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13394B-C4D2-47E8-8002-F924145497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17B026C-4CA4-43E5-8264-6AE99B4043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3760CC1-E2D5-424B-B8DD-6CC76846B2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64FDB56-E01A-4C90-B128-8358940632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819E45-5AB4-4A01-A8B0-049E584040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63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CD9EF5-6AAF-4E73-8F75-7B766DAAB7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9C7B56-EC83-4FA9-B2B4-A1BAB6EE97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9065C4E-998A-4ADE-8315-E3BEDF0FE3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4865F36-8839-49DA-8CB2-3FF1522221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4E11961-459A-49E1-BD24-514E90F59D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245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2D596D-E6D7-4A22-9F50-003E7F052F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4BB547A-95DA-4A80-AB21-01A386B4FA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EF39679-2991-4AFA-822C-E7447031C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C5F70CB-CFC9-4856-9DF1-AC29F0F83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18B1419-789D-4CE4-A26E-259A09C373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38572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3BCCCF-AA13-4A4A-8A28-115F0C6099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A9387DE-E405-4F6C-9B45-D0753B2D8E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24F2F67-AAAF-4D51-A6E8-E9AB52A99D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E16F66D-7319-4995-9B58-C4BA250D7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B1DD9E9-1EA8-4D4A-894A-9313A3F770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1CDAA08-FECB-4D24-AA73-16A416C31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51407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DFED18-65B0-4CC5-96C8-FF3BF1FFF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E7CF73A-1C10-4DF3-A48D-B3167F49C4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86485AB-1969-4FB1-9F4D-7AC78D517B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3DAFCE3-473A-4F1A-AA88-0239837179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39E7541-181C-4E3F-96AB-4487B2B22B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5C9A085-1D9C-45BF-82D3-68FE167F9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215DF00-B9B3-41F1-B288-07B4E4BF2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0960077-75FE-48FB-94BF-7B2E931605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7242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9C357E-C167-4997-BF15-64E5FBDFF2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1DC2E8D-F877-4DC6-BB29-7E52A1B80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6BB9D3F-8F9D-4087-A741-C18DBE13D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8EB47E2-207C-4ED9-88CD-F3F52C6601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7359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1ADDE71-C6FB-4773-AE30-EAFF1ABF04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0337052-02CE-497F-B002-CCCD930916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39E4119-CE4E-46FE-80AB-363010AAD5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6604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108E4C-BDEF-4DBE-8E1E-3F205F8682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F3FAD37-A118-4081-920F-8C1B1F592C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63EA82E-E95E-4F1A-AE75-3F78FB3A0D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8A1ACE5-1B2F-4861-8648-AA089C7D8D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4875BB2-9950-4E70-97D2-203C038776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3A3A49F-B62D-4766-92D1-EC897E00AE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50947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F356DD-03FB-4F3B-B4B2-EA6558B25B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9D3C82A-6EAA-490A-ABCF-3490D20C33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CAFC077-0578-498F-A86E-482450883C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8AB0E8E-A5B0-476C-B86F-41344C9F08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197F5B1-C552-42EA-933B-5575FA8E22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D95237F-937E-4045-9EDA-23FB10F1F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06655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C8A3D4-5979-4E3B-ACBB-E0575C9E12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363CBAF-2C2D-42EA-A573-B30FE2D092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A7A5861-64ED-4567-93EF-33E37868F4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CC615F5-6C8B-4085-BED3-794FBED4B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AA72286-5AE0-45EA-8B61-7954C8869A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6377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073E5C9-D171-40B7-8AB0-9B6E7D69D1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2E07507-1F7A-4CC0-9083-965A43FE64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856E13E-1069-44B4-B2A6-37124FB191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116CB8D-B556-474E-900E-96A47ED2B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8B3BCC3-F5C3-47CE-B411-17D8438D5C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0044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77304A-B6D7-4D66-9283-610D90421E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9341FD7-7BB9-46D1-A56A-7CAE800D87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1AA5C3-B149-4ECD-9095-9CF56C251AE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7471251-8557-4592-9DF1-38D6726363B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C3A3E1E-0EC3-434D-AD1D-FD4D87FBE0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05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>
            <a:extLst>
              <a:ext uri="{FF2B5EF4-FFF2-40B4-BE49-F238E27FC236}">
                <a16:creationId xmlns:a16="http://schemas.microsoft.com/office/drawing/2014/main" id="{5CD0E13B-E776-3E71-5DA5-FD66C440C4D7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2936875" y="0"/>
            <a:ext cx="6318250" cy="6858000"/>
            <a:chOff x="1850" y="0"/>
            <a:chExt cx="3980" cy="4320"/>
          </a:xfrm>
        </p:grpSpPr>
        <p:sp>
          <p:nvSpPr>
            <p:cNvPr id="5" name="AutoShape 3">
              <a:extLst>
                <a:ext uri="{FF2B5EF4-FFF2-40B4-BE49-F238E27FC236}">
                  <a16:creationId xmlns:a16="http://schemas.microsoft.com/office/drawing/2014/main" id="{9DE99174-81B8-EBC8-F9E3-E630BD596B4F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1850" y="0"/>
              <a:ext cx="3980" cy="4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grpSp>
          <p:nvGrpSpPr>
            <p:cNvPr id="6" name="Group 205">
              <a:extLst>
                <a:ext uri="{FF2B5EF4-FFF2-40B4-BE49-F238E27FC236}">
                  <a16:creationId xmlns:a16="http://schemas.microsoft.com/office/drawing/2014/main" id="{B53E213B-F7FA-3863-E29A-138CA8D110B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54" y="3"/>
              <a:ext cx="3962" cy="3986"/>
              <a:chOff x="1854" y="3"/>
              <a:chExt cx="3962" cy="3986"/>
            </a:xfrm>
          </p:grpSpPr>
          <p:sp>
            <p:nvSpPr>
              <p:cNvPr id="462" name="Freeform 5">
                <a:extLst>
                  <a:ext uri="{FF2B5EF4-FFF2-40B4-BE49-F238E27FC236}">
                    <a16:creationId xmlns:a16="http://schemas.microsoft.com/office/drawing/2014/main" id="{084796F9-CB7B-64D5-D964-B3B27E612F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03" y="3462"/>
                <a:ext cx="2131" cy="527"/>
              </a:xfrm>
              <a:custGeom>
                <a:avLst/>
                <a:gdLst>
                  <a:gd name="T0" fmla="*/ 126 w 6392"/>
                  <a:gd name="T1" fmla="*/ 0 h 1582"/>
                  <a:gd name="T2" fmla="*/ 96 w 6392"/>
                  <a:gd name="T3" fmla="*/ 1 h 1582"/>
                  <a:gd name="T4" fmla="*/ 82 w 6392"/>
                  <a:gd name="T5" fmla="*/ 3 h 1582"/>
                  <a:gd name="T6" fmla="*/ 70 w 6392"/>
                  <a:gd name="T7" fmla="*/ 7 h 1582"/>
                  <a:gd name="T8" fmla="*/ 48 w 6392"/>
                  <a:gd name="T9" fmla="*/ 17 h 1582"/>
                  <a:gd name="T10" fmla="*/ 39 w 6392"/>
                  <a:gd name="T11" fmla="*/ 23 h 1582"/>
                  <a:gd name="T12" fmla="*/ 31 w 6392"/>
                  <a:gd name="T13" fmla="*/ 31 h 1582"/>
                  <a:gd name="T14" fmla="*/ 23 w 6392"/>
                  <a:gd name="T15" fmla="*/ 39 h 1582"/>
                  <a:gd name="T16" fmla="*/ 17 w 6392"/>
                  <a:gd name="T17" fmla="*/ 48 h 1582"/>
                  <a:gd name="T18" fmla="*/ 7 w 6392"/>
                  <a:gd name="T19" fmla="*/ 70 h 1582"/>
                  <a:gd name="T20" fmla="*/ 3 w 6392"/>
                  <a:gd name="T21" fmla="*/ 82 h 1582"/>
                  <a:gd name="T22" fmla="*/ 1 w 6392"/>
                  <a:gd name="T23" fmla="*/ 96 h 1582"/>
                  <a:gd name="T24" fmla="*/ 0 w 6392"/>
                  <a:gd name="T25" fmla="*/ 126 h 1582"/>
                  <a:gd name="T26" fmla="*/ 0 w 6392"/>
                  <a:gd name="T27" fmla="*/ 1455 h 1582"/>
                  <a:gd name="T28" fmla="*/ 1 w 6392"/>
                  <a:gd name="T29" fmla="*/ 1485 h 1582"/>
                  <a:gd name="T30" fmla="*/ 3 w 6392"/>
                  <a:gd name="T31" fmla="*/ 1497 h 1582"/>
                  <a:gd name="T32" fmla="*/ 7 w 6392"/>
                  <a:gd name="T33" fmla="*/ 1510 h 1582"/>
                  <a:gd name="T34" fmla="*/ 17 w 6392"/>
                  <a:gd name="T35" fmla="*/ 1531 h 1582"/>
                  <a:gd name="T36" fmla="*/ 23 w 6392"/>
                  <a:gd name="T37" fmla="*/ 1540 h 1582"/>
                  <a:gd name="T38" fmla="*/ 31 w 6392"/>
                  <a:gd name="T39" fmla="*/ 1550 h 1582"/>
                  <a:gd name="T40" fmla="*/ 39 w 6392"/>
                  <a:gd name="T41" fmla="*/ 1556 h 1582"/>
                  <a:gd name="T42" fmla="*/ 48 w 6392"/>
                  <a:gd name="T43" fmla="*/ 1563 h 1582"/>
                  <a:gd name="T44" fmla="*/ 70 w 6392"/>
                  <a:gd name="T45" fmla="*/ 1573 h 1582"/>
                  <a:gd name="T46" fmla="*/ 82 w 6392"/>
                  <a:gd name="T47" fmla="*/ 1576 h 1582"/>
                  <a:gd name="T48" fmla="*/ 96 w 6392"/>
                  <a:gd name="T49" fmla="*/ 1580 h 1582"/>
                  <a:gd name="T50" fmla="*/ 126 w 6392"/>
                  <a:gd name="T51" fmla="*/ 1582 h 1582"/>
                  <a:gd name="T52" fmla="*/ 6265 w 6392"/>
                  <a:gd name="T53" fmla="*/ 1582 h 1582"/>
                  <a:gd name="T54" fmla="*/ 6280 w 6392"/>
                  <a:gd name="T55" fmla="*/ 1581 h 1582"/>
                  <a:gd name="T56" fmla="*/ 6295 w 6392"/>
                  <a:gd name="T57" fmla="*/ 1580 h 1582"/>
                  <a:gd name="T58" fmla="*/ 6307 w 6392"/>
                  <a:gd name="T59" fmla="*/ 1576 h 1582"/>
                  <a:gd name="T60" fmla="*/ 6320 w 6392"/>
                  <a:gd name="T61" fmla="*/ 1573 h 1582"/>
                  <a:gd name="T62" fmla="*/ 6331 w 6392"/>
                  <a:gd name="T63" fmla="*/ 1568 h 1582"/>
                  <a:gd name="T64" fmla="*/ 6341 w 6392"/>
                  <a:gd name="T65" fmla="*/ 1563 h 1582"/>
                  <a:gd name="T66" fmla="*/ 6351 w 6392"/>
                  <a:gd name="T67" fmla="*/ 1556 h 1582"/>
                  <a:gd name="T68" fmla="*/ 6360 w 6392"/>
                  <a:gd name="T69" fmla="*/ 1550 h 1582"/>
                  <a:gd name="T70" fmla="*/ 6366 w 6392"/>
                  <a:gd name="T71" fmla="*/ 1540 h 1582"/>
                  <a:gd name="T72" fmla="*/ 6373 w 6392"/>
                  <a:gd name="T73" fmla="*/ 1531 h 1582"/>
                  <a:gd name="T74" fmla="*/ 6378 w 6392"/>
                  <a:gd name="T75" fmla="*/ 1520 h 1582"/>
                  <a:gd name="T76" fmla="*/ 6383 w 6392"/>
                  <a:gd name="T77" fmla="*/ 1510 h 1582"/>
                  <a:gd name="T78" fmla="*/ 6386 w 6392"/>
                  <a:gd name="T79" fmla="*/ 1497 h 1582"/>
                  <a:gd name="T80" fmla="*/ 6390 w 6392"/>
                  <a:gd name="T81" fmla="*/ 1485 h 1582"/>
                  <a:gd name="T82" fmla="*/ 6391 w 6392"/>
                  <a:gd name="T83" fmla="*/ 1470 h 1582"/>
                  <a:gd name="T84" fmla="*/ 6392 w 6392"/>
                  <a:gd name="T85" fmla="*/ 1455 h 1582"/>
                  <a:gd name="T86" fmla="*/ 6392 w 6392"/>
                  <a:gd name="T87" fmla="*/ 126 h 1582"/>
                  <a:gd name="T88" fmla="*/ 6390 w 6392"/>
                  <a:gd name="T89" fmla="*/ 96 h 1582"/>
                  <a:gd name="T90" fmla="*/ 6386 w 6392"/>
                  <a:gd name="T91" fmla="*/ 82 h 1582"/>
                  <a:gd name="T92" fmla="*/ 6383 w 6392"/>
                  <a:gd name="T93" fmla="*/ 70 h 1582"/>
                  <a:gd name="T94" fmla="*/ 6373 w 6392"/>
                  <a:gd name="T95" fmla="*/ 48 h 1582"/>
                  <a:gd name="T96" fmla="*/ 6366 w 6392"/>
                  <a:gd name="T97" fmla="*/ 39 h 1582"/>
                  <a:gd name="T98" fmla="*/ 6360 w 6392"/>
                  <a:gd name="T99" fmla="*/ 31 h 1582"/>
                  <a:gd name="T100" fmla="*/ 6351 w 6392"/>
                  <a:gd name="T101" fmla="*/ 23 h 1582"/>
                  <a:gd name="T102" fmla="*/ 6341 w 6392"/>
                  <a:gd name="T103" fmla="*/ 17 h 1582"/>
                  <a:gd name="T104" fmla="*/ 6320 w 6392"/>
                  <a:gd name="T105" fmla="*/ 7 h 1582"/>
                  <a:gd name="T106" fmla="*/ 6307 w 6392"/>
                  <a:gd name="T107" fmla="*/ 3 h 1582"/>
                  <a:gd name="T108" fmla="*/ 6295 w 6392"/>
                  <a:gd name="T109" fmla="*/ 1 h 1582"/>
                  <a:gd name="T110" fmla="*/ 6265 w 6392"/>
                  <a:gd name="T111" fmla="*/ 0 h 1582"/>
                  <a:gd name="T112" fmla="*/ 126 w 6392"/>
                  <a:gd name="T113" fmla="*/ 0 h 15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6392" h="1582">
                    <a:moveTo>
                      <a:pt x="126" y="0"/>
                    </a:moveTo>
                    <a:lnTo>
                      <a:pt x="96" y="1"/>
                    </a:lnTo>
                    <a:lnTo>
                      <a:pt x="82" y="3"/>
                    </a:lnTo>
                    <a:lnTo>
                      <a:pt x="70" y="7"/>
                    </a:lnTo>
                    <a:lnTo>
                      <a:pt x="48" y="17"/>
                    </a:lnTo>
                    <a:lnTo>
                      <a:pt x="39" y="23"/>
                    </a:lnTo>
                    <a:lnTo>
                      <a:pt x="31" y="31"/>
                    </a:lnTo>
                    <a:lnTo>
                      <a:pt x="23" y="39"/>
                    </a:lnTo>
                    <a:lnTo>
                      <a:pt x="17" y="48"/>
                    </a:lnTo>
                    <a:lnTo>
                      <a:pt x="7" y="70"/>
                    </a:lnTo>
                    <a:lnTo>
                      <a:pt x="3" y="82"/>
                    </a:lnTo>
                    <a:lnTo>
                      <a:pt x="1" y="96"/>
                    </a:lnTo>
                    <a:lnTo>
                      <a:pt x="0" y="126"/>
                    </a:lnTo>
                    <a:lnTo>
                      <a:pt x="0" y="1455"/>
                    </a:lnTo>
                    <a:lnTo>
                      <a:pt x="1" y="1485"/>
                    </a:lnTo>
                    <a:lnTo>
                      <a:pt x="3" y="1497"/>
                    </a:lnTo>
                    <a:lnTo>
                      <a:pt x="7" y="1510"/>
                    </a:lnTo>
                    <a:lnTo>
                      <a:pt x="17" y="1531"/>
                    </a:lnTo>
                    <a:lnTo>
                      <a:pt x="23" y="1540"/>
                    </a:lnTo>
                    <a:lnTo>
                      <a:pt x="31" y="1550"/>
                    </a:lnTo>
                    <a:lnTo>
                      <a:pt x="39" y="1556"/>
                    </a:lnTo>
                    <a:lnTo>
                      <a:pt x="48" y="1563"/>
                    </a:lnTo>
                    <a:lnTo>
                      <a:pt x="70" y="1573"/>
                    </a:lnTo>
                    <a:lnTo>
                      <a:pt x="82" y="1576"/>
                    </a:lnTo>
                    <a:lnTo>
                      <a:pt x="96" y="1580"/>
                    </a:lnTo>
                    <a:lnTo>
                      <a:pt x="126" y="1582"/>
                    </a:lnTo>
                    <a:lnTo>
                      <a:pt x="6265" y="1582"/>
                    </a:lnTo>
                    <a:lnTo>
                      <a:pt x="6280" y="1581"/>
                    </a:lnTo>
                    <a:lnTo>
                      <a:pt x="6295" y="1580"/>
                    </a:lnTo>
                    <a:lnTo>
                      <a:pt x="6307" y="1576"/>
                    </a:lnTo>
                    <a:lnTo>
                      <a:pt x="6320" y="1573"/>
                    </a:lnTo>
                    <a:lnTo>
                      <a:pt x="6331" y="1568"/>
                    </a:lnTo>
                    <a:lnTo>
                      <a:pt x="6341" y="1563"/>
                    </a:lnTo>
                    <a:lnTo>
                      <a:pt x="6351" y="1556"/>
                    </a:lnTo>
                    <a:lnTo>
                      <a:pt x="6360" y="1550"/>
                    </a:lnTo>
                    <a:lnTo>
                      <a:pt x="6366" y="1540"/>
                    </a:lnTo>
                    <a:lnTo>
                      <a:pt x="6373" y="1531"/>
                    </a:lnTo>
                    <a:lnTo>
                      <a:pt x="6378" y="1520"/>
                    </a:lnTo>
                    <a:lnTo>
                      <a:pt x="6383" y="1510"/>
                    </a:lnTo>
                    <a:lnTo>
                      <a:pt x="6386" y="1497"/>
                    </a:lnTo>
                    <a:lnTo>
                      <a:pt x="6390" y="1485"/>
                    </a:lnTo>
                    <a:lnTo>
                      <a:pt x="6391" y="1470"/>
                    </a:lnTo>
                    <a:lnTo>
                      <a:pt x="6392" y="1455"/>
                    </a:lnTo>
                    <a:lnTo>
                      <a:pt x="6392" y="126"/>
                    </a:lnTo>
                    <a:lnTo>
                      <a:pt x="6390" y="96"/>
                    </a:lnTo>
                    <a:lnTo>
                      <a:pt x="6386" y="82"/>
                    </a:lnTo>
                    <a:lnTo>
                      <a:pt x="6383" y="70"/>
                    </a:lnTo>
                    <a:lnTo>
                      <a:pt x="6373" y="48"/>
                    </a:lnTo>
                    <a:lnTo>
                      <a:pt x="6366" y="39"/>
                    </a:lnTo>
                    <a:lnTo>
                      <a:pt x="6360" y="31"/>
                    </a:lnTo>
                    <a:lnTo>
                      <a:pt x="6351" y="23"/>
                    </a:lnTo>
                    <a:lnTo>
                      <a:pt x="6341" y="17"/>
                    </a:lnTo>
                    <a:lnTo>
                      <a:pt x="6320" y="7"/>
                    </a:lnTo>
                    <a:lnTo>
                      <a:pt x="6307" y="3"/>
                    </a:lnTo>
                    <a:lnTo>
                      <a:pt x="6295" y="1"/>
                    </a:lnTo>
                    <a:lnTo>
                      <a:pt x="6265" y="0"/>
                    </a:lnTo>
                    <a:lnTo>
                      <a:pt x="12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3" name="Freeform 6">
                <a:extLst>
                  <a:ext uri="{FF2B5EF4-FFF2-40B4-BE49-F238E27FC236}">
                    <a16:creationId xmlns:a16="http://schemas.microsoft.com/office/drawing/2014/main" id="{24D50F04-87AD-96D6-6508-6E0DCDE131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03" y="3462"/>
                <a:ext cx="2131" cy="527"/>
              </a:xfrm>
              <a:custGeom>
                <a:avLst/>
                <a:gdLst>
                  <a:gd name="T0" fmla="*/ 126 w 6392"/>
                  <a:gd name="T1" fmla="*/ 0 h 1582"/>
                  <a:gd name="T2" fmla="*/ 6265 w 6392"/>
                  <a:gd name="T3" fmla="*/ 0 h 1582"/>
                  <a:gd name="T4" fmla="*/ 6295 w 6392"/>
                  <a:gd name="T5" fmla="*/ 1 h 1582"/>
                  <a:gd name="T6" fmla="*/ 6307 w 6392"/>
                  <a:gd name="T7" fmla="*/ 3 h 1582"/>
                  <a:gd name="T8" fmla="*/ 6320 w 6392"/>
                  <a:gd name="T9" fmla="*/ 7 h 1582"/>
                  <a:gd name="T10" fmla="*/ 6341 w 6392"/>
                  <a:gd name="T11" fmla="*/ 17 h 1582"/>
                  <a:gd name="T12" fmla="*/ 6351 w 6392"/>
                  <a:gd name="T13" fmla="*/ 23 h 1582"/>
                  <a:gd name="T14" fmla="*/ 6360 w 6392"/>
                  <a:gd name="T15" fmla="*/ 31 h 1582"/>
                  <a:gd name="T16" fmla="*/ 6366 w 6392"/>
                  <a:gd name="T17" fmla="*/ 39 h 1582"/>
                  <a:gd name="T18" fmla="*/ 6373 w 6392"/>
                  <a:gd name="T19" fmla="*/ 48 h 1582"/>
                  <a:gd name="T20" fmla="*/ 6383 w 6392"/>
                  <a:gd name="T21" fmla="*/ 70 h 1582"/>
                  <a:gd name="T22" fmla="*/ 6386 w 6392"/>
                  <a:gd name="T23" fmla="*/ 82 h 1582"/>
                  <a:gd name="T24" fmla="*/ 6390 w 6392"/>
                  <a:gd name="T25" fmla="*/ 96 h 1582"/>
                  <a:gd name="T26" fmla="*/ 6392 w 6392"/>
                  <a:gd name="T27" fmla="*/ 126 h 1582"/>
                  <a:gd name="T28" fmla="*/ 6392 w 6392"/>
                  <a:gd name="T29" fmla="*/ 1455 h 1582"/>
                  <a:gd name="T30" fmla="*/ 6391 w 6392"/>
                  <a:gd name="T31" fmla="*/ 1470 h 1582"/>
                  <a:gd name="T32" fmla="*/ 6390 w 6392"/>
                  <a:gd name="T33" fmla="*/ 1485 h 1582"/>
                  <a:gd name="T34" fmla="*/ 6386 w 6392"/>
                  <a:gd name="T35" fmla="*/ 1497 h 1582"/>
                  <a:gd name="T36" fmla="*/ 6383 w 6392"/>
                  <a:gd name="T37" fmla="*/ 1510 h 1582"/>
                  <a:gd name="T38" fmla="*/ 6378 w 6392"/>
                  <a:gd name="T39" fmla="*/ 1520 h 1582"/>
                  <a:gd name="T40" fmla="*/ 6373 w 6392"/>
                  <a:gd name="T41" fmla="*/ 1531 h 1582"/>
                  <a:gd name="T42" fmla="*/ 6366 w 6392"/>
                  <a:gd name="T43" fmla="*/ 1540 h 1582"/>
                  <a:gd name="T44" fmla="*/ 6360 w 6392"/>
                  <a:gd name="T45" fmla="*/ 1550 h 1582"/>
                  <a:gd name="T46" fmla="*/ 6351 w 6392"/>
                  <a:gd name="T47" fmla="*/ 1556 h 1582"/>
                  <a:gd name="T48" fmla="*/ 6341 w 6392"/>
                  <a:gd name="T49" fmla="*/ 1563 h 1582"/>
                  <a:gd name="T50" fmla="*/ 6331 w 6392"/>
                  <a:gd name="T51" fmla="*/ 1568 h 1582"/>
                  <a:gd name="T52" fmla="*/ 6320 w 6392"/>
                  <a:gd name="T53" fmla="*/ 1573 h 1582"/>
                  <a:gd name="T54" fmla="*/ 6307 w 6392"/>
                  <a:gd name="T55" fmla="*/ 1576 h 1582"/>
                  <a:gd name="T56" fmla="*/ 6295 w 6392"/>
                  <a:gd name="T57" fmla="*/ 1580 h 1582"/>
                  <a:gd name="T58" fmla="*/ 6280 w 6392"/>
                  <a:gd name="T59" fmla="*/ 1581 h 1582"/>
                  <a:gd name="T60" fmla="*/ 6265 w 6392"/>
                  <a:gd name="T61" fmla="*/ 1582 h 1582"/>
                  <a:gd name="T62" fmla="*/ 126 w 6392"/>
                  <a:gd name="T63" fmla="*/ 1582 h 1582"/>
                  <a:gd name="T64" fmla="*/ 96 w 6392"/>
                  <a:gd name="T65" fmla="*/ 1580 h 1582"/>
                  <a:gd name="T66" fmla="*/ 82 w 6392"/>
                  <a:gd name="T67" fmla="*/ 1576 h 1582"/>
                  <a:gd name="T68" fmla="*/ 70 w 6392"/>
                  <a:gd name="T69" fmla="*/ 1573 h 1582"/>
                  <a:gd name="T70" fmla="*/ 48 w 6392"/>
                  <a:gd name="T71" fmla="*/ 1563 h 1582"/>
                  <a:gd name="T72" fmla="*/ 39 w 6392"/>
                  <a:gd name="T73" fmla="*/ 1556 h 1582"/>
                  <a:gd name="T74" fmla="*/ 31 w 6392"/>
                  <a:gd name="T75" fmla="*/ 1550 h 1582"/>
                  <a:gd name="T76" fmla="*/ 23 w 6392"/>
                  <a:gd name="T77" fmla="*/ 1540 h 1582"/>
                  <a:gd name="T78" fmla="*/ 17 w 6392"/>
                  <a:gd name="T79" fmla="*/ 1531 h 1582"/>
                  <a:gd name="T80" fmla="*/ 7 w 6392"/>
                  <a:gd name="T81" fmla="*/ 1510 h 1582"/>
                  <a:gd name="T82" fmla="*/ 3 w 6392"/>
                  <a:gd name="T83" fmla="*/ 1497 h 1582"/>
                  <a:gd name="T84" fmla="*/ 1 w 6392"/>
                  <a:gd name="T85" fmla="*/ 1485 h 1582"/>
                  <a:gd name="T86" fmla="*/ 0 w 6392"/>
                  <a:gd name="T87" fmla="*/ 1455 h 1582"/>
                  <a:gd name="T88" fmla="*/ 0 w 6392"/>
                  <a:gd name="T89" fmla="*/ 126 h 1582"/>
                  <a:gd name="T90" fmla="*/ 1 w 6392"/>
                  <a:gd name="T91" fmla="*/ 96 h 1582"/>
                  <a:gd name="T92" fmla="*/ 3 w 6392"/>
                  <a:gd name="T93" fmla="*/ 82 h 1582"/>
                  <a:gd name="T94" fmla="*/ 7 w 6392"/>
                  <a:gd name="T95" fmla="*/ 70 h 1582"/>
                  <a:gd name="T96" fmla="*/ 17 w 6392"/>
                  <a:gd name="T97" fmla="*/ 48 h 1582"/>
                  <a:gd name="T98" fmla="*/ 23 w 6392"/>
                  <a:gd name="T99" fmla="*/ 39 h 1582"/>
                  <a:gd name="T100" fmla="*/ 31 w 6392"/>
                  <a:gd name="T101" fmla="*/ 31 h 1582"/>
                  <a:gd name="T102" fmla="*/ 39 w 6392"/>
                  <a:gd name="T103" fmla="*/ 23 h 1582"/>
                  <a:gd name="T104" fmla="*/ 48 w 6392"/>
                  <a:gd name="T105" fmla="*/ 17 h 1582"/>
                  <a:gd name="T106" fmla="*/ 70 w 6392"/>
                  <a:gd name="T107" fmla="*/ 7 h 1582"/>
                  <a:gd name="T108" fmla="*/ 82 w 6392"/>
                  <a:gd name="T109" fmla="*/ 3 h 1582"/>
                  <a:gd name="T110" fmla="*/ 96 w 6392"/>
                  <a:gd name="T111" fmla="*/ 1 h 1582"/>
                  <a:gd name="T112" fmla="*/ 126 w 6392"/>
                  <a:gd name="T113" fmla="*/ 0 h 15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6392" h="1582">
                    <a:moveTo>
                      <a:pt x="126" y="0"/>
                    </a:moveTo>
                    <a:lnTo>
                      <a:pt x="6265" y="0"/>
                    </a:lnTo>
                    <a:lnTo>
                      <a:pt x="6295" y="1"/>
                    </a:lnTo>
                    <a:lnTo>
                      <a:pt x="6307" y="3"/>
                    </a:lnTo>
                    <a:lnTo>
                      <a:pt x="6320" y="7"/>
                    </a:lnTo>
                    <a:lnTo>
                      <a:pt x="6341" y="17"/>
                    </a:lnTo>
                    <a:lnTo>
                      <a:pt x="6351" y="23"/>
                    </a:lnTo>
                    <a:lnTo>
                      <a:pt x="6360" y="31"/>
                    </a:lnTo>
                    <a:lnTo>
                      <a:pt x="6366" y="39"/>
                    </a:lnTo>
                    <a:lnTo>
                      <a:pt x="6373" y="48"/>
                    </a:lnTo>
                    <a:lnTo>
                      <a:pt x="6383" y="70"/>
                    </a:lnTo>
                    <a:lnTo>
                      <a:pt x="6386" y="82"/>
                    </a:lnTo>
                    <a:lnTo>
                      <a:pt x="6390" y="96"/>
                    </a:lnTo>
                    <a:lnTo>
                      <a:pt x="6392" y="126"/>
                    </a:lnTo>
                    <a:lnTo>
                      <a:pt x="6392" y="1455"/>
                    </a:lnTo>
                    <a:lnTo>
                      <a:pt x="6391" y="1470"/>
                    </a:lnTo>
                    <a:lnTo>
                      <a:pt x="6390" y="1485"/>
                    </a:lnTo>
                    <a:lnTo>
                      <a:pt x="6386" y="1497"/>
                    </a:lnTo>
                    <a:lnTo>
                      <a:pt x="6383" y="1510"/>
                    </a:lnTo>
                    <a:lnTo>
                      <a:pt x="6378" y="1520"/>
                    </a:lnTo>
                    <a:lnTo>
                      <a:pt x="6373" y="1531"/>
                    </a:lnTo>
                    <a:lnTo>
                      <a:pt x="6366" y="1540"/>
                    </a:lnTo>
                    <a:lnTo>
                      <a:pt x="6360" y="1550"/>
                    </a:lnTo>
                    <a:lnTo>
                      <a:pt x="6351" y="1556"/>
                    </a:lnTo>
                    <a:lnTo>
                      <a:pt x="6341" y="1563"/>
                    </a:lnTo>
                    <a:lnTo>
                      <a:pt x="6331" y="1568"/>
                    </a:lnTo>
                    <a:lnTo>
                      <a:pt x="6320" y="1573"/>
                    </a:lnTo>
                    <a:lnTo>
                      <a:pt x="6307" y="1576"/>
                    </a:lnTo>
                    <a:lnTo>
                      <a:pt x="6295" y="1580"/>
                    </a:lnTo>
                    <a:lnTo>
                      <a:pt x="6280" y="1581"/>
                    </a:lnTo>
                    <a:lnTo>
                      <a:pt x="6265" y="1582"/>
                    </a:lnTo>
                    <a:lnTo>
                      <a:pt x="126" y="1582"/>
                    </a:lnTo>
                    <a:lnTo>
                      <a:pt x="96" y="1580"/>
                    </a:lnTo>
                    <a:lnTo>
                      <a:pt x="82" y="1576"/>
                    </a:lnTo>
                    <a:lnTo>
                      <a:pt x="70" y="1573"/>
                    </a:lnTo>
                    <a:lnTo>
                      <a:pt x="48" y="1563"/>
                    </a:lnTo>
                    <a:lnTo>
                      <a:pt x="39" y="1556"/>
                    </a:lnTo>
                    <a:lnTo>
                      <a:pt x="31" y="1550"/>
                    </a:lnTo>
                    <a:lnTo>
                      <a:pt x="23" y="1540"/>
                    </a:lnTo>
                    <a:lnTo>
                      <a:pt x="17" y="1531"/>
                    </a:lnTo>
                    <a:lnTo>
                      <a:pt x="7" y="1510"/>
                    </a:lnTo>
                    <a:lnTo>
                      <a:pt x="3" y="1497"/>
                    </a:lnTo>
                    <a:lnTo>
                      <a:pt x="1" y="1485"/>
                    </a:lnTo>
                    <a:lnTo>
                      <a:pt x="0" y="1455"/>
                    </a:lnTo>
                    <a:lnTo>
                      <a:pt x="0" y="126"/>
                    </a:lnTo>
                    <a:lnTo>
                      <a:pt x="1" y="96"/>
                    </a:lnTo>
                    <a:lnTo>
                      <a:pt x="3" y="82"/>
                    </a:lnTo>
                    <a:lnTo>
                      <a:pt x="7" y="70"/>
                    </a:lnTo>
                    <a:lnTo>
                      <a:pt x="17" y="48"/>
                    </a:lnTo>
                    <a:lnTo>
                      <a:pt x="23" y="39"/>
                    </a:lnTo>
                    <a:lnTo>
                      <a:pt x="31" y="31"/>
                    </a:lnTo>
                    <a:lnTo>
                      <a:pt x="39" y="23"/>
                    </a:lnTo>
                    <a:lnTo>
                      <a:pt x="48" y="17"/>
                    </a:lnTo>
                    <a:lnTo>
                      <a:pt x="70" y="7"/>
                    </a:lnTo>
                    <a:lnTo>
                      <a:pt x="82" y="3"/>
                    </a:lnTo>
                    <a:lnTo>
                      <a:pt x="96" y="1"/>
                    </a:lnTo>
                    <a:lnTo>
                      <a:pt x="126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4" name="Freeform 7">
                <a:extLst>
                  <a:ext uri="{FF2B5EF4-FFF2-40B4-BE49-F238E27FC236}">
                    <a16:creationId xmlns:a16="http://schemas.microsoft.com/office/drawing/2014/main" id="{04F0868D-E84D-AEEF-2DAC-7F0D61102D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2" y="3552"/>
                <a:ext cx="221" cy="368"/>
              </a:xfrm>
              <a:custGeom>
                <a:avLst/>
                <a:gdLst>
                  <a:gd name="T0" fmla="*/ 663 w 663"/>
                  <a:gd name="T1" fmla="*/ 372 h 1105"/>
                  <a:gd name="T2" fmla="*/ 663 w 663"/>
                  <a:gd name="T3" fmla="*/ 288 h 1105"/>
                  <a:gd name="T4" fmla="*/ 506 w 663"/>
                  <a:gd name="T5" fmla="*/ 195 h 1105"/>
                  <a:gd name="T6" fmla="*/ 435 w 663"/>
                  <a:gd name="T7" fmla="*/ 184 h 1105"/>
                  <a:gd name="T8" fmla="*/ 393 w 663"/>
                  <a:gd name="T9" fmla="*/ 226 h 1105"/>
                  <a:gd name="T10" fmla="*/ 290 w 663"/>
                  <a:gd name="T11" fmla="*/ 184 h 1105"/>
                  <a:gd name="T12" fmla="*/ 269 w 663"/>
                  <a:gd name="T13" fmla="*/ 102 h 1105"/>
                  <a:gd name="T14" fmla="*/ 197 w 663"/>
                  <a:gd name="T15" fmla="*/ 9 h 1105"/>
                  <a:gd name="T16" fmla="*/ 154 w 663"/>
                  <a:gd name="T17" fmla="*/ 0 h 1105"/>
                  <a:gd name="T18" fmla="*/ 94 w 663"/>
                  <a:gd name="T19" fmla="*/ 102 h 1105"/>
                  <a:gd name="T20" fmla="*/ 41 w 663"/>
                  <a:gd name="T21" fmla="*/ 145 h 1105"/>
                  <a:gd name="T22" fmla="*/ 20 w 663"/>
                  <a:gd name="T23" fmla="*/ 175 h 1105"/>
                  <a:gd name="T24" fmla="*/ 9 w 663"/>
                  <a:gd name="T25" fmla="*/ 269 h 1105"/>
                  <a:gd name="T26" fmla="*/ 0 w 663"/>
                  <a:gd name="T27" fmla="*/ 288 h 1105"/>
                  <a:gd name="T28" fmla="*/ 62 w 663"/>
                  <a:gd name="T29" fmla="*/ 309 h 1105"/>
                  <a:gd name="T30" fmla="*/ 123 w 663"/>
                  <a:gd name="T31" fmla="*/ 340 h 1105"/>
                  <a:gd name="T32" fmla="*/ 197 w 663"/>
                  <a:gd name="T33" fmla="*/ 340 h 1105"/>
                  <a:gd name="T34" fmla="*/ 217 w 663"/>
                  <a:gd name="T35" fmla="*/ 453 h 1105"/>
                  <a:gd name="T36" fmla="*/ 217 w 663"/>
                  <a:gd name="T37" fmla="*/ 599 h 1105"/>
                  <a:gd name="T38" fmla="*/ 269 w 663"/>
                  <a:gd name="T39" fmla="*/ 690 h 1105"/>
                  <a:gd name="T40" fmla="*/ 332 w 663"/>
                  <a:gd name="T41" fmla="*/ 764 h 1105"/>
                  <a:gd name="T42" fmla="*/ 353 w 663"/>
                  <a:gd name="T43" fmla="*/ 877 h 1105"/>
                  <a:gd name="T44" fmla="*/ 290 w 663"/>
                  <a:gd name="T45" fmla="*/ 908 h 1105"/>
                  <a:gd name="T46" fmla="*/ 197 w 663"/>
                  <a:gd name="T47" fmla="*/ 836 h 1105"/>
                  <a:gd name="T48" fmla="*/ 197 w 663"/>
                  <a:gd name="T49" fmla="*/ 774 h 1105"/>
                  <a:gd name="T50" fmla="*/ 52 w 663"/>
                  <a:gd name="T51" fmla="*/ 753 h 1105"/>
                  <a:gd name="T52" fmla="*/ 94 w 663"/>
                  <a:gd name="T53" fmla="*/ 794 h 1105"/>
                  <a:gd name="T54" fmla="*/ 133 w 663"/>
                  <a:gd name="T55" fmla="*/ 877 h 1105"/>
                  <a:gd name="T56" fmla="*/ 197 w 663"/>
                  <a:gd name="T57" fmla="*/ 877 h 1105"/>
                  <a:gd name="T58" fmla="*/ 187 w 663"/>
                  <a:gd name="T59" fmla="*/ 928 h 1105"/>
                  <a:gd name="T60" fmla="*/ 123 w 663"/>
                  <a:gd name="T61" fmla="*/ 980 h 1105"/>
                  <a:gd name="T62" fmla="*/ 217 w 663"/>
                  <a:gd name="T63" fmla="*/ 980 h 1105"/>
                  <a:gd name="T64" fmla="*/ 217 w 663"/>
                  <a:gd name="T65" fmla="*/ 1052 h 1105"/>
                  <a:gd name="T66" fmla="*/ 269 w 663"/>
                  <a:gd name="T67" fmla="*/ 1052 h 1105"/>
                  <a:gd name="T68" fmla="*/ 290 w 663"/>
                  <a:gd name="T69" fmla="*/ 1095 h 1105"/>
                  <a:gd name="T70" fmla="*/ 373 w 663"/>
                  <a:gd name="T71" fmla="*/ 1105 h 1105"/>
                  <a:gd name="T72" fmla="*/ 383 w 663"/>
                  <a:gd name="T73" fmla="*/ 1042 h 1105"/>
                  <a:gd name="T74" fmla="*/ 457 w 663"/>
                  <a:gd name="T75" fmla="*/ 1042 h 1105"/>
                  <a:gd name="T76" fmla="*/ 506 w 663"/>
                  <a:gd name="T77" fmla="*/ 1095 h 1105"/>
                  <a:gd name="T78" fmla="*/ 506 w 663"/>
                  <a:gd name="T79" fmla="*/ 1052 h 1105"/>
                  <a:gd name="T80" fmla="*/ 477 w 663"/>
                  <a:gd name="T81" fmla="*/ 1001 h 1105"/>
                  <a:gd name="T82" fmla="*/ 435 w 663"/>
                  <a:gd name="T83" fmla="*/ 949 h 1105"/>
                  <a:gd name="T84" fmla="*/ 466 w 663"/>
                  <a:gd name="T85" fmla="*/ 888 h 1105"/>
                  <a:gd name="T86" fmla="*/ 518 w 663"/>
                  <a:gd name="T87" fmla="*/ 836 h 1105"/>
                  <a:gd name="T88" fmla="*/ 518 w 663"/>
                  <a:gd name="T89" fmla="*/ 774 h 1105"/>
                  <a:gd name="T90" fmla="*/ 571 w 663"/>
                  <a:gd name="T91" fmla="*/ 753 h 1105"/>
                  <a:gd name="T92" fmla="*/ 600 w 663"/>
                  <a:gd name="T93" fmla="*/ 701 h 1105"/>
                  <a:gd name="T94" fmla="*/ 518 w 663"/>
                  <a:gd name="T95" fmla="*/ 599 h 1105"/>
                  <a:gd name="T96" fmla="*/ 497 w 663"/>
                  <a:gd name="T97" fmla="*/ 535 h 1105"/>
                  <a:gd name="T98" fmla="*/ 559 w 663"/>
                  <a:gd name="T99" fmla="*/ 464 h 1105"/>
                  <a:gd name="T100" fmla="*/ 663 w 663"/>
                  <a:gd name="T101" fmla="*/ 372 h 1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663" h="1105">
                    <a:moveTo>
                      <a:pt x="663" y="372"/>
                    </a:moveTo>
                    <a:lnTo>
                      <a:pt x="663" y="288"/>
                    </a:lnTo>
                    <a:lnTo>
                      <a:pt x="506" y="195"/>
                    </a:lnTo>
                    <a:lnTo>
                      <a:pt x="435" y="184"/>
                    </a:lnTo>
                    <a:lnTo>
                      <a:pt x="393" y="226"/>
                    </a:lnTo>
                    <a:lnTo>
                      <a:pt x="290" y="184"/>
                    </a:lnTo>
                    <a:lnTo>
                      <a:pt x="269" y="102"/>
                    </a:lnTo>
                    <a:lnTo>
                      <a:pt x="197" y="9"/>
                    </a:lnTo>
                    <a:lnTo>
                      <a:pt x="154" y="0"/>
                    </a:lnTo>
                    <a:lnTo>
                      <a:pt x="94" y="102"/>
                    </a:lnTo>
                    <a:lnTo>
                      <a:pt x="41" y="145"/>
                    </a:lnTo>
                    <a:lnTo>
                      <a:pt x="20" y="175"/>
                    </a:lnTo>
                    <a:lnTo>
                      <a:pt x="9" y="269"/>
                    </a:lnTo>
                    <a:lnTo>
                      <a:pt x="0" y="288"/>
                    </a:lnTo>
                    <a:lnTo>
                      <a:pt x="62" y="309"/>
                    </a:lnTo>
                    <a:lnTo>
                      <a:pt x="123" y="340"/>
                    </a:lnTo>
                    <a:lnTo>
                      <a:pt x="197" y="340"/>
                    </a:lnTo>
                    <a:lnTo>
                      <a:pt x="217" y="453"/>
                    </a:lnTo>
                    <a:lnTo>
                      <a:pt x="217" y="599"/>
                    </a:lnTo>
                    <a:lnTo>
                      <a:pt x="269" y="690"/>
                    </a:lnTo>
                    <a:lnTo>
                      <a:pt x="332" y="764"/>
                    </a:lnTo>
                    <a:lnTo>
                      <a:pt x="353" y="877"/>
                    </a:lnTo>
                    <a:lnTo>
                      <a:pt x="290" y="908"/>
                    </a:lnTo>
                    <a:lnTo>
                      <a:pt x="197" y="836"/>
                    </a:lnTo>
                    <a:lnTo>
                      <a:pt x="197" y="774"/>
                    </a:lnTo>
                    <a:lnTo>
                      <a:pt x="52" y="753"/>
                    </a:lnTo>
                    <a:lnTo>
                      <a:pt x="94" y="794"/>
                    </a:lnTo>
                    <a:lnTo>
                      <a:pt x="133" y="877"/>
                    </a:lnTo>
                    <a:lnTo>
                      <a:pt x="197" y="877"/>
                    </a:lnTo>
                    <a:lnTo>
                      <a:pt x="187" y="928"/>
                    </a:lnTo>
                    <a:lnTo>
                      <a:pt x="123" y="980"/>
                    </a:lnTo>
                    <a:lnTo>
                      <a:pt x="217" y="980"/>
                    </a:lnTo>
                    <a:lnTo>
                      <a:pt x="217" y="1052"/>
                    </a:lnTo>
                    <a:lnTo>
                      <a:pt x="269" y="1052"/>
                    </a:lnTo>
                    <a:lnTo>
                      <a:pt x="290" y="1095"/>
                    </a:lnTo>
                    <a:lnTo>
                      <a:pt x="373" y="1105"/>
                    </a:lnTo>
                    <a:lnTo>
                      <a:pt x="383" y="1042"/>
                    </a:lnTo>
                    <a:lnTo>
                      <a:pt x="457" y="1042"/>
                    </a:lnTo>
                    <a:lnTo>
                      <a:pt x="506" y="1095"/>
                    </a:lnTo>
                    <a:lnTo>
                      <a:pt x="506" y="1052"/>
                    </a:lnTo>
                    <a:lnTo>
                      <a:pt x="477" y="1001"/>
                    </a:lnTo>
                    <a:lnTo>
                      <a:pt x="435" y="949"/>
                    </a:lnTo>
                    <a:lnTo>
                      <a:pt x="466" y="888"/>
                    </a:lnTo>
                    <a:lnTo>
                      <a:pt x="518" y="836"/>
                    </a:lnTo>
                    <a:lnTo>
                      <a:pt x="518" y="774"/>
                    </a:lnTo>
                    <a:lnTo>
                      <a:pt x="571" y="753"/>
                    </a:lnTo>
                    <a:lnTo>
                      <a:pt x="600" y="701"/>
                    </a:lnTo>
                    <a:lnTo>
                      <a:pt x="518" y="599"/>
                    </a:lnTo>
                    <a:lnTo>
                      <a:pt x="497" y="535"/>
                    </a:lnTo>
                    <a:lnTo>
                      <a:pt x="559" y="464"/>
                    </a:lnTo>
                    <a:lnTo>
                      <a:pt x="663" y="37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5" name="Freeform 8">
                <a:extLst>
                  <a:ext uri="{FF2B5EF4-FFF2-40B4-BE49-F238E27FC236}">
                    <a16:creationId xmlns:a16="http://schemas.microsoft.com/office/drawing/2014/main" id="{A349AE94-E192-A6D1-4557-55046433ED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7" y="3552"/>
                <a:ext cx="323" cy="281"/>
              </a:xfrm>
              <a:custGeom>
                <a:avLst/>
                <a:gdLst>
                  <a:gd name="T0" fmla="*/ 921 w 971"/>
                  <a:gd name="T1" fmla="*/ 602 h 844"/>
                  <a:gd name="T2" fmla="*/ 971 w 971"/>
                  <a:gd name="T3" fmla="*/ 482 h 844"/>
                  <a:gd name="T4" fmla="*/ 955 w 971"/>
                  <a:gd name="T5" fmla="*/ 427 h 844"/>
                  <a:gd name="T6" fmla="*/ 855 w 971"/>
                  <a:gd name="T7" fmla="*/ 358 h 844"/>
                  <a:gd name="T8" fmla="*/ 742 w 971"/>
                  <a:gd name="T9" fmla="*/ 203 h 844"/>
                  <a:gd name="T10" fmla="*/ 742 w 971"/>
                  <a:gd name="T11" fmla="*/ 141 h 844"/>
                  <a:gd name="T12" fmla="*/ 665 w 971"/>
                  <a:gd name="T13" fmla="*/ 61 h 844"/>
                  <a:gd name="T14" fmla="*/ 346 w 971"/>
                  <a:gd name="T15" fmla="*/ 0 h 844"/>
                  <a:gd name="T16" fmla="*/ 258 w 971"/>
                  <a:gd name="T17" fmla="*/ 11 h 844"/>
                  <a:gd name="T18" fmla="*/ 144 w 971"/>
                  <a:gd name="T19" fmla="*/ 104 h 844"/>
                  <a:gd name="T20" fmla="*/ 93 w 971"/>
                  <a:gd name="T21" fmla="*/ 99 h 844"/>
                  <a:gd name="T22" fmla="*/ 82 w 971"/>
                  <a:gd name="T23" fmla="*/ 218 h 844"/>
                  <a:gd name="T24" fmla="*/ 20 w 971"/>
                  <a:gd name="T25" fmla="*/ 255 h 844"/>
                  <a:gd name="T26" fmla="*/ 0 w 971"/>
                  <a:gd name="T27" fmla="*/ 348 h 844"/>
                  <a:gd name="T28" fmla="*/ 102 w 971"/>
                  <a:gd name="T29" fmla="*/ 477 h 844"/>
                  <a:gd name="T30" fmla="*/ 121 w 971"/>
                  <a:gd name="T31" fmla="*/ 601 h 844"/>
                  <a:gd name="T32" fmla="*/ 177 w 971"/>
                  <a:gd name="T33" fmla="*/ 636 h 844"/>
                  <a:gd name="T34" fmla="*/ 190 w 971"/>
                  <a:gd name="T35" fmla="*/ 674 h 844"/>
                  <a:gd name="T36" fmla="*/ 262 w 971"/>
                  <a:gd name="T37" fmla="*/ 693 h 844"/>
                  <a:gd name="T38" fmla="*/ 320 w 971"/>
                  <a:gd name="T39" fmla="*/ 746 h 844"/>
                  <a:gd name="T40" fmla="*/ 619 w 971"/>
                  <a:gd name="T41" fmla="*/ 844 h 844"/>
                  <a:gd name="T42" fmla="*/ 884 w 971"/>
                  <a:gd name="T43" fmla="*/ 801 h 844"/>
                  <a:gd name="T44" fmla="*/ 934 w 971"/>
                  <a:gd name="T45" fmla="*/ 747 h 844"/>
                  <a:gd name="T46" fmla="*/ 921 w 971"/>
                  <a:gd name="T47" fmla="*/ 602 h 8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71" h="844">
                    <a:moveTo>
                      <a:pt x="921" y="602"/>
                    </a:moveTo>
                    <a:lnTo>
                      <a:pt x="971" y="482"/>
                    </a:lnTo>
                    <a:lnTo>
                      <a:pt x="955" y="427"/>
                    </a:lnTo>
                    <a:lnTo>
                      <a:pt x="855" y="358"/>
                    </a:lnTo>
                    <a:lnTo>
                      <a:pt x="742" y="203"/>
                    </a:lnTo>
                    <a:lnTo>
                      <a:pt x="742" y="141"/>
                    </a:lnTo>
                    <a:lnTo>
                      <a:pt x="665" y="61"/>
                    </a:lnTo>
                    <a:lnTo>
                      <a:pt x="346" y="0"/>
                    </a:lnTo>
                    <a:lnTo>
                      <a:pt x="258" y="11"/>
                    </a:lnTo>
                    <a:lnTo>
                      <a:pt x="144" y="104"/>
                    </a:lnTo>
                    <a:lnTo>
                      <a:pt x="93" y="99"/>
                    </a:lnTo>
                    <a:lnTo>
                      <a:pt x="82" y="218"/>
                    </a:lnTo>
                    <a:lnTo>
                      <a:pt x="20" y="255"/>
                    </a:lnTo>
                    <a:lnTo>
                      <a:pt x="0" y="348"/>
                    </a:lnTo>
                    <a:lnTo>
                      <a:pt x="102" y="477"/>
                    </a:lnTo>
                    <a:lnTo>
                      <a:pt x="121" y="601"/>
                    </a:lnTo>
                    <a:lnTo>
                      <a:pt x="177" y="636"/>
                    </a:lnTo>
                    <a:lnTo>
                      <a:pt x="190" y="674"/>
                    </a:lnTo>
                    <a:lnTo>
                      <a:pt x="262" y="693"/>
                    </a:lnTo>
                    <a:lnTo>
                      <a:pt x="320" y="746"/>
                    </a:lnTo>
                    <a:lnTo>
                      <a:pt x="619" y="844"/>
                    </a:lnTo>
                    <a:lnTo>
                      <a:pt x="884" y="801"/>
                    </a:lnTo>
                    <a:lnTo>
                      <a:pt x="934" y="747"/>
                    </a:lnTo>
                    <a:lnTo>
                      <a:pt x="921" y="60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6" name="Freeform 9">
                <a:extLst>
                  <a:ext uri="{FF2B5EF4-FFF2-40B4-BE49-F238E27FC236}">
                    <a16:creationId xmlns:a16="http://schemas.microsoft.com/office/drawing/2014/main" id="{339C884A-8472-F139-D082-EDE961CC7C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76" y="3552"/>
                <a:ext cx="47" cy="40"/>
              </a:xfrm>
              <a:custGeom>
                <a:avLst/>
                <a:gdLst>
                  <a:gd name="T0" fmla="*/ 141 w 141"/>
                  <a:gd name="T1" fmla="*/ 109 h 119"/>
                  <a:gd name="T2" fmla="*/ 130 w 141"/>
                  <a:gd name="T3" fmla="*/ 0 h 119"/>
                  <a:gd name="T4" fmla="*/ 52 w 141"/>
                  <a:gd name="T5" fmla="*/ 31 h 119"/>
                  <a:gd name="T6" fmla="*/ 2 w 141"/>
                  <a:gd name="T7" fmla="*/ 98 h 119"/>
                  <a:gd name="T8" fmla="*/ 0 w 141"/>
                  <a:gd name="T9" fmla="*/ 115 h 119"/>
                  <a:gd name="T10" fmla="*/ 41 w 141"/>
                  <a:gd name="T11" fmla="*/ 119 h 119"/>
                  <a:gd name="T12" fmla="*/ 72 w 141"/>
                  <a:gd name="T13" fmla="*/ 93 h 119"/>
                  <a:gd name="T14" fmla="*/ 141 w 141"/>
                  <a:gd name="T15" fmla="*/ 109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41" h="119">
                    <a:moveTo>
                      <a:pt x="141" y="109"/>
                    </a:moveTo>
                    <a:lnTo>
                      <a:pt x="130" y="0"/>
                    </a:lnTo>
                    <a:lnTo>
                      <a:pt x="52" y="31"/>
                    </a:lnTo>
                    <a:lnTo>
                      <a:pt x="2" y="98"/>
                    </a:lnTo>
                    <a:lnTo>
                      <a:pt x="0" y="115"/>
                    </a:lnTo>
                    <a:lnTo>
                      <a:pt x="41" y="119"/>
                    </a:lnTo>
                    <a:lnTo>
                      <a:pt x="72" y="93"/>
                    </a:lnTo>
                    <a:lnTo>
                      <a:pt x="141" y="10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7" name="Freeform 10">
                <a:extLst>
                  <a:ext uri="{FF2B5EF4-FFF2-40B4-BE49-F238E27FC236}">
                    <a16:creationId xmlns:a16="http://schemas.microsoft.com/office/drawing/2014/main" id="{12C59447-2D90-75C1-778E-709AEA3A34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33" y="3552"/>
                <a:ext cx="325" cy="303"/>
              </a:xfrm>
              <a:custGeom>
                <a:avLst/>
                <a:gdLst>
                  <a:gd name="T0" fmla="*/ 8 w 975"/>
                  <a:gd name="T1" fmla="*/ 346 h 909"/>
                  <a:gd name="T2" fmla="*/ 0 w 975"/>
                  <a:gd name="T3" fmla="*/ 398 h 909"/>
                  <a:gd name="T4" fmla="*/ 48 w 975"/>
                  <a:gd name="T5" fmla="*/ 547 h 909"/>
                  <a:gd name="T6" fmla="*/ 58 w 975"/>
                  <a:gd name="T7" fmla="*/ 729 h 909"/>
                  <a:gd name="T8" fmla="*/ 152 w 975"/>
                  <a:gd name="T9" fmla="*/ 868 h 909"/>
                  <a:gd name="T10" fmla="*/ 162 w 975"/>
                  <a:gd name="T11" fmla="*/ 909 h 909"/>
                  <a:gd name="T12" fmla="*/ 301 w 975"/>
                  <a:gd name="T13" fmla="*/ 852 h 909"/>
                  <a:gd name="T14" fmla="*/ 390 w 975"/>
                  <a:gd name="T15" fmla="*/ 746 h 909"/>
                  <a:gd name="T16" fmla="*/ 384 w 975"/>
                  <a:gd name="T17" fmla="*/ 613 h 909"/>
                  <a:gd name="T18" fmla="*/ 343 w 975"/>
                  <a:gd name="T19" fmla="*/ 534 h 909"/>
                  <a:gd name="T20" fmla="*/ 344 w 975"/>
                  <a:gd name="T21" fmla="*/ 450 h 909"/>
                  <a:gd name="T22" fmla="*/ 400 w 975"/>
                  <a:gd name="T23" fmla="*/ 452 h 909"/>
                  <a:gd name="T24" fmla="*/ 414 w 975"/>
                  <a:gd name="T25" fmla="*/ 428 h 909"/>
                  <a:gd name="T26" fmla="*/ 435 w 975"/>
                  <a:gd name="T27" fmla="*/ 473 h 909"/>
                  <a:gd name="T28" fmla="*/ 538 w 975"/>
                  <a:gd name="T29" fmla="*/ 504 h 909"/>
                  <a:gd name="T30" fmla="*/ 750 w 975"/>
                  <a:gd name="T31" fmla="*/ 429 h 909"/>
                  <a:gd name="T32" fmla="*/ 975 w 975"/>
                  <a:gd name="T33" fmla="*/ 411 h 909"/>
                  <a:gd name="T34" fmla="*/ 872 w 975"/>
                  <a:gd name="T35" fmla="*/ 378 h 909"/>
                  <a:gd name="T36" fmla="*/ 837 w 975"/>
                  <a:gd name="T37" fmla="*/ 313 h 909"/>
                  <a:gd name="T38" fmla="*/ 667 w 975"/>
                  <a:gd name="T39" fmla="*/ 275 h 909"/>
                  <a:gd name="T40" fmla="*/ 627 w 975"/>
                  <a:gd name="T41" fmla="*/ 190 h 909"/>
                  <a:gd name="T42" fmla="*/ 615 w 975"/>
                  <a:gd name="T43" fmla="*/ 72 h 909"/>
                  <a:gd name="T44" fmla="*/ 520 w 975"/>
                  <a:gd name="T45" fmla="*/ 0 h 909"/>
                  <a:gd name="T46" fmla="*/ 430 w 975"/>
                  <a:gd name="T47" fmla="*/ 83 h 909"/>
                  <a:gd name="T48" fmla="*/ 419 w 975"/>
                  <a:gd name="T49" fmla="*/ 128 h 909"/>
                  <a:gd name="T50" fmla="*/ 436 w 975"/>
                  <a:gd name="T51" fmla="*/ 197 h 909"/>
                  <a:gd name="T52" fmla="*/ 484 w 975"/>
                  <a:gd name="T53" fmla="*/ 215 h 909"/>
                  <a:gd name="T54" fmla="*/ 467 w 975"/>
                  <a:gd name="T55" fmla="*/ 267 h 909"/>
                  <a:gd name="T56" fmla="*/ 429 w 975"/>
                  <a:gd name="T57" fmla="*/ 285 h 909"/>
                  <a:gd name="T58" fmla="*/ 390 w 975"/>
                  <a:gd name="T59" fmla="*/ 361 h 909"/>
                  <a:gd name="T60" fmla="*/ 361 w 975"/>
                  <a:gd name="T61" fmla="*/ 358 h 909"/>
                  <a:gd name="T62" fmla="*/ 346 w 975"/>
                  <a:gd name="T63" fmla="*/ 389 h 909"/>
                  <a:gd name="T64" fmla="*/ 282 w 975"/>
                  <a:gd name="T65" fmla="*/ 377 h 909"/>
                  <a:gd name="T66" fmla="*/ 308 w 975"/>
                  <a:gd name="T67" fmla="*/ 367 h 909"/>
                  <a:gd name="T68" fmla="*/ 255 w 975"/>
                  <a:gd name="T69" fmla="*/ 311 h 909"/>
                  <a:gd name="T70" fmla="*/ 96 w 975"/>
                  <a:gd name="T71" fmla="*/ 249 h 909"/>
                  <a:gd name="T72" fmla="*/ 44 w 975"/>
                  <a:gd name="T73" fmla="*/ 273 h 909"/>
                  <a:gd name="T74" fmla="*/ 8 w 975"/>
                  <a:gd name="T75" fmla="*/ 346 h 9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975" h="909">
                    <a:moveTo>
                      <a:pt x="8" y="346"/>
                    </a:moveTo>
                    <a:lnTo>
                      <a:pt x="0" y="398"/>
                    </a:lnTo>
                    <a:lnTo>
                      <a:pt x="48" y="547"/>
                    </a:lnTo>
                    <a:lnTo>
                      <a:pt x="58" y="729"/>
                    </a:lnTo>
                    <a:lnTo>
                      <a:pt x="152" y="868"/>
                    </a:lnTo>
                    <a:lnTo>
                      <a:pt x="162" y="909"/>
                    </a:lnTo>
                    <a:lnTo>
                      <a:pt x="301" y="852"/>
                    </a:lnTo>
                    <a:lnTo>
                      <a:pt x="390" y="746"/>
                    </a:lnTo>
                    <a:lnTo>
                      <a:pt x="384" y="613"/>
                    </a:lnTo>
                    <a:lnTo>
                      <a:pt x="343" y="534"/>
                    </a:lnTo>
                    <a:lnTo>
                      <a:pt x="344" y="450"/>
                    </a:lnTo>
                    <a:lnTo>
                      <a:pt x="400" y="452"/>
                    </a:lnTo>
                    <a:lnTo>
                      <a:pt x="414" y="428"/>
                    </a:lnTo>
                    <a:lnTo>
                      <a:pt x="435" y="473"/>
                    </a:lnTo>
                    <a:lnTo>
                      <a:pt x="538" y="504"/>
                    </a:lnTo>
                    <a:lnTo>
                      <a:pt x="750" y="429"/>
                    </a:lnTo>
                    <a:lnTo>
                      <a:pt x="975" y="411"/>
                    </a:lnTo>
                    <a:lnTo>
                      <a:pt x="872" y="378"/>
                    </a:lnTo>
                    <a:lnTo>
                      <a:pt x="837" y="313"/>
                    </a:lnTo>
                    <a:lnTo>
                      <a:pt x="667" y="275"/>
                    </a:lnTo>
                    <a:lnTo>
                      <a:pt x="627" y="190"/>
                    </a:lnTo>
                    <a:lnTo>
                      <a:pt x="615" y="72"/>
                    </a:lnTo>
                    <a:lnTo>
                      <a:pt x="520" y="0"/>
                    </a:lnTo>
                    <a:lnTo>
                      <a:pt x="430" y="83"/>
                    </a:lnTo>
                    <a:lnTo>
                      <a:pt x="419" y="128"/>
                    </a:lnTo>
                    <a:lnTo>
                      <a:pt x="436" y="197"/>
                    </a:lnTo>
                    <a:lnTo>
                      <a:pt x="484" y="215"/>
                    </a:lnTo>
                    <a:lnTo>
                      <a:pt x="467" y="267"/>
                    </a:lnTo>
                    <a:lnTo>
                      <a:pt x="429" y="285"/>
                    </a:lnTo>
                    <a:lnTo>
                      <a:pt x="390" y="361"/>
                    </a:lnTo>
                    <a:lnTo>
                      <a:pt x="361" y="358"/>
                    </a:lnTo>
                    <a:lnTo>
                      <a:pt x="346" y="389"/>
                    </a:lnTo>
                    <a:lnTo>
                      <a:pt x="282" y="377"/>
                    </a:lnTo>
                    <a:lnTo>
                      <a:pt x="308" y="367"/>
                    </a:lnTo>
                    <a:lnTo>
                      <a:pt x="255" y="311"/>
                    </a:lnTo>
                    <a:lnTo>
                      <a:pt x="96" y="249"/>
                    </a:lnTo>
                    <a:lnTo>
                      <a:pt x="44" y="273"/>
                    </a:lnTo>
                    <a:lnTo>
                      <a:pt x="8" y="34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8" name="Freeform 11">
                <a:extLst>
                  <a:ext uri="{FF2B5EF4-FFF2-40B4-BE49-F238E27FC236}">
                    <a16:creationId xmlns:a16="http://schemas.microsoft.com/office/drawing/2014/main" id="{227A595C-EFF2-4CD5-741A-E316FB1BF2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6" y="3552"/>
                <a:ext cx="270" cy="328"/>
              </a:xfrm>
              <a:custGeom>
                <a:avLst/>
                <a:gdLst>
                  <a:gd name="T0" fmla="*/ 661 w 809"/>
                  <a:gd name="T1" fmla="*/ 205 h 985"/>
                  <a:gd name="T2" fmla="*/ 518 w 809"/>
                  <a:gd name="T3" fmla="*/ 287 h 985"/>
                  <a:gd name="T4" fmla="*/ 411 w 809"/>
                  <a:gd name="T5" fmla="*/ 152 h 985"/>
                  <a:gd name="T6" fmla="*/ 152 w 809"/>
                  <a:gd name="T7" fmla="*/ 0 h 985"/>
                  <a:gd name="T8" fmla="*/ 78 w 809"/>
                  <a:gd name="T9" fmla="*/ 13 h 985"/>
                  <a:gd name="T10" fmla="*/ 5 w 809"/>
                  <a:gd name="T11" fmla="*/ 75 h 985"/>
                  <a:gd name="T12" fmla="*/ 0 w 809"/>
                  <a:gd name="T13" fmla="*/ 163 h 985"/>
                  <a:gd name="T14" fmla="*/ 94 w 809"/>
                  <a:gd name="T15" fmla="*/ 278 h 985"/>
                  <a:gd name="T16" fmla="*/ 73 w 809"/>
                  <a:gd name="T17" fmla="*/ 340 h 985"/>
                  <a:gd name="T18" fmla="*/ 139 w 809"/>
                  <a:gd name="T19" fmla="*/ 464 h 985"/>
                  <a:gd name="T20" fmla="*/ 257 w 809"/>
                  <a:gd name="T21" fmla="*/ 570 h 985"/>
                  <a:gd name="T22" fmla="*/ 365 w 809"/>
                  <a:gd name="T23" fmla="*/ 587 h 985"/>
                  <a:gd name="T24" fmla="*/ 392 w 809"/>
                  <a:gd name="T25" fmla="*/ 569 h 985"/>
                  <a:gd name="T26" fmla="*/ 390 w 809"/>
                  <a:gd name="T27" fmla="*/ 605 h 985"/>
                  <a:gd name="T28" fmla="*/ 456 w 809"/>
                  <a:gd name="T29" fmla="*/ 677 h 985"/>
                  <a:gd name="T30" fmla="*/ 408 w 809"/>
                  <a:gd name="T31" fmla="*/ 706 h 985"/>
                  <a:gd name="T32" fmla="*/ 333 w 809"/>
                  <a:gd name="T33" fmla="*/ 655 h 985"/>
                  <a:gd name="T34" fmla="*/ 281 w 809"/>
                  <a:gd name="T35" fmla="*/ 694 h 985"/>
                  <a:gd name="T36" fmla="*/ 242 w 809"/>
                  <a:gd name="T37" fmla="*/ 766 h 985"/>
                  <a:gd name="T38" fmla="*/ 274 w 809"/>
                  <a:gd name="T39" fmla="*/ 797 h 985"/>
                  <a:gd name="T40" fmla="*/ 272 w 809"/>
                  <a:gd name="T41" fmla="*/ 839 h 985"/>
                  <a:gd name="T42" fmla="*/ 308 w 809"/>
                  <a:gd name="T43" fmla="*/ 871 h 985"/>
                  <a:gd name="T44" fmla="*/ 390 w 809"/>
                  <a:gd name="T45" fmla="*/ 817 h 985"/>
                  <a:gd name="T46" fmla="*/ 473 w 809"/>
                  <a:gd name="T47" fmla="*/ 816 h 985"/>
                  <a:gd name="T48" fmla="*/ 565 w 809"/>
                  <a:gd name="T49" fmla="*/ 858 h 985"/>
                  <a:gd name="T50" fmla="*/ 601 w 809"/>
                  <a:gd name="T51" fmla="*/ 840 h 985"/>
                  <a:gd name="T52" fmla="*/ 640 w 809"/>
                  <a:gd name="T53" fmla="*/ 879 h 985"/>
                  <a:gd name="T54" fmla="*/ 705 w 809"/>
                  <a:gd name="T55" fmla="*/ 853 h 985"/>
                  <a:gd name="T56" fmla="*/ 649 w 809"/>
                  <a:gd name="T57" fmla="*/ 940 h 985"/>
                  <a:gd name="T58" fmla="*/ 680 w 809"/>
                  <a:gd name="T59" fmla="*/ 985 h 985"/>
                  <a:gd name="T60" fmla="*/ 719 w 809"/>
                  <a:gd name="T61" fmla="*/ 985 h 985"/>
                  <a:gd name="T62" fmla="*/ 782 w 809"/>
                  <a:gd name="T63" fmla="*/ 907 h 985"/>
                  <a:gd name="T64" fmla="*/ 809 w 809"/>
                  <a:gd name="T65" fmla="*/ 823 h 985"/>
                  <a:gd name="T66" fmla="*/ 693 w 809"/>
                  <a:gd name="T67" fmla="*/ 534 h 985"/>
                  <a:gd name="T68" fmla="*/ 637 w 809"/>
                  <a:gd name="T69" fmla="*/ 531 h 985"/>
                  <a:gd name="T70" fmla="*/ 649 w 809"/>
                  <a:gd name="T71" fmla="*/ 446 h 985"/>
                  <a:gd name="T72" fmla="*/ 581 w 809"/>
                  <a:gd name="T73" fmla="*/ 468 h 985"/>
                  <a:gd name="T74" fmla="*/ 555 w 809"/>
                  <a:gd name="T75" fmla="*/ 433 h 985"/>
                  <a:gd name="T76" fmla="*/ 637 w 809"/>
                  <a:gd name="T77" fmla="*/ 358 h 985"/>
                  <a:gd name="T78" fmla="*/ 559 w 809"/>
                  <a:gd name="T79" fmla="*/ 335 h 985"/>
                  <a:gd name="T80" fmla="*/ 549 w 809"/>
                  <a:gd name="T81" fmla="*/ 296 h 985"/>
                  <a:gd name="T82" fmla="*/ 578 w 809"/>
                  <a:gd name="T83" fmla="*/ 270 h 985"/>
                  <a:gd name="T84" fmla="*/ 612 w 809"/>
                  <a:gd name="T85" fmla="*/ 306 h 985"/>
                  <a:gd name="T86" fmla="*/ 657 w 809"/>
                  <a:gd name="T87" fmla="*/ 291 h 985"/>
                  <a:gd name="T88" fmla="*/ 646 w 809"/>
                  <a:gd name="T89" fmla="*/ 252 h 985"/>
                  <a:gd name="T90" fmla="*/ 688 w 809"/>
                  <a:gd name="T91" fmla="*/ 240 h 985"/>
                  <a:gd name="T92" fmla="*/ 661 w 809"/>
                  <a:gd name="T93" fmla="*/ 205 h 9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809" h="985">
                    <a:moveTo>
                      <a:pt x="661" y="205"/>
                    </a:moveTo>
                    <a:lnTo>
                      <a:pt x="518" y="287"/>
                    </a:lnTo>
                    <a:lnTo>
                      <a:pt x="411" y="152"/>
                    </a:lnTo>
                    <a:lnTo>
                      <a:pt x="152" y="0"/>
                    </a:lnTo>
                    <a:lnTo>
                      <a:pt x="78" y="13"/>
                    </a:lnTo>
                    <a:lnTo>
                      <a:pt x="5" y="75"/>
                    </a:lnTo>
                    <a:lnTo>
                      <a:pt x="0" y="163"/>
                    </a:lnTo>
                    <a:lnTo>
                      <a:pt x="94" y="278"/>
                    </a:lnTo>
                    <a:lnTo>
                      <a:pt x="73" y="340"/>
                    </a:lnTo>
                    <a:lnTo>
                      <a:pt x="139" y="464"/>
                    </a:lnTo>
                    <a:lnTo>
                      <a:pt x="257" y="570"/>
                    </a:lnTo>
                    <a:lnTo>
                      <a:pt x="365" y="587"/>
                    </a:lnTo>
                    <a:lnTo>
                      <a:pt x="392" y="569"/>
                    </a:lnTo>
                    <a:lnTo>
                      <a:pt x="390" y="605"/>
                    </a:lnTo>
                    <a:lnTo>
                      <a:pt x="456" y="677"/>
                    </a:lnTo>
                    <a:lnTo>
                      <a:pt x="408" y="706"/>
                    </a:lnTo>
                    <a:lnTo>
                      <a:pt x="333" y="655"/>
                    </a:lnTo>
                    <a:lnTo>
                      <a:pt x="281" y="694"/>
                    </a:lnTo>
                    <a:lnTo>
                      <a:pt x="242" y="766"/>
                    </a:lnTo>
                    <a:lnTo>
                      <a:pt x="274" y="797"/>
                    </a:lnTo>
                    <a:lnTo>
                      <a:pt x="272" y="839"/>
                    </a:lnTo>
                    <a:lnTo>
                      <a:pt x="308" y="871"/>
                    </a:lnTo>
                    <a:lnTo>
                      <a:pt x="390" y="817"/>
                    </a:lnTo>
                    <a:lnTo>
                      <a:pt x="473" y="816"/>
                    </a:lnTo>
                    <a:lnTo>
                      <a:pt x="565" y="858"/>
                    </a:lnTo>
                    <a:lnTo>
                      <a:pt x="601" y="840"/>
                    </a:lnTo>
                    <a:lnTo>
                      <a:pt x="640" y="879"/>
                    </a:lnTo>
                    <a:lnTo>
                      <a:pt x="705" y="853"/>
                    </a:lnTo>
                    <a:lnTo>
                      <a:pt x="649" y="940"/>
                    </a:lnTo>
                    <a:lnTo>
                      <a:pt x="680" y="985"/>
                    </a:lnTo>
                    <a:lnTo>
                      <a:pt x="719" y="985"/>
                    </a:lnTo>
                    <a:lnTo>
                      <a:pt x="782" y="907"/>
                    </a:lnTo>
                    <a:lnTo>
                      <a:pt x="809" y="823"/>
                    </a:lnTo>
                    <a:lnTo>
                      <a:pt x="693" y="534"/>
                    </a:lnTo>
                    <a:lnTo>
                      <a:pt x="637" y="531"/>
                    </a:lnTo>
                    <a:lnTo>
                      <a:pt x="649" y="446"/>
                    </a:lnTo>
                    <a:lnTo>
                      <a:pt x="581" y="468"/>
                    </a:lnTo>
                    <a:lnTo>
                      <a:pt x="555" y="433"/>
                    </a:lnTo>
                    <a:lnTo>
                      <a:pt x="637" y="358"/>
                    </a:lnTo>
                    <a:lnTo>
                      <a:pt x="559" y="335"/>
                    </a:lnTo>
                    <a:lnTo>
                      <a:pt x="549" y="296"/>
                    </a:lnTo>
                    <a:lnTo>
                      <a:pt x="578" y="270"/>
                    </a:lnTo>
                    <a:lnTo>
                      <a:pt x="612" y="306"/>
                    </a:lnTo>
                    <a:lnTo>
                      <a:pt x="657" y="291"/>
                    </a:lnTo>
                    <a:lnTo>
                      <a:pt x="646" y="252"/>
                    </a:lnTo>
                    <a:lnTo>
                      <a:pt x="688" y="240"/>
                    </a:lnTo>
                    <a:lnTo>
                      <a:pt x="661" y="20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9" name="Freeform 12">
                <a:extLst>
                  <a:ext uri="{FF2B5EF4-FFF2-40B4-BE49-F238E27FC236}">
                    <a16:creationId xmlns:a16="http://schemas.microsoft.com/office/drawing/2014/main" id="{AD243EFF-3C54-3429-62FC-E0BDB753CA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79" y="3552"/>
                <a:ext cx="74" cy="74"/>
              </a:xfrm>
              <a:custGeom>
                <a:avLst/>
                <a:gdLst>
                  <a:gd name="T0" fmla="*/ 88 w 222"/>
                  <a:gd name="T1" fmla="*/ 222 h 222"/>
                  <a:gd name="T2" fmla="*/ 140 w 222"/>
                  <a:gd name="T3" fmla="*/ 215 h 222"/>
                  <a:gd name="T4" fmla="*/ 222 w 222"/>
                  <a:gd name="T5" fmla="*/ 139 h 222"/>
                  <a:gd name="T6" fmla="*/ 216 w 222"/>
                  <a:gd name="T7" fmla="*/ 100 h 222"/>
                  <a:gd name="T8" fmla="*/ 155 w 222"/>
                  <a:gd name="T9" fmla="*/ 26 h 222"/>
                  <a:gd name="T10" fmla="*/ 88 w 222"/>
                  <a:gd name="T11" fmla="*/ 0 h 222"/>
                  <a:gd name="T12" fmla="*/ 61 w 222"/>
                  <a:gd name="T13" fmla="*/ 11 h 222"/>
                  <a:gd name="T14" fmla="*/ 64 w 222"/>
                  <a:gd name="T15" fmla="*/ 44 h 222"/>
                  <a:gd name="T16" fmla="*/ 33 w 222"/>
                  <a:gd name="T17" fmla="*/ 47 h 222"/>
                  <a:gd name="T18" fmla="*/ 0 w 222"/>
                  <a:gd name="T19" fmla="*/ 123 h 222"/>
                  <a:gd name="T20" fmla="*/ 11 w 222"/>
                  <a:gd name="T21" fmla="*/ 160 h 222"/>
                  <a:gd name="T22" fmla="*/ 37 w 222"/>
                  <a:gd name="T23" fmla="*/ 203 h 222"/>
                  <a:gd name="T24" fmla="*/ 88 w 222"/>
                  <a:gd name="T25" fmla="*/ 222 h 2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22" h="222">
                    <a:moveTo>
                      <a:pt x="88" y="222"/>
                    </a:moveTo>
                    <a:lnTo>
                      <a:pt x="140" y="215"/>
                    </a:lnTo>
                    <a:lnTo>
                      <a:pt x="222" y="139"/>
                    </a:lnTo>
                    <a:lnTo>
                      <a:pt x="216" y="100"/>
                    </a:lnTo>
                    <a:lnTo>
                      <a:pt x="155" y="26"/>
                    </a:lnTo>
                    <a:lnTo>
                      <a:pt x="88" y="0"/>
                    </a:lnTo>
                    <a:lnTo>
                      <a:pt x="61" y="11"/>
                    </a:lnTo>
                    <a:lnTo>
                      <a:pt x="64" y="44"/>
                    </a:lnTo>
                    <a:lnTo>
                      <a:pt x="33" y="47"/>
                    </a:lnTo>
                    <a:lnTo>
                      <a:pt x="0" y="123"/>
                    </a:lnTo>
                    <a:lnTo>
                      <a:pt x="11" y="160"/>
                    </a:lnTo>
                    <a:lnTo>
                      <a:pt x="37" y="203"/>
                    </a:lnTo>
                    <a:lnTo>
                      <a:pt x="88" y="22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0" name="Freeform 13">
                <a:extLst>
                  <a:ext uri="{FF2B5EF4-FFF2-40B4-BE49-F238E27FC236}">
                    <a16:creationId xmlns:a16="http://schemas.microsoft.com/office/drawing/2014/main" id="{858716E6-1C3D-1DD0-E9DF-38670D7DED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0" y="3530"/>
                <a:ext cx="321" cy="409"/>
              </a:xfrm>
              <a:custGeom>
                <a:avLst/>
                <a:gdLst>
                  <a:gd name="T0" fmla="*/ 758 w 963"/>
                  <a:gd name="T1" fmla="*/ 270 h 1227"/>
                  <a:gd name="T2" fmla="*/ 710 w 963"/>
                  <a:gd name="T3" fmla="*/ 265 h 1227"/>
                  <a:gd name="T4" fmla="*/ 569 w 963"/>
                  <a:gd name="T5" fmla="*/ 132 h 1227"/>
                  <a:gd name="T6" fmla="*/ 193 w 963"/>
                  <a:gd name="T7" fmla="*/ 0 h 1227"/>
                  <a:gd name="T8" fmla="*/ 229 w 963"/>
                  <a:gd name="T9" fmla="*/ 31 h 1227"/>
                  <a:gd name="T10" fmla="*/ 164 w 963"/>
                  <a:gd name="T11" fmla="*/ 25 h 1227"/>
                  <a:gd name="T12" fmla="*/ 149 w 963"/>
                  <a:gd name="T13" fmla="*/ 86 h 1227"/>
                  <a:gd name="T14" fmla="*/ 59 w 963"/>
                  <a:gd name="T15" fmla="*/ 167 h 1227"/>
                  <a:gd name="T16" fmla="*/ 0 w 963"/>
                  <a:gd name="T17" fmla="*/ 282 h 1227"/>
                  <a:gd name="T18" fmla="*/ 11 w 963"/>
                  <a:gd name="T19" fmla="*/ 455 h 1227"/>
                  <a:gd name="T20" fmla="*/ 52 w 963"/>
                  <a:gd name="T21" fmla="*/ 578 h 1227"/>
                  <a:gd name="T22" fmla="*/ 177 w 963"/>
                  <a:gd name="T23" fmla="*/ 724 h 1227"/>
                  <a:gd name="T24" fmla="*/ 113 w 963"/>
                  <a:gd name="T25" fmla="*/ 888 h 1227"/>
                  <a:gd name="T26" fmla="*/ 109 w 963"/>
                  <a:gd name="T27" fmla="*/ 979 h 1227"/>
                  <a:gd name="T28" fmla="*/ 8 w 963"/>
                  <a:gd name="T29" fmla="*/ 1160 h 1227"/>
                  <a:gd name="T30" fmla="*/ 147 w 963"/>
                  <a:gd name="T31" fmla="*/ 1227 h 1227"/>
                  <a:gd name="T32" fmla="*/ 210 w 963"/>
                  <a:gd name="T33" fmla="*/ 1165 h 1227"/>
                  <a:gd name="T34" fmla="*/ 276 w 963"/>
                  <a:gd name="T35" fmla="*/ 1152 h 1227"/>
                  <a:gd name="T36" fmla="*/ 437 w 963"/>
                  <a:gd name="T37" fmla="*/ 1156 h 1227"/>
                  <a:gd name="T38" fmla="*/ 426 w 963"/>
                  <a:gd name="T39" fmla="*/ 1185 h 1227"/>
                  <a:gd name="T40" fmla="*/ 494 w 963"/>
                  <a:gd name="T41" fmla="*/ 1172 h 1227"/>
                  <a:gd name="T42" fmla="*/ 529 w 963"/>
                  <a:gd name="T43" fmla="*/ 1198 h 1227"/>
                  <a:gd name="T44" fmla="*/ 568 w 963"/>
                  <a:gd name="T45" fmla="*/ 1178 h 1227"/>
                  <a:gd name="T46" fmla="*/ 635 w 963"/>
                  <a:gd name="T47" fmla="*/ 1118 h 1227"/>
                  <a:gd name="T48" fmla="*/ 746 w 963"/>
                  <a:gd name="T49" fmla="*/ 891 h 1227"/>
                  <a:gd name="T50" fmla="*/ 742 w 963"/>
                  <a:gd name="T51" fmla="*/ 855 h 1227"/>
                  <a:gd name="T52" fmla="*/ 920 w 963"/>
                  <a:gd name="T53" fmla="*/ 605 h 1227"/>
                  <a:gd name="T54" fmla="*/ 963 w 963"/>
                  <a:gd name="T55" fmla="*/ 512 h 1227"/>
                  <a:gd name="T56" fmla="*/ 926 w 963"/>
                  <a:gd name="T57" fmla="*/ 405 h 1227"/>
                  <a:gd name="T58" fmla="*/ 865 w 963"/>
                  <a:gd name="T59" fmla="*/ 351 h 1227"/>
                  <a:gd name="T60" fmla="*/ 865 w 963"/>
                  <a:gd name="T61" fmla="*/ 436 h 1227"/>
                  <a:gd name="T62" fmla="*/ 825 w 963"/>
                  <a:gd name="T63" fmla="*/ 460 h 1227"/>
                  <a:gd name="T64" fmla="*/ 861 w 963"/>
                  <a:gd name="T65" fmla="*/ 413 h 1227"/>
                  <a:gd name="T66" fmla="*/ 840 w 963"/>
                  <a:gd name="T67" fmla="*/ 350 h 1227"/>
                  <a:gd name="T68" fmla="*/ 747 w 963"/>
                  <a:gd name="T69" fmla="*/ 289 h 1227"/>
                  <a:gd name="T70" fmla="*/ 758 w 963"/>
                  <a:gd name="T71" fmla="*/ 270 h 1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963" h="1227">
                    <a:moveTo>
                      <a:pt x="758" y="270"/>
                    </a:moveTo>
                    <a:lnTo>
                      <a:pt x="710" y="265"/>
                    </a:lnTo>
                    <a:lnTo>
                      <a:pt x="569" y="132"/>
                    </a:lnTo>
                    <a:lnTo>
                      <a:pt x="193" y="0"/>
                    </a:lnTo>
                    <a:lnTo>
                      <a:pt x="229" y="31"/>
                    </a:lnTo>
                    <a:lnTo>
                      <a:pt x="164" y="25"/>
                    </a:lnTo>
                    <a:lnTo>
                      <a:pt x="149" y="86"/>
                    </a:lnTo>
                    <a:lnTo>
                      <a:pt x="59" y="167"/>
                    </a:lnTo>
                    <a:lnTo>
                      <a:pt x="0" y="282"/>
                    </a:lnTo>
                    <a:lnTo>
                      <a:pt x="11" y="455"/>
                    </a:lnTo>
                    <a:lnTo>
                      <a:pt x="52" y="578"/>
                    </a:lnTo>
                    <a:lnTo>
                      <a:pt x="177" y="724"/>
                    </a:lnTo>
                    <a:lnTo>
                      <a:pt x="113" y="888"/>
                    </a:lnTo>
                    <a:lnTo>
                      <a:pt x="109" y="979"/>
                    </a:lnTo>
                    <a:lnTo>
                      <a:pt x="8" y="1160"/>
                    </a:lnTo>
                    <a:lnTo>
                      <a:pt x="147" y="1227"/>
                    </a:lnTo>
                    <a:lnTo>
                      <a:pt x="210" y="1165"/>
                    </a:lnTo>
                    <a:lnTo>
                      <a:pt x="276" y="1152"/>
                    </a:lnTo>
                    <a:lnTo>
                      <a:pt x="437" y="1156"/>
                    </a:lnTo>
                    <a:lnTo>
                      <a:pt x="426" y="1185"/>
                    </a:lnTo>
                    <a:lnTo>
                      <a:pt x="494" y="1172"/>
                    </a:lnTo>
                    <a:lnTo>
                      <a:pt x="529" y="1198"/>
                    </a:lnTo>
                    <a:lnTo>
                      <a:pt x="568" y="1178"/>
                    </a:lnTo>
                    <a:lnTo>
                      <a:pt x="635" y="1118"/>
                    </a:lnTo>
                    <a:lnTo>
                      <a:pt x="746" y="891"/>
                    </a:lnTo>
                    <a:lnTo>
                      <a:pt x="742" y="855"/>
                    </a:lnTo>
                    <a:lnTo>
                      <a:pt x="920" y="605"/>
                    </a:lnTo>
                    <a:lnTo>
                      <a:pt x="963" y="512"/>
                    </a:lnTo>
                    <a:lnTo>
                      <a:pt x="926" y="405"/>
                    </a:lnTo>
                    <a:lnTo>
                      <a:pt x="865" y="351"/>
                    </a:lnTo>
                    <a:lnTo>
                      <a:pt x="865" y="436"/>
                    </a:lnTo>
                    <a:lnTo>
                      <a:pt x="825" y="460"/>
                    </a:lnTo>
                    <a:lnTo>
                      <a:pt x="861" y="413"/>
                    </a:lnTo>
                    <a:lnTo>
                      <a:pt x="840" y="350"/>
                    </a:lnTo>
                    <a:lnTo>
                      <a:pt x="747" y="289"/>
                    </a:lnTo>
                    <a:lnTo>
                      <a:pt x="758" y="27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1" name="Freeform 14">
                <a:extLst>
                  <a:ext uri="{FF2B5EF4-FFF2-40B4-BE49-F238E27FC236}">
                    <a16:creationId xmlns:a16="http://schemas.microsoft.com/office/drawing/2014/main" id="{5A3FA2E4-968E-1445-9A12-F573A02C50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7" y="3552"/>
                <a:ext cx="323" cy="281"/>
              </a:xfrm>
              <a:custGeom>
                <a:avLst/>
                <a:gdLst>
                  <a:gd name="T0" fmla="*/ 921 w 971"/>
                  <a:gd name="T1" fmla="*/ 602 h 844"/>
                  <a:gd name="T2" fmla="*/ 934 w 971"/>
                  <a:gd name="T3" fmla="*/ 747 h 844"/>
                  <a:gd name="T4" fmla="*/ 884 w 971"/>
                  <a:gd name="T5" fmla="*/ 801 h 844"/>
                  <a:gd name="T6" fmla="*/ 619 w 971"/>
                  <a:gd name="T7" fmla="*/ 844 h 844"/>
                  <a:gd name="T8" fmla="*/ 320 w 971"/>
                  <a:gd name="T9" fmla="*/ 746 h 844"/>
                  <a:gd name="T10" fmla="*/ 262 w 971"/>
                  <a:gd name="T11" fmla="*/ 693 h 844"/>
                  <a:gd name="T12" fmla="*/ 190 w 971"/>
                  <a:gd name="T13" fmla="*/ 674 h 844"/>
                  <a:gd name="T14" fmla="*/ 177 w 971"/>
                  <a:gd name="T15" fmla="*/ 636 h 844"/>
                  <a:gd name="T16" fmla="*/ 121 w 971"/>
                  <a:gd name="T17" fmla="*/ 601 h 844"/>
                  <a:gd name="T18" fmla="*/ 102 w 971"/>
                  <a:gd name="T19" fmla="*/ 477 h 844"/>
                  <a:gd name="T20" fmla="*/ 0 w 971"/>
                  <a:gd name="T21" fmla="*/ 348 h 844"/>
                  <a:gd name="T22" fmla="*/ 20 w 971"/>
                  <a:gd name="T23" fmla="*/ 255 h 844"/>
                  <a:gd name="T24" fmla="*/ 82 w 971"/>
                  <a:gd name="T25" fmla="*/ 218 h 844"/>
                  <a:gd name="T26" fmla="*/ 93 w 971"/>
                  <a:gd name="T27" fmla="*/ 99 h 844"/>
                  <a:gd name="T28" fmla="*/ 144 w 971"/>
                  <a:gd name="T29" fmla="*/ 104 h 844"/>
                  <a:gd name="T30" fmla="*/ 258 w 971"/>
                  <a:gd name="T31" fmla="*/ 11 h 844"/>
                  <a:gd name="T32" fmla="*/ 346 w 971"/>
                  <a:gd name="T33" fmla="*/ 0 h 844"/>
                  <a:gd name="T34" fmla="*/ 665 w 971"/>
                  <a:gd name="T35" fmla="*/ 61 h 844"/>
                  <a:gd name="T36" fmla="*/ 742 w 971"/>
                  <a:gd name="T37" fmla="*/ 141 h 844"/>
                  <a:gd name="T38" fmla="*/ 742 w 971"/>
                  <a:gd name="T39" fmla="*/ 203 h 844"/>
                  <a:gd name="T40" fmla="*/ 855 w 971"/>
                  <a:gd name="T41" fmla="*/ 358 h 844"/>
                  <a:gd name="T42" fmla="*/ 955 w 971"/>
                  <a:gd name="T43" fmla="*/ 427 h 844"/>
                  <a:gd name="T44" fmla="*/ 971 w 971"/>
                  <a:gd name="T45" fmla="*/ 482 h 844"/>
                  <a:gd name="T46" fmla="*/ 921 w 971"/>
                  <a:gd name="T47" fmla="*/ 602 h 8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71" h="844">
                    <a:moveTo>
                      <a:pt x="921" y="602"/>
                    </a:moveTo>
                    <a:lnTo>
                      <a:pt x="934" y="747"/>
                    </a:lnTo>
                    <a:lnTo>
                      <a:pt x="884" y="801"/>
                    </a:lnTo>
                    <a:lnTo>
                      <a:pt x="619" y="844"/>
                    </a:lnTo>
                    <a:lnTo>
                      <a:pt x="320" y="746"/>
                    </a:lnTo>
                    <a:lnTo>
                      <a:pt x="262" y="693"/>
                    </a:lnTo>
                    <a:lnTo>
                      <a:pt x="190" y="674"/>
                    </a:lnTo>
                    <a:lnTo>
                      <a:pt x="177" y="636"/>
                    </a:lnTo>
                    <a:lnTo>
                      <a:pt x="121" y="601"/>
                    </a:lnTo>
                    <a:lnTo>
                      <a:pt x="102" y="477"/>
                    </a:lnTo>
                    <a:lnTo>
                      <a:pt x="0" y="348"/>
                    </a:lnTo>
                    <a:lnTo>
                      <a:pt x="20" y="255"/>
                    </a:lnTo>
                    <a:lnTo>
                      <a:pt x="82" y="218"/>
                    </a:lnTo>
                    <a:lnTo>
                      <a:pt x="93" y="99"/>
                    </a:lnTo>
                    <a:lnTo>
                      <a:pt x="144" y="104"/>
                    </a:lnTo>
                    <a:lnTo>
                      <a:pt x="258" y="11"/>
                    </a:lnTo>
                    <a:lnTo>
                      <a:pt x="346" y="0"/>
                    </a:lnTo>
                    <a:lnTo>
                      <a:pt x="665" y="61"/>
                    </a:lnTo>
                    <a:lnTo>
                      <a:pt x="742" y="141"/>
                    </a:lnTo>
                    <a:lnTo>
                      <a:pt x="742" y="203"/>
                    </a:lnTo>
                    <a:lnTo>
                      <a:pt x="855" y="358"/>
                    </a:lnTo>
                    <a:lnTo>
                      <a:pt x="955" y="427"/>
                    </a:lnTo>
                    <a:lnTo>
                      <a:pt x="971" y="482"/>
                    </a:lnTo>
                    <a:lnTo>
                      <a:pt x="921" y="602"/>
                    </a:lnTo>
                  </a:path>
                </a:pathLst>
              </a:custGeom>
              <a:noFill/>
              <a:ln w="4763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2" name="Freeform 15">
                <a:extLst>
                  <a:ext uri="{FF2B5EF4-FFF2-40B4-BE49-F238E27FC236}">
                    <a16:creationId xmlns:a16="http://schemas.microsoft.com/office/drawing/2014/main" id="{958E2469-16AD-B8E3-6B83-C32C728C67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0" y="3530"/>
                <a:ext cx="321" cy="409"/>
              </a:xfrm>
              <a:custGeom>
                <a:avLst/>
                <a:gdLst>
                  <a:gd name="T0" fmla="*/ 758 w 963"/>
                  <a:gd name="T1" fmla="*/ 270 h 1227"/>
                  <a:gd name="T2" fmla="*/ 747 w 963"/>
                  <a:gd name="T3" fmla="*/ 289 h 1227"/>
                  <a:gd name="T4" fmla="*/ 840 w 963"/>
                  <a:gd name="T5" fmla="*/ 350 h 1227"/>
                  <a:gd name="T6" fmla="*/ 861 w 963"/>
                  <a:gd name="T7" fmla="*/ 413 h 1227"/>
                  <a:gd name="T8" fmla="*/ 825 w 963"/>
                  <a:gd name="T9" fmla="*/ 460 h 1227"/>
                  <a:gd name="T10" fmla="*/ 865 w 963"/>
                  <a:gd name="T11" fmla="*/ 436 h 1227"/>
                  <a:gd name="T12" fmla="*/ 865 w 963"/>
                  <a:gd name="T13" fmla="*/ 351 h 1227"/>
                  <a:gd name="T14" fmla="*/ 926 w 963"/>
                  <a:gd name="T15" fmla="*/ 405 h 1227"/>
                  <a:gd name="T16" fmla="*/ 963 w 963"/>
                  <a:gd name="T17" fmla="*/ 512 h 1227"/>
                  <a:gd name="T18" fmla="*/ 920 w 963"/>
                  <a:gd name="T19" fmla="*/ 605 h 1227"/>
                  <a:gd name="T20" fmla="*/ 742 w 963"/>
                  <a:gd name="T21" fmla="*/ 855 h 1227"/>
                  <a:gd name="T22" fmla="*/ 746 w 963"/>
                  <a:gd name="T23" fmla="*/ 891 h 1227"/>
                  <a:gd name="T24" fmla="*/ 635 w 963"/>
                  <a:gd name="T25" fmla="*/ 1118 h 1227"/>
                  <a:gd name="T26" fmla="*/ 568 w 963"/>
                  <a:gd name="T27" fmla="*/ 1178 h 1227"/>
                  <a:gd name="T28" fmla="*/ 529 w 963"/>
                  <a:gd name="T29" fmla="*/ 1198 h 1227"/>
                  <a:gd name="T30" fmla="*/ 494 w 963"/>
                  <a:gd name="T31" fmla="*/ 1172 h 1227"/>
                  <a:gd name="T32" fmla="*/ 426 w 963"/>
                  <a:gd name="T33" fmla="*/ 1185 h 1227"/>
                  <a:gd name="T34" fmla="*/ 437 w 963"/>
                  <a:gd name="T35" fmla="*/ 1156 h 1227"/>
                  <a:gd name="T36" fmla="*/ 276 w 963"/>
                  <a:gd name="T37" fmla="*/ 1152 h 1227"/>
                  <a:gd name="T38" fmla="*/ 210 w 963"/>
                  <a:gd name="T39" fmla="*/ 1165 h 1227"/>
                  <a:gd name="T40" fmla="*/ 147 w 963"/>
                  <a:gd name="T41" fmla="*/ 1227 h 1227"/>
                  <a:gd name="T42" fmla="*/ 8 w 963"/>
                  <a:gd name="T43" fmla="*/ 1160 h 1227"/>
                  <a:gd name="T44" fmla="*/ 109 w 963"/>
                  <a:gd name="T45" fmla="*/ 979 h 1227"/>
                  <a:gd name="T46" fmla="*/ 113 w 963"/>
                  <a:gd name="T47" fmla="*/ 888 h 1227"/>
                  <a:gd name="T48" fmla="*/ 177 w 963"/>
                  <a:gd name="T49" fmla="*/ 724 h 1227"/>
                  <a:gd name="T50" fmla="*/ 52 w 963"/>
                  <a:gd name="T51" fmla="*/ 578 h 1227"/>
                  <a:gd name="T52" fmla="*/ 11 w 963"/>
                  <a:gd name="T53" fmla="*/ 455 h 1227"/>
                  <a:gd name="T54" fmla="*/ 0 w 963"/>
                  <a:gd name="T55" fmla="*/ 282 h 1227"/>
                  <a:gd name="T56" fmla="*/ 59 w 963"/>
                  <a:gd name="T57" fmla="*/ 167 h 1227"/>
                  <a:gd name="T58" fmla="*/ 149 w 963"/>
                  <a:gd name="T59" fmla="*/ 86 h 1227"/>
                  <a:gd name="T60" fmla="*/ 164 w 963"/>
                  <a:gd name="T61" fmla="*/ 25 h 1227"/>
                  <a:gd name="T62" fmla="*/ 229 w 963"/>
                  <a:gd name="T63" fmla="*/ 31 h 1227"/>
                  <a:gd name="T64" fmla="*/ 193 w 963"/>
                  <a:gd name="T65" fmla="*/ 0 h 1227"/>
                  <a:gd name="T66" fmla="*/ 569 w 963"/>
                  <a:gd name="T67" fmla="*/ 132 h 1227"/>
                  <a:gd name="T68" fmla="*/ 710 w 963"/>
                  <a:gd name="T69" fmla="*/ 265 h 1227"/>
                  <a:gd name="T70" fmla="*/ 758 w 963"/>
                  <a:gd name="T71" fmla="*/ 270 h 1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963" h="1227">
                    <a:moveTo>
                      <a:pt x="758" y="270"/>
                    </a:moveTo>
                    <a:lnTo>
                      <a:pt x="747" y="289"/>
                    </a:lnTo>
                    <a:lnTo>
                      <a:pt x="840" y="350"/>
                    </a:lnTo>
                    <a:lnTo>
                      <a:pt x="861" y="413"/>
                    </a:lnTo>
                    <a:lnTo>
                      <a:pt x="825" y="460"/>
                    </a:lnTo>
                    <a:lnTo>
                      <a:pt x="865" y="436"/>
                    </a:lnTo>
                    <a:lnTo>
                      <a:pt x="865" y="351"/>
                    </a:lnTo>
                    <a:lnTo>
                      <a:pt x="926" y="405"/>
                    </a:lnTo>
                    <a:lnTo>
                      <a:pt x="963" y="512"/>
                    </a:lnTo>
                    <a:lnTo>
                      <a:pt x="920" y="605"/>
                    </a:lnTo>
                    <a:lnTo>
                      <a:pt x="742" y="855"/>
                    </a:lnTo>
                    <a:lnTo>
                      <a:pt x="746" y="891"/>
                    </a:lnTo>
                    <a:lnTo>
                      <a:pt x="635" y="1118"/>
                    </a:lnTo>
                    <a:lnTo>
                      <a:pt x="568" y="1178"/>
                    </a:lnTo>
                    <a:lnTo>
                      <a:pt x="529" y="1198"/>
                    </a:lnTo>
                    <a:lnTo>
                      <a:pt x="494" y="1172"/>
                    </a:lnTo>
                    <a:lnTo>
                      <a:pt x="426" y="1185"/>
                    </a:lnTo>
                    <a:lnTo>
                      <a:pt x="437" y="1156"/>
                    </a:lnTo>
                    <a:lnTo>
                      <a:pt x="276" y="1152"/>
                    </a:lnTo>
                    <a:lnTo>
                      <a:pt x="210" y="1165"/>
                    </a:lnTo>
                    <a:lnTo>
                      <a:pt x="147" y="1227"/>
                    </a:lnTo>
                    <a:lnTo>
                      <a:pt x="8" y="1160"/>
                    </a:lnTo>
                    <a:lnTo>
                      <a:pt x="109" y="979"/>
                    </a:lnTo>
                    <a:lnTo>
                      <a:pt x="113" y="888"/>
                    </a:lnTo>
                    <a:lnTo>
                      <a:pt x="177" y="724"/>
                    </a:lnTo>
                    <a:lnTo>
                      <a:pt x="52" y="578"/>
                    </a:lnTo>
                    <a:lnTo>
                      <a:pt x="11" y="455"/>
                    </a:lnTo>
                    <a:lnTo>
                      <a:pt x="0" y="282"/>
                    </a:lnTo>
                    <a:lnTo>
                      <a:pt x="59" y="167"/>
                    </a:lnTo>
                    <a:lnTo>
                      <a:pt x="149" y="86"/>
                    </a:lnTo>
                    <a:lnTo>
                      <a:pt x="164" y="25"/>
                    </a:lnTo>
                    <a:lnTo>
                      <a:pt x="229" y="31"/>
                    </a:lnTo>
                    <a:lnTo>
                      <a:pt x="193" y="0"/>
                    </a:lnTo>
                    <a:lnTo>
                      <a:pt x="569" y="132"/>
                    </a:lnTo>
                    <a:lnTo>
                      <a:pt x="710" y="265"/>
                    </a:lnTo>
                    <a:lnTo>
                      <a:pt x="758" y="270"/>
                    </a:lnTo>
                  </a:path>
                </a:pathLst>
              </a:custGeom>
              <a:noFill/>
              <a:ln w="4763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3" name="Freeform 16">
                <a:extLst>
                  <a:ext uri="{FF2B5EF4-FFF2-40B4-BE49-F238E27FC236}">
                    <a16:creationId xmlns:a16="http://schemas.microsoft.com/office/drawing/2014/main" id="{AEB9B062-52F6-E0BE-04F2-76FD817267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52" y="3552"/>
                <a:ext cx="71" cy="40"/>
              </a:xfrm>
              <a:custGeom>
                <a:avLst/>
                <a:gdLst>
                  <a:gd name="T0" fmla="*/ 214 w 214"/>
                  <a:gd name="T1" fmla="*/ 109 h 119"/>
                  <a:gd name="T2" fmla="*/ 145 w 214"/>
                  <a:gd name="T3" fmla="*/ 93 h 119"/>
                  <a:gd name="T4" fmla="*/ 114 w 214"/>
                  <a:gd name="T5" fmla="*/ 119 h 119"/>
                  <a:gd name="T6" fmla="*/ 73 w 214"/>
                  <a:gd name="T7" fmla="*/ 115 h 119"/>
                  <a:gd name="T8" fmla="*/ 27 w 214"/>
                  <a:gd name="T9" fmla="*/ 110 h 119"/>
                  <a:gd name="T10" fmla="*/ 0 w 214"/>
                  <a:gd name="T11" fmla="*/ 90 h 119"/>
                  <a:gd name="T12" fmla="*/ 75 w 214"/>
                  <a:gd name="T13" fmla="*/ 98 h 119"/>
                  <a:gd name="T14" fmla="*/ 125 w 214"/>
                  <a:gd name="T15" fmla="*/ 31 h 119"/>
                  <a:gd name="T16" fmla="*/ 203 w 214"/>
                  <a:gd name="T17" fmla="*/ 0 h 119"/>
                  <a:gd name="T18" fmla="*/ 214 w 214"/>
                  <a:gd name="T19" fmla="*/ 109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4" h="119">
                    <a:moveTo>
                      <a:pt x="214" y="109"/>
                    </a:moveTo>
                    <a:lnTo>
                      <a:pt x="145" y="93"/>
                    </a:lnTo>
                    <a:lnTo>
                      <a:pt x="114" y="119"/>
                    </a:lnTo>
                    <a:lnTo>
                      <a:pt x="73" y="115"/>
                    </a:lnTo>
                    <a:lnTo>
                      <a:pt x="27" y="110"/>
                    </a:lnTo>
                    <a:lnTo>
                      <a:pt x="0" y="90"/>
                    </a:lnTo>
                    <a:lnTo>
                      <a:pt x="75" y="98"/>
                    </a:lnTo>
                    <a:lnTo>
                      <a:pt x="125" y="31"/>
                    </a:lnTo>
                    <a:lnTo>
                      <a:pt x="203" y="0"/>
                    </a:lnTo>
                    <a:lnTo>
                      <a:pt x="214" y="109"/>
                    </a:lnTo>
                  </a:path>
                </a:pathLst>
              </a:custGeom>
              <a:noFill/>
              <a:ln w="4763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4" name="Freeform 17">
                <a:extLst>
                  <a:ext uri="{FF2B5EF4-FFF2-40B4-BE49-F238E27FC236}">
                    <a16:creationId xmlns:a16="http://schemas.microsoft.com/office/drawing/2014/main" id="{B95C16B3-ABCC-593E-0A0B-F4FA2EDA26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33" y="3552"/>
                <a:ext cx="325" cy="303"/>
              </a:xfrm>
              <a:custGeom>
                <a:avLst/>
                <a:gdLst>
                  <a:gd name="T0" fmla="*/ 8 w 975"/>
                  <a:gd name="T1" fmla="*/ 346 h 909"/>
                  <a:gd name="T2" fmla="*/ 44 w 975"/>
                  <a:gd name="T3" fmla="*/ 273 h 909"/>
                  <a:gd name="T4" fmla="*/ 96 w 975"/>
                  <a:gd name="T5" fmla="*/ 249 h 909"/>
                  <a:gd name="T6" fmla="*/ 255 w 975"/>
                  <a:gd name="T7" fmla="*/ 311 h 909"/>
                  <a:gd name="T8" fmla="*/ 308 w 975"/>
                  <a:gd name="T9" fmla="*/ 367 h 909"/>
                  <a:gd name="T10" fmla="*/ 282 w 975"/>
                  <a:gd name="T11" fmla="*/ 377 h 909"/>
                  <a:gd name="T12" fmla="*/ 346 w 975"/>
                  <a:gd name="T13" fmla="*/ 389 h 909"/>
                  <a:gd name="T14" fmla="*/ 361 w 975"/>
                  <a:gd name="T15" fmla="*/ 358 h 909"/>
                  <a:gd name="T16" fmla="*/ 390 w 975"/>
                  <a:gd name="T17" fmla="*/ 361 h 909"/>
                  <a:gd name="T18" fmla="*/ 429 w 975"/>
                  <a:gd name="T19" fmla="*/ 285 h 909"/>
                  <a:gd name="T20" fmla="*/ 467 w 975"/>
                  <a:gd name="T21" fmla="*/ 267 h 909"/>
                  <a:gd name="T22" fmla="*/ 484 w 975"/>
                  <a:gd name="T23" fmla="*/ 215 h 909"/>
                  <a:gd name="T24" fmla="*/ 436 w 975"/>
                  <a:gd name="T25" fmla="*/ 197 h 909"/>
                  <a:gd name="T26" fmla="*/ 419 w 975"/>
                  <a:gd name="T27" fmla="*/ 128 h 909"/>
                  <a:gd name="T28" fmla="*/ 430 w 975"/>
                  <a:gd name="T29" fmla="*/ 83 h 909"/>
                  <a:gd name="T30" fmla="*/ 520 w 975"/>
                  <a:gd name="T31" fmla="*/ 0 h 909"/>
                  <a:gd name="T32" fmla="*/ 615 w 975"/>
                  <a:gd name="T33" fmla="*/ 72 h 909"/>
                  <a:gd name="T34" fmla="*/ 627 w 975"/>
                  <a:gd name="T35" fmla="*/ 190 h 909"/>
                  <a:gd name="T36" fmla="*/ 667 w 975"/>
                  <a:gd name="T37" fmla="*/ 275 h 909"/>
                  <a:gd name="T38" fmla="*/ 837 w 975"/>
                  <a:gd name="T39" fmla="*/ 313 h 909"/>
                  <a:gd name="T40" fmla="*/ 872 w 975"/>
                  <a:gd name="T41" fmla="*/ 378 h 909"/>
                  <a:gd name="T42" fmla="*/ 975 w 975"/>
                  <a:gd name="T43" fmla="*/ 411 h 909"/>
                  <a:gd name="T44" fmla="*/ 750 w 975"/>
                  <a:gd name="T45" fmla="*/ 429 h 909"/>
                  <a:gd name="T46" fmla="*/ 538 w 975"/>
                  <a:gd name="T47" fmla="*/ 504 h 909"/>
                  <a:gd name="T48" fmla="*/ 435 w 975"/>
                  <a:gd name="T49" fmla="*/ 473 h 909"/>
                  <a:gd name="T50" fmla="*/ 414 w 975"/>
                  <a:gd name="T51" fmla="*/ 428 h 909"/>
                  <a:gd name="T52" fmla="*/ 400 w 975"/>
                  <a:gd name="T53" fmla="*/ 452 h 909"/>
                  <a:gd name="T54" fmla="*/ 344 w 975"/>
                  <a:gd name="T55" fmla="*/ 450 h 909"/>
                  <a:gd name="T56" fmla="*/ 343 w 975"/>
                  <a:gd name="T57" fmla="*/ 534 h 909"/>
                  <a:gd name="T58" fmla="*/ 384 w 975"/>
                  <a:gd name="T59" fmla="*/ 613 h 909"/>
                  <a:gd name="T60" fmla="*/ 390 w 975"/>
                  <a:gd name="T61" fmla="*/ 746 h 909"/>
                  <a:gd name="T62" fmla="*/ 301 w 975"/>
                  <a:gd name="T63" fmla="*/ 852 h 909"/>
                  <a:gd name="T64" fmla="*/ 162 w 975"/>
                  <a:gd name="T65" fmla="*/ 909 h 909"/>
                  <a:gd name="T66" fmla="*/ 152 w 975"/>
                  <a:gd name="T67" fmla="*/ 868 h 909"/>
                  <a:gd name="T68" fmla="*/ 58 w 975"/>
                  <a:gd name="T69" fmla="*/ 729 h 909"/>
                  <a:gd name="T70" fmla="*/ 48 w 975"/>
                  <a:gd name="T71" fmla="*/ 547 h 909"/>
                  <a:gd name="T72" fmla="*/ 0 w 975"/>
                  <a:gd name="T73" fmla="*/ 398 h 909"/>
                  <a:gd name="T74" fmla="*/ 8 w 975"/>
                  <a:gd name="T75" fmla="*/ 346 h 9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975" h="909">
                    <a:moveTo>
                      <a:pt x="8" y="346"/>
                    </a:moveTo>
                    <a:lnTo>
                      <a:pt x="44" y="273"/>
                    </a:lnTo>
                    <a:lnTo>
                      <a:pt x="96" y="249"/>
                    </a:lnTo>
                    <a:lnTo>
                      <a:pt x="255" y="311"/>
                    </a:lnTo>
                    <a:lnTo>
                      <a:pt x="308" y="367"/>
                    </a:lnTo>
                    <a:lnTo>
                      <a:pt x="282" y="377"/>
                    </a:lnTo>
                    <a:lnTo>
                      <a:pt x="346" y="389"/>
                    </a:lnTo>
                    <a:lnTo>
                      <a:pt x="361" y="358"/>
                    </a:lnTo>
                    <a:lnTo>
                      <a:pt x="390" y="361"/>
                    </a:lnTo>
                    <a:lnTo>
                      <a:pt x="429" y="285"/>
                    </a:lnTo>
                    <a:lnTo>
                      <a:pt x="467" y="267"/>
                    </a:lnTo>
                    <a:lnTo>
                      <a:pt x="484" y="215"/>
                    </a:lnTo>
                    <a:lnTo>
                      <a:pt x="436" y="197"/>
                    </a:lnTo>
                    <a:lnTo>
                      <a:pt x="419" y="128"/>
                    </a:lnTo>
                    <a:lnTo>
                      <a:pt x="430" y="83"/>
                    </a:lnTo>
                    <a:lnTo>
                      <a:pt x="520" y="0"/>
                    </a:lnTo>
                    <a:lnTo>
                      <a:pt x="615" y="72"/>
                    </a:lnTo>
                    <a:lnTo>
                      <a:pt x="627" y="190"/>
                    </a:lnTo>
                    <a:lnTo>
                      <a:pt x="667" y="275"/>
                    </a:lnTo>
                    <a:lnTo>
                      <a:pt x="837" y="313"/>
                    </a:lnTo>
                    <a:lnTo>
                      <a:pt x="872" y="378"/>
                    </a:lnTo>
                    <a:lnTo>
                      <a:pt x="975" y="411"/>
                    </a:lnTo>
                    <a:lnTo>
                      <a:pt x="750" y="429"/>
                    </a:lnTo>
                    <a:lnTo>
                      <a:pt x="538" y="504"/>
                    </a:lnTo>
                    <a:lnTo>
                      <a:pt x="435" y="473"/>
                    </a:lnTo>
                    <a:lnTo>
                      <a:pt x="414" y="428"/>
                    </a:lnTo>
                    <a:lnTo>
                      <a:pt x="400" y="452"/>
                    </a:lnTo>
                    <a:lnTo>
                      <a:pt x="344" y="450"/>
                    </a:lnTo>
                    <a:lnTo>
                      <a:pt x="343" y="534"/>
                    </a:lnTo>
                    <a:lnTo>
                      <a:pt x="384" y="613"/>
                    </a:lnTo>
                    <a:lnTo>
                      <a:pt x="390" y="746"/>
                    </a:lnTo>
                    <a:lnTo>
                      <a:pt x="301" y="852"/>
                    </a:lnTo>
                    <a:lnTo>
                      <a:pt x="162" y="909"/>
                    </a:lnTo>
                    <a:lnTo>
                      <a:pt x="152" y="868"/>
                    </a:lnTo>
                    <a:lnTo>
                      <a:pt x="58" y="729"/>
                    </a:lnTo>
                    <a:lnTo>
                      <a:pt x="48" y="547"/>
                    </a:lnTo>
                    <a:lnTo>
                      <a:pt x="0" y="398"/>
                    </a:lnTo>
                    <a:lnTo>
                      <a:pt x="8" y="346"/>
                    </a:lnTo>
                  </a:path>
                </a:pathLst>
              </a:custGeom>
              <a:noFill/>
              <a:ln w="4763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5" name="Freeform 18">
                <a:extLst>
                  <a:ext uri="{FF2B5EF4-FFF2-40B4-BE49-F238E27FC236}">
                    <a16:creationId xmlns:a16="http://schemas.microsoft.com/office/drawing/2014/main" id="{23E8F9E6-7158-FADD-31D2-C7E6482569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6" y="3552"/>
                <a:ext cx="270" cy="328"/>
              </a:xfrm>
              <a:custGeom>
                <a:avLst/>
                <a:gdLst>
                  <a:gd name="T0" fmla="*/ 661 w 809"/>
                  <a:gd name="T1" fmla="*/ 205 h 985"/>
                  <a:gd name="T2" fmla="*/ 688 w 809"/>
                  <a:gd name="T3" fmla="*/ 240 h 985"/>
                  <a:gd name="T4" fmla="*/ 646 w 809"/>
                  <a:gd name="T5" fmla="*/ 252 h 985"/>
                  <a:gd name="T6" fmla="*/ 657 w 809"/>
                  <a:gd name="T7" fmla="*/ 291 h 985"/>
                  <a:gd name="T8" fmla="*/ 612 w 809"/>
                  <a:gd name="T9" fmla="*/ 306 h 985"/>
                  <a:gd name="T10" fmla="*/ 578 w 809"/>
                  <a:gd name="T11" fmla="*/ 270 h 985"/>
                  <a:gd name="T12" fmla="*/ 549 w 809"/>
                  <a:gd name="T13" fmla="*/ 296 h 985"/>
                  <a:gd name="T14" fmla="*/ 559 w 809"/>
                  <a:gd name="T15" fmla="*/ 335 h 985"/>
                  <a:gd name="T16" fmla="*/ 637 w 809"/>
                  <a:gd name="T17" fmla="*/ 358 h 985"/>
                  <a:gd name="T18" fmla="*/ 555 w 809"/>
                  <a:gd name="T19" fmla="*/ 433 h 985"/>
                  <a:gd name="T20" fmla="*/ 581 w 809"/>
                  <a:gd name="T21" fmla="*/ 468 h 985"/>
                  <a:gd name="T22" fmla="*/ 649 w 809"/>
                  <a:gd name="T23" fmla="*/ 446 h 985"/>
                  <a:gd name="T24" fmla="*/ 637 w 809"/>
                  <a:gd name="T25" fmla="*/ 531 h 985"/>
                  <a:gd name="T26" fmla="*/ 693 w 809"/>
                  <a:gd name="T27" fmla="*/ 534 h 985"/>
                  <a:gd name="T28" fmla="*/ 809 w 809"/>
                  <a:gd name="T29" fmla="*/ 823 h 985"/>
                  <a:gd name="T30" fmla="*/ 782 w 809"/>
                  <a:gd name="T31" fmla="*/ 907 h 985"/>
                  <a:gd name="T32" fmla="*/ 719 w 809"/>
                  <a:gd name="T33" fmla="*/ 985 h 985"/>
                  <a:gd name="T34" fmla="*/ 680 w 809"/>
                  <a:gd name="T35" fmla="*/ 985 h 985"/>
                  <a:gd name="T36" fmla="*/ 649 w 809"/>
                  <a:gd name="T37" fmla="*/ 940 h 985"/>
                  <a:gd name="T38" fmla="*/ 705 w 809"/>
                  <a:gd name="T39" fmla="*/ 853 h 985"/>
                  <a:gd name="T40" fmla="*/ 640 w 809"/>
                  <a:gd name="T41" fmla="*/ 879 h 985"/>
                  <a:gd name="T42" fmla="*/ 601 w 809"/>
                  <a:gd name="T43" fmla="*/ 840 h 985"/>
                  <a:gd name="T44" fmla="*/ 565 w 809"/>
                  <a:gd name="T45" fmla="*/ 858 h 985"/>
                  <a:gd name="T46" fmla="*/ 473 w 809"/>
                  <a:gd name="T47" fmla="*/ 816 h 985"/>
                  <a:gd name="T48" fmla="*/ 390 w 809"/>
                  <a:gd name="T49" fmla="*/ 817 h 985"/>
                  <a:gd name="T50" fmla="*/ 308 w 809"/>
                  <a:gd name="T51" fmla="*/ 871 h 985"/>
                  <a:gd name="T52" fmla="*/ 272 w 809"/>
                  <a:gd name="T53" fmla="*/ 839 h 985"/>
                  <a:gd name="T54" fmla="*/ 274 w 809"/>
                  <a:gd name="T55" fmla="*/ 797 h 985"/>
                  <a:gd name="T56" fmla="*/ 242 w 809"/>
                  <a:gd name="T57" fmla="*/ 766 h 985"/>
                  <a:gd name="T58" fmla="*/ 281 w 809"/>
                  <a:gd name="T59" fmla="*/ 694 h 985"/>
                  <a:gd name="T60" fmla="*/ 333 w 809"/>
                  <a:gd name="T61" fmla="*/ 655 h 985"/>
                  <a:gd name="T62" fmla="*/ 408 w 809"/>
                  <a:gd name="T63" fmla="*/ 706 h 985"/>
                  <a:gd name="T64" fmla="*/ 456 w 809"/>
                  <a:gd name="T65" fmla="*/ 677 h 985"/>
                  <a:gd name="T66" fmla="*/ 390 w 809"/>
                  <a:gd name="T67" fmla="*/ 605 h 985"/>
                  <a:gd name="T68" fmla="*/ 392 w 809"/>
                  <a:gd name="T69" fmla="*/ 569 h 985"/>
                  <a:gd name="T70" fmla="*/ 365 w 809"/>
                  <a:gd name="T71" fmla="*/ 587 h 985"/>
                  <a:gd name="T72" fmla="*/ 257 w 809"/>
                  <a:gd name="T73" fmla="*/ 570 h 985"/>
                  <a:gd name="T74" fmla="*/ 139 w 809"/>
                  <a:gd name="T75" fmla="*/ 464 h 985"/>
                  <a:gd name="T76" fmla="*/ 73 w 809"/>
                  <a:gd name="T77" fmla="*/ 340 h 985"/>
                  <a:gd name="T78" fmla="*/ 94 w 809"/>
                  <a:gd name="T79" fmla="*/ 278 h 985"/>
                  <a:gd name="T80" fmla="*/ 0 w 809"/>
                  <a:gd name="T81" fmla="*/ 163 h 985"/>
                  <a:gd name="T82" fmla="*/ 5 w 809"/>
                  <a:gd name="T83" fmla="*/ 75 h 985"/>
                  <a:gd name="T84" fmla="*/ 78 w 809"/>
                  <a:gd name="T85" fmla="*/ 13 h 985"/>
                  <a:gd name="T86" fmla="*/ 152 w 809"/>
                  <a:gd name="T87" fmla="*/ 0 h 985"/>
                  <a:gd name="T88" fmla="*/ 411 w 809"/>
                  <a:gd name="T89" fmla="*/ 152 h 985"/>
                  <a:gd name="T90" fmla="*/ 518 w 809"/>
                  <a:gd name="T91" fmla="*/ 287 h 985"/>
                  <a:gd name="T92" fmla="*/ 661 w 809"/>
                  <a:gd name="T93" fmla="*/ 205 h 9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809" h="985">
                    <a:moveTo>
                      <a:pt x="661" y="205"/>
                    </a:moveTo>
                    <a:lnTo>
                      <a:pt x="688" y="240"/>
                    </a:lnTo>
                    <a:lnTo>
                      <a:pt x="646" y="252"/>
                    </a:lnTo>
                    <a:lnTo>
                      <a:pt x="657" y="291"/>
                    </a:lnTo>
                    <a:lnTo>
                      <a:pt x="612" y="306"/>
                    </a:lnTo>
                    <a:lnTo>
                      <a:pt x="578" y="270"/>
                    </a:lnTo>
                    <a:lnTo>
                      <a:pt x="549" y="296"/>
                    </a:lnTo>
                    <a:lnTo>
                      <a:pt x="559" y="335"/>
                    </a:lnTo>
                    <a:lnTo>
                      <a:pt x="637" y="358"/>
                    </a:lnTo>
                    <a:lnTo>
                      <a:pt x="555" y="433"/>
                    </a:lnTo>
                    <a:lnTo>
                      <a:pt x="581" y="468"/>
                    </a:lnTo>
                    <a:lnTo>
                      <a:pt x="649" y="446"/>
                    </a:lnTo>
                    <a:lnTo>
                      <a:pt x="637" y="531"/>
                    </a:lnTo>
                    <a:lnTo>
                      <a:pt x="693" y="534"/>
                    </a:lnTo>
                    <a:lnTo>
                      <a:pt x="809" y="823"/>
                    </a:lnTo>
                    <a:lnTo>
                      <a:pt x="782" y="907"/>
                    </a:lnTo>
                    <a:lnTo>
                      <a:pt x="719" y="985"/>
                    </a:lnTo>
                    <a:lnTo>
                      <a:pt x="680" y="985"/>
                    </a:lnTo>
                    <a:lnTo>
                      <a:pt x="649" y="940"/>
                    </a:lnTo>
                    <a:lnTo>
                      <a:pt x="705" y="853"/>
                    </a:lnTo>
                    <a:lnTo>
                      <a:pt x="640" y="879"/>
                    </a:lnTo>
                    <a:lnTo>
                      <a:pt x="601" y="840"/>
                    </a:lnTo>
                    <a:lnTo>
                      <a:pt x="565" y="858"/>
                    </a:lnTo>
                    <a:lnTo>
                      <a:pt x="473" y="816"/>
                    </a:lnTo>
                    <a:lnTo>
                      <a:pt x="390" y="817"/>
                    </a:lnTo>
                    <a:lnTo>
                      <a:pt x="308" y="871"/>
                    </a:lnTo>
                    <a:lnTo>
                      <a:pt x="272" y="839"/>
                    </a:lnTo>
                    <a:lnTo>
                      <a:pt x="274" y="797"/>
                    </a:lnTo>
                    <a:lnTo>
                      <a:pt x="242" y="766"/>
                    </a:lnTo>
                    <a:lnTo>
                      <a:pt x="281" y="694"/>
                    </a:lnTo>
                    <a:lnTo>
                      <a:pt x="333" y="655"/>
                    </a:lnTo>
                    <a:lnTo>
                      <a:pt x="408" y="706"/>
                    </a:lnTo>
                    <a:lnTo>
                      <a:pt x="456" y="677"/>
                    </a:lnTo>
                    <a:lnTo>
                      <a:pt x="390" y="605"/>
                    </a:lnTo>
                    <a:lnTo>
                      <a:pt x="392" y="569"/>
                    </a:lnTo>
                    <a:lnTo>
                      <a:pt x="365" y="587"/>
                    </a:lnTo>
                    <a:lnTo>
                      <a:pt x="257" y="570"/>
                    </a:lnTo>
                    <a:lnTo>
                      <a:pt x="139" y="464"/>
                    </a:lnTo>
                    <a:lnTo>
                      <a:pt x="73" y="340"/>
                    </a:lnTo>
                    <a:lnTo>
                      <a:pt x="94" y="278"/>
                    </a:lnTo>
                    <a:lnTo>
                      <a:pt x="0" y="163"/>
                    </a:lnTo>
                    <a:lnTo>
                      <a:pt x="5" y="75"/>
                    </a:lnTo>
                    <a:lnTo>
                      <a:pt x="78" y="13"/>
                    </a:lnTo>
                    <a:lnTo>
                      <a:pt x="152" y="0"/>
                    </a:lnTo>
                    <a:lnTo>
                      <a:pt x="411" y="152"/>
                    </a:lnTo>
                    <a:lnTo>
                      <a:pt x="518" y="287"/>
                    </a:lnTo>
                    <a:lnTo>
                      <a:pt x="661" y="205"/>
                    </a:lnTo>
                  </a:path>
                </a:pathLst>
              </a:custGeom>
              <a:noFill/>
              <a:ln w="4763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6" name="Freeform 19">
                <a:extLst>
                  <a:ext uri="{FF2B5EF4-FFF2-40B4-BE49-F238E27FC236}">
                    <a16:creationId xmlns:a16="http://schemas.microsoft.com/office/drawing/2014/main" id="{74CD3AAA-3EB1-E8DC-EE63-C3F2F09097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79" y="3552"/>
                <a:ext cx="74" cy="74"/>
              </a:xfrm>
              <a:custGeom>
                <a:avLst/>
                <a:gdLst>
                  <a:gd name="T0" fmla="*/ 88 w 222"/>
                  <a:gd name="T1" fmla="*/ 222 h 222"/>
                  <a:gd name="T2" fmla="*/ 37 w 222"/>
                  <a:gd name="T3" fmla="*/ 203 h 222"/>
                  <a:gd name="T4" fmla="*/ 11 w 222"/>
                  <a:gd name="T5" fmla="*/ 160 h 222"/>
                  <a:gd name="T6" fmla="*/ 0 w 222"/>
                  <a:gd name="T7" fmla="*/ 123 h 222"/>
                  <a:gd name="T8" fmla="*/ 33 w 222"/>
                  <a:gd name="T9" fmla="*/ 47 h 222"/>
                  <a:gd name="T10" fmla="*/ 64 w 222"/>
                  <a:gd name="T11" fmla="*/ 44 h 222"/>
                  <a:gd name="T12" fmla="*/ 61 w 222"/>
                  <a:gd name="T13" fmla="*/ 11 h 222"/>
                  <a:gd name="T14" fmla="*/ 88 w 222"/>
                  <a:gd name="T15" fmla="*/ 0 h 222"/>
                  <a:gd name="T16" fmla="*/ 155 w 222"/>
                  <a:gd name="T17" fmla="*/ 26 h 222"/>
                  <a:gd name="T18" fmla="*/ 216 w 222"/>
                  <a:gd name="T19" fmla="*/ 100 h 222"/>
                  <a:gd name="T20" fmla="*/ 222 w 222"/>
                  <a:gd name="T21" fmla="*/ 139 h 222"/>
                  <a:gd name="T22" fmla="*/ 140 w 222"/>
                  <a:gd name="T23" fmla="*/ 215 h 222"/>
                  <a:gd name="T24" fmla="*/ 88 w 222"/>
                  <a:gd name="T25" fmla="*/ 222 h 2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22" h="222">
                    <a:moveTo>
                      <a:pt x="88" y="222"/>
                    </a:moveTo>
                    <a:lnTo>
                      <a:pt x="37" y="203"/>
                    </a:lnTo>
                    <a:lnTo>
                      <a:pt x="11" y="160"/>
                    </a:lnTo>
                    <a:lnTo>
                      <a:pt x="0" y="123"/>
                    </a:lnTo>
                    <a:lnTo>
                      <a:pt x="33" y="47"/>
                    </a:lnTo>
                    <a:lnTo>
                      <a:pt x="64" y="44"/>
                    </a:lnTo>
                    <a:lnTo>
                      <a:pt x="61" y="11"/>
                    </a:lnTo>
                    <a:lnTo>
                      <a:pt x="88" y="0"/>
                    </a:lnTo>
                    <a:lnTo>
                      <a:pt x="155" y="26"/>
                    </a:lnTo>
                    <a:lnTo>
                      <a:pt x="216" y="100"/>
                    </a:lnTo>
                    <a:lnTo>
                      <a:pt x="222" y="139"/>
                    </a:lnTo>
                    <a:lnTo>
                      <a:pt x="140" y="215"/>
                    </a:lnTo>
                    <a:lnTo>
                      <a:pt x="88" y="222"/>
                    </a:lnTo>
                  </a:path>
                </a:pathLst>
              </a:custGeom>
              <a:noFill/>
              <a:ln w="4763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7" name="Freeform 20">
                <a:extLst>
                  <a:ext uri="{FF2B5EF4-FFF2-40B4-BE49-F238E27FC236}">
                    <a16:creationId xmlns:a16="http://schemas.microsoft.com/office/drawing/2014/main" id="{30CCE045-1D9D-9C8C-A1DD-8C83584FDA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2" y="3552"/>
                <a:ext cx="221" cy="368"/>
              </a:xfrm>
              <a:custGeom>
                <a:avLst/>
                <a:gdLst>
                  <a:gd name="T0" fmla="*/ 663 w 663"/>
                  <a:gd name="T1" fmla="*/ 288 h 1105"/>
                  <a:gd name="T2" fmla="*/ 506 w 663"/>
                  <a:gd name="T3" fmla="*/ 195 h 1105"/>
                  <a:gd name="T4" fmla="*/ 435 w 663"/>
                  <a:gd name="T5" fmla="*/ 184 h 1105"/>
                  <a:gd name="T6" fmla="*/ 393 w 663"/>
                  <a:gd name="T7" fmla="*/ 226 h 1105"/>
                  <a:gd name="T8" fmla="*/ 290 w 663"/>
                  <a:gd name="T9" fmla="*/ 184 h 1105"/>
                  <a:gd name="T10" fmla="*/ 269 w 663"/>
                  <a:gd name="T11" fmla="*/ 102 h 1105"/>
                  <a:gd name="T12" fmla="*/ 197 w 663"/>
                  <a:gd name="T13" fmla="*/ 9 h 1105"/>
                  <a:gd name="T14" fmla="*/ 154 w 663"/>
                  <a:gd name="T15" fmla="*/ 0 h 1105"/>
                  <a:gd name="T16" fmla="*/ 94 w 663"/>
                  <a:gd name="T17" fmla="*/ 102 h 1105"/>
                  <a:gd name="T18" fmla="*/ 41 w 663"/>
                  <a:gd name="T19" fmla="*/ 145 h 1105"/>
                  <a:gd name="T20" fmla="*/ 20 w 663"/>
                  <a:gd name="T21" fmla="*/ 175 h 1105"/>
                  <a:gd name="T22" fmla="*/ 9 w 663"/>
                  <a:gd name="T23" fmla="*/ 269 h 1105"/>
                  <a:gd name="T24" fmla="*/ 0 w 663"/>
                  <a:gd name="T25" fmla="*/ 288 h 1105"/>
                  <a:gd name="T26" fmla="*/ 62 w 663"/>
                  <a:gd name="T27" fmla="*/ 309 h 1105"/>
                  <a:gd name="T28" fmla="*/ 123 w 663"/>
                  <a:gd name="T29" fmla="*/ 340 h 1105"/>
                  <a:gd name="T30" fmla="*/ 197 w 663"/>
                  <a:gd name="T31" fmla="*/ 340 h 1105"/>
                  <a:gd name="T32" fmla="*/ 217 w 663"/>
                  <a:gd name="T33" fmla="*/ 453 h 1105"/>
                  <a:gd name="T34" fmla="*/ 217 w 663"/>
                  <a:gd name="T35" fmla="*/ 599 h 1105"/>
                  <a:gd name="T36" fmla="*/ 269 w 663"/>
                  <a:gd name="T37" fmla="*/ 690 h 1105"/>
                  <a:gd name="T38" fmla="*/ 332 w 663"/>
                  <a:gd name="T39" fmla="*/ 764 h 1105"/>
                  <a:gd name="T40" fmla="*/ 353 w 663"/>
                  <a:gd name="T41" fmla="*/ 877 h 1105"/>
                  <a:gd name="T42" fmla="*/ 290 w 663"/>
                  <a:gd name="T43" fmla="*/ 908 h 1105"/>
                  <a:gd name="T44" fmla="*/ 197 w 663"/>
                  <a:gd name="T45" fmla="*/ 836 h 1105"/>
                  <a:gd name="T46" fmla="*/ 197 w 663"/>
                  <a:gd name="T47" fmla="*/ 774 h 1105"/>
                  <a:gd name="T48" fmla="*/ 52 w 663"/>
                  <a:gd name="T49" fmla="*/ 753 h 1105"/>
                  <a:gd name="T50" fmla="*/ 94 w 663"/>
                  <a:gd name="T51" fmla="*/ 794 h 1105"/>
                  <a:gd name="T52" fmla="*/ 133 w 663"/>
                  <a:gd name="T53" fmla="*/ 877 h 1105"/>
                  <a:gd name="T54" fmla="*/ 197 w 663"/>
                  <a:gd name="T55" fmla="*/ 877 h 1105"/>
                  <a:gd name="T56" fmla="*/ 187 w 663"/>
                  <a:gd name="T57" fmla="*/ 928 h 1105"/>
                  <a:gd name="T58" fmla="*/ 123 w 663"/>
                  <a:gd name="T59" fmla="*/ 980 h 1105"/>
                  <a:gd name="T60" fmla="*/ 217 w 663"/>
                  <a:gd name="T61" fmla="*/ 980 h 1105"/>
                  <a:gd name="T62" fmla="*/ 217 w 663"/>
                  <a:gd name="T63" fmla="*/ 1052 h 1105"/>
                  <a:gd name="T64" fmla="*/ 269 w 663"/>
                  <a:gd name="T65" fmla="*/ 1052 h 1105"/>
                  <a:gd name="T66" fmla="*/ 290 w 663"/>
                  <a:gd name="T67" fmla="*/ 1095 h 1105"/>
                  <a:gd name="T68" fmla="*/ 373 w 663"/>
                  <a:gd name="T69" fmla="*/ 1105 h 1105"/>
                  <a:gd name="T70" fmla="*/ 383 w 663"/>
                  <a:gd name="T71" fmla="*/ 1042 h 1105"/>
                  <a:gd name="T72" fmla="*/ 457 w 663"/>
                  <a:gd name="T73" fmla="*/ 1042 h 1105"/>
                  <a:gd name="T74" fmla="*/ 506 w 663"/>
                  <a:gd name="T75" fmla="*/ 1095 h 1105"/>
                  <a:gd name="T76" fmla="*/ 506 w 663"/>
                  <a:gd name="T77" fmla="*/ 1052 h 1105"/>
                  <a:gd name="T78" fmla="*/ 477 w 663"/>
                  <a:gd name="T79" fmla="*/ 1001 h 1105"/>
                  <a:gd name="T80" fmla="*/ 435 w 663"/>
                  <a:gd name="T81" fmla="*/ 949 h 1105"/>
                  <a:gd name="T82" fmla="*/ 466 w 663"/>
                  <a:gd name="T83" fmla="*/ 888 h 1105"/>
                  <a:gd name="T84" fmla="*/ 518 w 663"/>
                  <a:gd name="T85" fmla="*/ 836 h 1105"/>
                  <a:gd name="T86" fmla="*/ 518 w 663"/>
                  <a:gd name="T87" fmla="*/ 774 h 1105"/>
                  <a:gd name="T88" fmla="*/ 571 w 663"/>
                  <a:gd name="T89" fmla="*/ 753 h 1105"/>
                  <a:gd name="T90" fmla="*/ 600 w 663"/>
                  <a:gd name="T91" fmla="*/ 701 h 1105"/>
                  <a:gd name="T92" fmla="*/ 518 w 663"/>
                  <a:gd name="T93" fmla="*/ 599 h 1105"/>
                  <a:gd name="T94" fmla="*/ 497 w 663"/>
                  <a:gd name="T95" fmla="*/ 535 h 1105"/>
                  <a:gd name="T96" fmla="*/ 559 w 663"/>
                  <a:gd name="T97" fmla="*/ 464 h 1105"/>
                  <a:gd name="T98" fmla="*/ 663 w 663"/>
                  <a:gd name="T99" fmla="*/ 372 h 1105"/>
                  <a:gd name="T100" fmla="*/ 663 w 663"/>
                  <a:gd name="T101" fmla="*/ 288 h 1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663" h="1105">
                    <a:moveTo>
                      <a:pt x="663" y="288"/>
                    </a:moveTo>
                    <a:lnTo>
                      <a:pt x="506" y="195"/>
                    </a:lnTo>
                    <a:lnTo>
                      <a:pt x="435" y="184"/>
                    </a:lnTo>
                    <a:lnTo>
                      <a:pt x="393" y="226"/>
                    </a:lnTo>
                    <a:lnTo>
                      <a:pt x="290" y="184"/>
                    </a:lnTo>
                    <a:lnTo>
                      <a:pt x="269" y="102"/>
                    </a:lnTo>
                    <a:lnTo>
                      <a:pt x="197" y="9"/>
                    </a:lnTo>
                    <a:lnTo>
                      <a:pt x="154" y="0"/>
                    </a:lnTo>
                    <a:lnTo>
                      <a:pt x="94" y="102"/>
                    </a:lnTo>
                    <a:lnTo>
                      <a:pt x="41" y="145"/>
                    </a:lnTo>
                    <a:lnTo>
                      <a:pt x="20" y="175"/>
                    </a:lnTo>
                    <a:lnTo>
                      <a:pt x="9" y="269"/>
                    </a:lnTo>
                    <a:lnTo>
                      <a:pt x="0" y="288"/>
                    </a:lnTo>
                    <a:lnTo>
                      <a:pt x="62" y="309"/>
                    </a:lnTo>
                    <a:lnTo>
                      <a:pt x="123" y="340"/>
                    </a:lnTo>
                    <a:lnTo>
                      <a:pt x="197" y="340"/>
                    </a:lnTo>
                    <a:lnTo>
                      <a:pt x="217" y="453"/>
                    </a:lnTo>
                    <a:lnTo>
                      <a:pt x="217" y="599"/>
                    </a:lnTo>
                    <a:lnTo>
                      <a:pt x="269" y="690"/>
                    </a:lnTo>
                    <a:lnTo>
                      <a:pt x="332" y="764"/>
                    </a:lnTo>
                    <a:lnTo>
                      <a:pt x="353" y="877"/>
                    </a:lnTo>
                    <a:lnTo>
                      <a:pt x="290" y="908"/>
                    </a:lnTo>
                    <a:lnTo>
                      <a:pt x="197" y="836"/>
                    </a:lnTo>
                    <a:lnTo>
                      <a:pt x="197" y="774"/>
                    </a:lnTo>
                    <a:lnTo>
                      <a:pt x="52" y="753"/>
                    </a:lnTo>
                    <a:lnTo>
                      <a:pt x="94" y="794"/>
                    </a:lnTo>
                    <a:lnTo>
                      <a:pt x="133" y="877"/>
                    </a:lnTo>
                    <a:lnTo>
                      <a:pt x="197" y="877"/>
                    </a:lnTo>
                    <a:lnTo>
                      <a:pt x="187" y="928"/>
                    </a:lnTo>
                    <a:lnTo>
                      <a:pt x="123" y="980"/>
                    </a:lnTo>
                    <a:lnTo>
                      <a:pt x="217" y="980"/>
                    </a:lnTo>
                    <a:lnTo>
                      <a:pt x="217" y="1052"/>
                    </a:lnTo>
                    <a:lnTo>
                      <a:pt x="269" y="1052"/>
                    </a:lnTo>
                    <a:lnTo>
                      <a:pt x="290" y="1095"/>
                    </a:lnTo>
                    <a:lnTo>
                      <a:pt x="373" y="1105"/>
                    </a:lnTo>
                    <a:lnTo>
                      <a:pt x="383" y="1042"/>
                    </a:lnTo>
                    <a:lnTo>
                      <a:pt x="457" y="1042"/>
                    </a:lnTo>
                    <a:lnTo>
                      <a:pt x="506" y="1095"/>
                    </a:lnTo>
                    <a:lnTo>
                      <a:pt x="506" y="1052"/>
                    </a:lnTo>
                    <a:lnTo>
                      <a:pt x="477" y="1001"/>
                    </a:lnTo>
                    <a:lnTo>
                      <a:pt x="435" y="949"/>
                    </a:lnTo>
                    <a:lnTo>
                      <a:pt x="466" y="888"/>
                    </a:lnTo>
                    <a:lnTo>
                      <a:pt x="518" y="836"/>
                    </a:lnTo>
                    <a:lnTo>
                      <a:pt x="518" y="774"/>
                    </a:lnTo>
                    <a:lnTo>
                      <a:pt x="571" y="753"/>
                    </a:lnTo>
                    <a:lnTo>
                      <a:pt x="600" y="701"/>
                    </a:lnTo>
                    <a:lnTo>
                      <a:pt x="518" y="599"/>
                    </a:lnTo>
                    <a:lnTo>
                      <a:pt x="497" y="535"/>
                    </a:lnTo>
                    <a:lnTo>
                      <a:pt x="559" y="464"/>
                    </a:lnTo>
                    <a:lnTo>
                      <a:pt x="663" y="372"/>
                    </a:lnTo>
                    <a:lnTo>
                      <a:pt x="663" y="288"/>
                    </a:lnTo>
                  </a:path>
                </a:pathLst>
              </a:custGeom>
              <a:noFill/>
              <a:ln w="4763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8" name="Freeform 21">
                <a:extLst>
                  <a:ext uri="{FF2B5EF4-FFF2-40B4-BE49-F238E27FC236}">
                    <a16:creationId xmlns:a16="http://schemas.microsoft.com/office/drawing/2014/main" id="{B37B093F-5488-434B-BC4A-1E3495D396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54" y="595"/>
                <a:ext cx="448" cy="369"/>
              </a:xfrm>
              <a:custGeom>
                <a:avLst/>
                <a:gdLst>
                  <a:gd name="T0" fmla="*/ 357 w 1344"/>
                  <a:gd name="T1" fmla="*/ 45 h 1105"/>
                  <a:gd name="T2" fmla="*/ 302 w 1344"/>
                  <a:gd name="T3" fmla="*/ 30 h 1105"/>
                  <a:gd name="T4" fmla="*/ 213 w 1344"/>
                  <a:gd name="T5" fmla="*/ 12 h 1105"/>
                  <a:gd name="T6" fmla="*/ 152 w 1344"/>
                  <a:gd name="T7" fmla="*/ 71 h 1105"/>
                  <a:gd name="T8" fmla="*/ 71 w 1344"/>
                  <a:gd name="T9" fmla="*/ 72 h 1105"/>
                  <a:gd name="T10" fmla="*/ 40 w 1344"/>
                  <a:gd name="T11" fmla="*/ 28 h 1105"/>
                  <a:gd name="T12" fmla="*/ 33 w 1344"/>
                  <a:gd name="T13" fmla="*/ 95 h 1105"/>
                  <a:gd name="T14" fmla="*/ 48 w 1344"/>
                  <a:gd name="T15" fmla="*/ 195 h 1105"/>
                  <a:gd name="T16" fmla="*/ 107 w 1344"/>
                  <a:gd name="T17" fmla="*/ 317 h 1105"/>
                  <a:gd name="T18" fmla="*/ 108 w 1344"/>
                  <a:gd name="T19" fmla="*/ 404 h 1105"/>
                  <a:gd name="T20" fmla="*/ 48 w 1344"/>
                  <a:gd name="T21" fmla="*/ 484 h 1105"/>
                  <a:gd name="T22" fmla="*/ 132 w 1344"/>
                  <a:gd name="T23" fmla="*/ 583 h 1105"/>
                  <a:gd name="T24" fmla="*/ 214 w 1344"/>
                  <a:gd name="T25" fmla="*/ 669 h 1105"/>
                  <a:gd name="T26" fmla="*/ 351 w 1344"/>
                  <a:gd name="T27" fmla="*/ 704 h 1105"/>
                  <a:gd name="T28" fmla="*/ 353 w 1344"/>
                  <a:gd name="T29" fmla="*/ 798 h 1105"/>
                  <a:gd name="T30" fmla="*/ 444 w 1344"/>
                  <a:gd name="T31" fmla="*/ 836 h 1105"/>
                  <a:gd name="T32" fmla="*/ 593 w 1344"/>
                  <a:gd name="T33" fmla="*/ 916 h 1105"/>
                  <a:gd name="T34" fmla="*/ 691 w 1344"/>
                  <a:gd name="T35" fmla="*/ 960 h 1105"/>
                  <a:gd name="T36" fmla="*/ 775 w 1344"/>
                  <a:gd name="T37" fmla="*/ 1007 h 1105"/>
                  <a:gd name="T38" fmla="*/ 850 w 1344"/>
                  <a:gd name="T39" fmla="*/ 1013 h 1105"/>
                  <a:gd name="T40" fmla="*/ 914 w 1344"/>
                  <a:gd name="T41" fmla="*/ 1054 h 1105"/>
                  <a:gd name="T42" fmla="*/ 1037 w 1344"/>
                  <a:gd name="T43" fmla="*/ 1076 h 1105"/>
                  <a:gd name="T44" fmla="*/ 1095 w 1344"/>
                  <a:gd name="T45" fmla="*/ 977 h 1105"/>
                  <a:gd name="T46" fmla="*/ 1068 w 1344"/>
                  <a:gd name="T47" fmla="*/ 912 h 1105"/>
                  <a:gd name="T48" fmla="*/ 1107 w 1344"/>
                  <a:gd name="T49" fmla="*/ 828 h 1105"/>
                  <a:gd name="T50" fmla="*/ 986 w 1344"/>
                  <a:gd name="T51" fmla="*/ 745 h 1105"/>
                  <a:gd name="T52" fmla="*/ 935 w 1344"/>
                  <a:gd name="T53" fmla="*/ 783 h 1105"/>
                  <a:gd name="T54" fmla="*/ 930 w 1344"/>
                  <a:gd name="T55" fmla="*/ 724 h 1105"/>
                  <a:gd name="T56" fmla="*/ 843 w 1344"/>
                  <a:gd name="T57" fmla="*/ 645 h 1105"/>
                  <a:gd name="T58" fmla="*/ 914 w 1344"/>
                  <a:gd name="T59" fmla="*/ 484 h 1105"/>
                  <a:gd name="T60" fmla="*/ 943 w 1344"/>
                  <a:gd name="T61" fmla="*/ 501 h 1105"/>
                  <a:gd name="T62" fmla="*/ 1024 w 1344"/>
                  <a:gd name="T63" fmla="*/ 574 h 1105"/>
                  <a:gd name="T64" fmla="*/ 1207 w 1344"/>
                  <a:gd name="T65" fmla="*/ 591 h 1105"/>
                  <a:gd name="T66" fmla="*/ 1344 w 1344"/>
                  <a:gd name="T67" fmla="*/ 477 h 1105"/>
                  <a:gd name="T68" fmla="*/ 1259 w 1344"/>
                  <a:gd name="T69" fmla="*/ 432 h 1105"/>
                  <a:gd name="T70" fmla="*/ 1218 w 1344"/>
                  <a:gd name="T71" fmla="*/ 355 h 1105"/>
                  <a:gd name="T72" fmla="*/ 1131 w 1344"/>
                  <a:gd name="T73" fmla="*/ 350 h 1105"/>
                  <a:gd name="T74" fmla="*/ 1101 w 1344"/>
                  <a:gd name="T75" fmla="*/ 393 h 1105"/>
                  <a:gd name="T76" fmla="*/ 1003 w 1344"/>
                  <a:gd name="T77" fmla="*/ 421 h 1105"/>
                  <a:gd name="T78" fmla="*/ 947 w 1344"/>
                  <a:gd name="T79" fmla="*/ 400 h 1105"/>
                  <a:gd name="T80" fmla="*/ 912 w 1344"/>
                  <a:gd name="T81" fmla="*/ 390 h 1105"/>
                  <a:gd name="T82" fmla="*/ 871 w 1344"/>
                  <a:gd name="T83" fmla="*/ 374 h 1105"/>
                  <a:gd name="T84" fmla="*/ 833 w 1344"/>
                  <a:gd name="T85" fmla="*/ 330 h 1105"/>
                  <a:gd name="T86" fmla="*/ 773 w 1344"/>
                  <a:gd name="T87" fmla="*/ 328 h 1105"/>
                  <a:gd name="T88" fmla="*/ 742 w 1344"/>
                  <a:gd name="T89" fmla="*/ 365 h 1105"/>
                  <a:gd name="T90" fmla="*/ 657 w 1344"/>
                  <a:gd name="T91" fmla="*/ 386 h 1105"/>
                  <a:gd name="T92" fmla="*/ 638 w 1344"/>
                  <a:gd name="T93" fmla="*/ 327 h 1105"/>
                  <a:gd name="T94" fmla="*/ 608 w 1344"/>
                  <a:gd name="T95" fmla="*/ 291 h 1105"/>
                  <a:gd name="T96" fmla="*/ 548 w 1344"/>
                  <a:gd name="T97" fmla="*/ 229 h 1105"/>
                  <a:gd name="T98" fmla="*/ 529 w 1344"/>
                  <a:gd name="T99" fmla="*/ 170 h 1105"/>
                  <a:gd name="T100" fmla="*/ 491 w 1344"/>
                  <a:gd name="T101" fmla="*/ 120 h 1105"/>
                  <a:gd name="T102" fmla="*/ 404 w 1344"/>
                  <a:gd name="T103" fmla="*/ 41 h 1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344" h="1105">
                    <a:moveTo>
                      <a:pt x="404" y="41"/>
                    </a:moveTo>
                    <a:lnTo>
                      <a:pt x="377" y="50"/>
                    </a:lnTo>
                    <a:lnTo>
                      <a:pt x="357" y="45"/>
                    </a:lnTo>
                    <a:lnTo>
                      <a:pt x="358" y="58"/>
                    </a:lnTo>
                    <a:lnTo>
                      <a:pt x="330" y="48"/>
                    </a:lnTo>
                    <a:lnTo>
                      <a:pt x="302" y="30"/>
                    </a:lnTo>
                    <a:lnTo>
                      <a:pt x="287" y="11"/>
                    </a:lnTo>
                    <a:lnTo>
                      <a:pt x="259" y="0"/>
                    </a:lnTo>
                    <a:lnTo>
                      <a:pt x="213" y="12"/>
                    </a:lnTo>
                    <a:lnTo>
                      <a:pt x="195" y="33"/>
                    </a:lnTo>
                    <a:lnTo>
                      <a:pt x="174" y="29"/>
                    </a:lnTo>
                    <a:lnTo>
                      <a:pt x="152" y="71"/>
                    </a:lnTo>
                    <a:lnTo>
                      <a:pt x="131" y="60"/>
                    </a:lnTo>
                    <a:lnTo>
                      <a:pt x="112" y="82"/>
                    </a:lnTo>
                    <a:lnTo>
                      <a:pt x="71" y="72"/>
                    </a:lnTo>
                    <a:lnTo>
                      <a:pt x="63" y="60"/>
                    </a:lnTo>
                    <a:lnTo>
                      <a:pt x="61" y="40"/>
                    </a:lnTo>
                    <a:lnTo>
                      <a:pt x="40" y="28"/>
                    </a:lnTo>
                    <a:lnTo>
                      <a:pt x="0" y="31"/>
                    </a:lnTo>
                    <a:lnTo>
                      <a:pt x="29" y="55"/>
                    </a:lnTo>
                    <a:lnTo>
                      <a:pt x="33" y="95"/>
                    </a:lnTo>
                    <a:lnTo>
                      <a:pt x="23" y="130"/>
                    </a:lnTo>
                    <a:lnTo>
                      <a:pt x="33" y="169"/>
                    </a:lnTo>
                    <a:lnTo>
                      <a:pt x="48" y="195"/>
                    </a:lnTo>
                    <a:lnTo>
                      <a:pt x="52" y="221"/>
                    </a:lnTo>
                    <a:lnTo>
                      <a:pt x="87" y="251"/>
                    </a:lnTo>
                    <a:lnTo>
                      <a:pt x="107" y="317"/>
                    </a:lnTo>
                    <a:lnTo>
                      <a:pt x="108" y="337"/>
                    </a:lnTo>
                    <a:lnTo>
                      <a:pt x="85" y="373"/>
                    </a:lnTo>
                    <a:lnTo>
                      <a:pt x="108" y="404"/>
                    </a:lnTo>
                    <a:lnTo>
                      <a:pt x="92" y="439"/>
                    </a:lnTo>
                    <a:lnTo>
                      <a:pt x="94" y="466"/>
                    </a:lnTo>
                    <a:lnTo>
                      <a:pt x="48" y="484"/>
                    </a:lnTo>
                    <a:lnTo>
                      <a:pt x="67" y="542"/>
                    </a:lnTo>
                    <a:lnTo>
                      <a:pt x="117" y="565"/>
                    </a:lnTo>
                    <a:lnTo>
                      <a:pt x="132" y="583"/>
                    </a:lnTo>
                    <a:lnTo>
                      <a:pt x="142" y="623"/>
                    </a:lnTo>
                    <a:lnTo>
                      <a:pt x="191" y="637"/>
                    </a:lnTo>
                    <a:lnTo>
                      <a:pt x="214" y="669"/>
                    </a:lnTo>
                    <a:lnTo>
                      <a:pt x="267" y="665"/>
                    </a:lnTo>
                    <a:lnTo>
                      <a:pt x="344" y="691"/>
                    </a:lnTo>
                    <a:lnTo>
                      <a:pt x="351" y="704"/>
                    </a:lnTo>
                    <a:lnTo>
                      <a:pt x="336" y="765"/>
                    </a:lnTo>
                    <a:lnTo>
                      <a:pt x="352" y="784"/>
                    </a:lnTo>
                    <a:lnTo>
                      <a:pt x="353" y="798"/>
                    </a:lnTo>
                    <a:lnTo>
                      <a:pt x="374" y="808"/>
                    </a:lnTo>
                    <a:lnTo>
                      <a:pt x="391" y="841"/>
                    </a:lnTo>
                    <a:lnTo>
                      <a:pt x="444" y="836"/>
                    </a:lnTo>
                    <a:lnTo>
                      <a:pt x="473" y="860"/>
                    </a:lnTo>
                    <a:lnTo>
                      <a:pt x="541" y="867"/>
                    </a:lnTo>
                    <a:lnTo>
                      <a:pt x="593" y="916"/>
                    </a:lnTo>
                    <a:lnTo>
                      <a:pt x="620" y="920"/>
                    </a:lnTo>
                    <a:lnTo>
                      <a:pt x="636" y="953"/>
                    </a:lnTo>
                    <a:lnTo>
                      <a:pt x="691" y="960"/>
                    </a:lnTo>
                    <a:lnTo>
                      <a:pt x="719" y="984"/>
                    </a:lnTo>
                    <a:lnTo>
                      <a:pt x="753" y="989"/>
                    </a:lnTo>
                    <a:lnTo>
                      <a:pt x="775" y="1007"/>
                    </a:lnTo>
                    <a:lnTo>
                      <a:pt x="809" y="1003"/>
                    </a:lnTo>
                    <a:lnTo>
                      <a:pt x="828" y="995"/>
                    </a:lnTo>
                    <a:lnTo>
                      <a:pt x="850" y="1013"/>
                    </a:lnTo>
                    <a:lnTo>
                      <a:pt x="890" y="1016"/>
                    </a:lnTo>
                    <a:lnTo>
                      <a:pt x="892" y="1036"/>
                    </a:lnTo>
                    <a:lnTo>
                      <a:pt x="914" y="1054"/>
                    </a:lnTo>
                    <a:lnTo>
                      <a:pt x="951" y="1097"/>
                    </a:lnTo>
                    <a:lnTo>
                      <a:pt x="1020" y="1105"/>
                    </a:lnTo>
                    <a:lnTo>
                      <a:pt x="1037" y="1076"/>
                    </a:lnTo>
                    <a:lnTo>
                      <a:pt x="1056" y="1068"/>
                    </a:lnTo>
                    <a:lnTo>
                      <a:pt x="1086" y="1025"/>
                    </a:lnTo>
                    <a:lnTo>
                      <a:pt x="1095" y="977"/>
                    </a:lnTo>
                    <a:lnTo>
                      <a:pt x="1105" y="949"/>
                    </a:lnTo>
                    <a:lnTo>
                      <a:pt x="1085" y="944"/>
                    </a:lnTo>
                    <a:lnTo>
                      <a:pt x="1068" y="912"/>
                    </a:lnTo>
                    <a:lnTo>
                      <a:pt x="1081" y="904"/>
                    </a:lnTo>
                    <a:lnTo>
                      <a:pt x="1080" y="891"/>
                    </a:lnTo>
                    <a:lnTo>
                      <a:pt x="1107" y="828"/>
                    </a:lnTo>
                    <a:lnTo>
                      <a:pt x="1090" y="789"/>
                    </a:lnTo>
                    <a:lnTo>
                      <a:pt x="1005" y="737"/>
                    </a:lnTo>
                    <a:lnTo>
                      <a:pt x="986" y="745"/>
                    </a:lnTo>
                    <a:lnTo>
                      <a:pt x="969" y="787"/>
                    </a:lnTo>
                    <a:lnTo>
                      <a:pt x="931" y="804"/>
                    </a:lnTo>
                    <a:lnTo>
                      <a:pt x="935" y="783"/>
                    </a:lnTo>
                    <a:lnTo>
                      <a:pt x="914" y="772"/>
                    </a:lnTo>
                    <a:lnTo>
                      <a:pt x="912" y="745"/>
                    </a:lnTo>
                    <a:lnTo>
                      <a:pt x="930" y="724"/>
                    </a:lnTo>
                    <a:lnTo>
                      <a:pt x="839" y="685"/>
                    </a:lnTo>
                    <a:lnTo>
                      <a:pt x="830" y="652"/>
                    </a:lnTo>
                    <a:lnTo>
                      <a:pt x="843" y="645"/>
                    </a:lnTo>
                    <a:lnTo>
                      <a:pt x="859" y="616"/>
                    </a:lnTo>
                    <a:lnTo>
                      <a:pt x="886" y="607"/>
                    </a:lnTo>
                    <a:lnTo>
                      <a:pt x="914" y="484"/>
                    </a:lnTo>
                    <a:lnTo>
                      <a:pt x="927" y="475"/>
                    </a:lnTo>
                    <a:lnTo>
                      <a:pt x="942" y="481"/>
                    </a:lnTo>
                    <a:lnTo>
                      <a:pt x="943" y="501"/>
                    </a:lnTo>
                    <a:lnTo>
                      <a:pt x="962" y="553"/>
                    </a:lnTo>
                    <a:lnTo>
                      <a:pt x="996" y="556"/>
                    </a:lnTo>
                    <a:lnTo>
                      <a:pt x="1024" y="574"/>
                    </a:lnTo>
                    <a:lnTo>
                      <a:pt x="1071" y="583"/>
                    </a:lnTo>
                    <a:lnTo>
                      <a:pt x="1108" y="613"/>
                    </a:lnTo>
                    <a:lnTo>
                      <a:pt x="1207" y="591"/>
                    </a:lnTo>
                    <a:lnTo>
                      <a:pt x="1276" y="617"/>
                    </a:lnTo>
                    <a:lnTo>
                      <a:pt x="1299" y="582"/>
                    </a:lnTo>
                    <a:lnTo>
                      <a:pt x="1344" y="477"/>
                    </a:lnTo>
                    <a:lnTo>
                      <a:pt x="1328" y="452"/>
                    </a:lnTo>
                    <a:lnTo>
                      <a:pt x="1280" y="450"/>
                    </a:lnTo>
                    <a:lnTo>
                      <a:pt x="1259" y="432"/>
                    </a:lnTo>
                    <a:lnTo>
                      <a:pt x="1228" y="388"/>
                    </a:lnTo>
                    <a:lnTo>
                      <a:pt x="1233" y="366"/>
                    </a:lnTo>
                    <a:lnTo>
                      <a:pt x="1218" y="355"/>
                    </a:lnTo>
                    <a:lnTo>
                      <a:pt x="1198" y="357"/>
                    </a:lnTo>
                    <a:lnTo>
                      <a:pt x="1170" y="339"/>
                    </a:lnTo>
                    <a:lnTo>
                      <a:pt x="1131" y="350"/>
                    </a:lnTo>
                    <a:lnTo>
                      <a:pt x="1132" y="362"/>
                    </a:lnTo>
                    <a:lnTo>
                      <a:pt x="1120" y="383"/>
                    </a:lnTo>
                    <a:lnTo>
                      <a:pt x="1101" y="393"/>
                    </a:lnTo>
                    <a:lnTo>
                      <a:pt x="1077" y="421"/>
                    </a:lnTo>
                    <a:lnTo>
                      <a:pt x="1035" y="405"/>
                    </a:lnTo>
                    <a:lnTo>
                      <a:pt x="1003" y="421"/>
                    </a:lnTo>
                    <a:lnTo>
                      <a:pt x="988" y="410"/>
                    </a:lnTo>
                    <a:lnTo>
                      <a:pt x="969" y="418"/>
                    </a:lnTo>
                    <a:lnTo>
                      <a:pt x="947" y="400"/>
                    </a:lnTo>
                    <a:lnTo>
                      <a:pt x="934" y="401"/>
                    </a:lnTo>
                    <a:lnTo>
                      <a:pt x="932" y="381"/>
                    </a:lnTo>
                    <a:lnTo>
                      <a:pt x="912" y="390"/>
                    </a:lnTo>
                    <a:lnTo>
                      <a:pt x="915" y="416"/>
                    </a:lnTo>
                    <a:lnTo>
                      <a:pt x="896" y="432"/>
                    </a:lnTo>
                    <a:lnTo>
                      <a:pt x="871" y="374"/>
                    </a:lnTo>
                    <a:lnTo>
                      <a:pt x="875" y="346"/>
                    </a:lnTo>
                    <a:lnTo>
                      <a:pt x="855" y="349"/>
                    </a:lnTo>
                    <a:lnTo>
                      <a:pt x="833" y="330"/>
                    </a:lnTo>
                    <a:lnTo>
                      <a:pt x="813" y="332"/>
                    </a:lnTo>
                    <a:lnTo>
                      <a:pt x="792" y="314"/>
                    </a:lnTo>
                    <a:lnTo>
                      <a:pt x="773" y="328"/>
                    </a:lnTo>
                    <a:lnTo>
                      <a:pt x="738" y="319"/>
                    </a:lnTo>
                    <a:lnTo>
                      <a:pt x="732" y="326"/>
                    </a:lnTo>
                    <a:lnTo>
                      <a:pt x="742" y="365"/>
                    </a:lnTo>
                    <a:lnTo>
                      <a:pt x="732" y="393"/>
                    </a:lnTo>
                    <a:lnTo>
                      <a:pt x="684" y="384"/>
                    </a:lnTo>
                    <a:lnTo>
                      <a:pt x="657" y="386"/>
                    </a:lnTo>
                    <a:lnTo>
                      <a:pt x="635" y="362"/>
                    </a:lnTo>
                    <a:lnTo>
                      <a:pt x="646" y="340"/>
                    </a:lnTo>
                    <a:lnTo>
                      <a:pt x="638" y="327"/>
                    </a:lnTo>
                    <a:lnTo>
                      <a:pt x="625" y="330"/>
                    </a:lnTo>
                    <a:lnTo>
                      <a:pt x="618" y="323"/>
                    </a:lnTo>
                    <a:lnTo>
                      <a:pt x="608" y="291"/>
                    </a:lnTo>
                    <a:lnTo>
                      <a:pt x="594" y="278"/>
                    </a:lnTo>
                    <a:lnTo>
                      <a:pt x="592" y="259"/>
                    </a:lnTo>
                    <a:lnTo>
                      <a:pt x="548" y="229"/>
                    </a:lnTo>
                    <a:lnTo>
                      <a:pt x="517" y="178"/>
                    </a:lnTo>
                    <a:lnTo>
                      <a:pt x="517" y="171"/>
                    </a:lnTo>
                    <a:lnTo>
                      <a:pt x="529" y="170"/>
                    </a:lnTo>
                    <a:lnTo>
                      <a:pt x="536" y="163"/>
                    </a:lnTo>
                    <a:lnTo>
                      <a:pt x="520" y="138"/>
                    </a:lnTo>
                    <a:lnTo>
                      <a:pt x="491" y="120"/>
                    </a:lnTo>
                    <a:lnTo>
                      <a:pt x="490" y="107"/>
                    </a:lnTo>
                    <a:lnTo>
                      <a:pt x="503" y="99"/>
                    </a:lnTo>
                    <a:lnTo>
                      <a:pt x="404" y="4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9" name="Freeform 22">
                <a:extLst>
                  <a:ext uri="{FF2B5EF4-FFF2-40B4-BE49-F238E27FC236}">
                    <a16:creationId xmlns:a16="http://schemas.microsoft.com/office/drawing/2014/main" id="{8C0EB34E-69B6-B875-F8C2-795BE3BFB8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4" y="3"/>
                <a:ext cx="530" cy="430"/>
              </a:xfrm>
              <a:custGeom>
                <a:avLst/>
                <a:gdLst>
                  <a:gd name="T0" fmla="*/ 1341 w 1590"/>
                  <a:gd name="T1" fmla="*/ 881 h 1290"/>
                  <a:gd name="T2" fmla="*/ 1220 w 1590"/>
                  <a:gd name="T3" fmla="*/ 873 h 1290"/>
                  <a:gd name="T4" fmla="*/ 1172 w 1590"/>
                  <a:gd name="T5" fmla="*/ 857 h 1290"/>
                  <a:gd name="T6" fmla="*/ 1160 w 1590"/>
                  <a:gd name="T7" fmla="*/ 730 h 1290"/>
                  <a:gd name="T8" fmla="*/ 1049 w 1590"/>
                  <a:gd name="T9" fmla="*/ 693 h 1290"/>
                  <a:gd name="T10" fmla="*/ 1045 w 1590"/>
                  <a:gd name="T11" fmla="*/ 654 h 1290"/>
                  <a:gd name="T12" fmla="*/ 955 w 1590"/>
                  <a:gd name="T13" fmla="*/ 695 h 1290"/>
                  <a:gd name="T14" fmla="*/ 884 w 1590"/>
                  <a:gd name="T15" fmla="*/ 575 h 1290"/>
                  <a:gd name="T16" fmla="*/ 866 w 1590"/>
                  <a:gd name="T17" fmla="*/ 456 h 1290"/>
                  <a:gd name="T18" fmla="*/ 806 w 1590"/>
                  <a:gd name="T19" fmla="*/ 388 h 1290"/>
                  <a:gd name="T20" fmla="*/ 750 w 1590"/>
                  <a:gd name="T21" fmla="*/ 365 h 1290"/>
                  <a:gd name="T22" fmla="*/ 623 w 1590"/>
                  <a:gd name="T23" fmla="*/ 444 h 1290"/>
                  <a:gd name="T24" fmla="*/ 568 w 1590"/>
                  <a:gd name="T25" fmla="*/ 430 h 1290"/>
                  <a:gd name="T26" fmla="*/ 518 w 1590"/>
                  <a:gd name="T27" fmla="*/ 394 h 1290"/>
                  <a:gd name="T28" fmla="*/ 458 w 1590"/>
                  <a:gd name="T29" fmla="*/ 319 h 1290"/>
                  <a:gd name="T30" fmla="*/ 393 w 1590"/>
                  <a:gd name="T31" fmla="*/ 204 h 1290"/>
                  <a:gd name="T32" fmla="*/ 391 w 1590"/>
                  <a:gd name="T33" fmla="*/ 118 h 1290"/>
                  <a:gd name="T34" fmla="*/ 284 w 1590"/>
                  <a:gd name="T35" fmla="*/ 33 h 1290"/>
                  <a:gd name="T36" fmla="*/ 145 w 1590"/>
                  <a:gd name="T37" fmla="*/ 66 h 1290"/>
                  <a:gd name="T38" fmla="*/ 80 w 1590"/>
                  <a:gd name="T39" fmla="*/ 92 h 1290"/>
                  <a:gd name="T40" fmla="*/ 0 w 1590"/>
                  <a:gd name="T41" fmla="*/ 93 h 1290"/>
                  <a:gd name="T42" fmla="*/ 108 w 1590"/>
                  <a:gd name="T43" fmla="*/ 324 h 1290"/>
                  <a:gd name="T44" fmla="*/ 228 w 1590"/>
                  <a:gd name="T45" fmla="*/ 381 h 1290"/>
                  <a:gd name="T46" fmla="*/ 223 w 1590"/>
                  <a:gd name="T47" fmla="*/ 475 h 1290"/>
                  <a:gd name="T48" fmla="*/ 376 w 1590"/>
                  <a:gd name="T49" fmla="*/ 528 h 1290"/>
                  <a:gd name="T50" fmla="*/ 470 w 1590"/>
                  <a:gd name="T51" fmla="*/ 533 h 1290"/>
                  <a:gd name="T52" fmla="*/ 508 w 1590"/>
                  <a:gd name="T53" fmla="*/ 509 h 1290"/>
                  <a:gd name="T54" fmla="*/ 578 w 1590"/>
                  <a:gd name="T55" fmla="*/ 530 h 1290"/>
                  <a:gd name="T56" fmla="*/ 527 w 1590"/>
                  <a:gd name="T57" fmla="*/ 635 h 1290"/>
                  <a:gd name="T58" fmla="*/ 588 w 1590"/>
                  <a:gd name="T59" fmla="*/ 649 h 1290"/>
                  <a:gd name="T60" fmla="*/ 652 w 1590"/>
                  <a:gd name="T61" fmla="*/ 678 h 1290"/>
                  <a:gd name="T62" fmla="*/ 725 w 1590"/>
                  <a:gd name="T63" fmla="*/ 744 h 1290"/>
                  <a:gd name="T64" fmla="*/ 688 w 1590"/>
                  <a:gd name="T65" fmla="*/ 842 h 1290"/>
                  <a:gd name="T66" fmla="*/ 716 w 1590"/>
                  <a:gd name="T67" fmla="*/ 933 h 1290"/>
                  <a:gd name="T68" fmla="*/ 778 w 1590"/>
                  <a:gd name="T69" fmla="*/ 960 h 1290"/>
                  <a:gd name="T70" fmla="*/ 779 w 1590"/>
                  <a:gd name="T71" fmla="*/ 1034 h 1290"/>
                  <a:gd name="T72" fmla="*/ 772 w 1590"/>
                  <a:gd name="T73" fmla="*/ 1103 h 1290"/>
                  <a:gd name="T74" fmla="*/ 744 w 1590"/>
                  <a:gd name="T75" fmla="*/ 1172 h 1290"/>
                  <a:gd name="T76" fmla="*/ 806 w 1590"/>
                  <a:gd name="T77" fmla="*/ 1253 h 1290"/>
                  <a:gd name="T78" fmla="*/ 886 w 1590"/>
                  <a:gd name="T79" fmla="*/ 1246 h 1290"/>
                  <a:gd name="T80" fmla="*/ 1040 w 1590"/>
                  <a:gd name="T81" fmla="*/ 1239 h 1290"/>
                  <a:gd name="T82" fmla="*/ 1133 w 1590"/>
                  <a:gd name="T83" fmla="*/ 1230 h 1290"/>
                  <a:gd name="T84" fmla="*/ 1170 w 1590"/>
                  <a:gd name="T85" fmla="*/ 1200 h 1290"/>
                  <a:gd name="T86" fmla="*/ 1298 w 1590"/>
                  <a:gd name="T87" fmla="*/ 1208 h 1290"/>
                  <a:gd name="T88" fmla="*/ 1406 w 1590"/>
                  <a:gd name="T89" fmla="*/ 1211 h 1290"/>
                  <a:gd name="T90" fmla="*/ 1440 w 1590"/>
                  <a:gd name="T91" fmla="*/ 1282 h 1290"/>
                  <a:gd name="T92" fmla="*/ 1527 w 1590"/>
                  <a:gd name="T93" fmla="*/ 1281 h 1290"/>
                  <a:gd name="T94" fmla="*/ 1533 w 1590"/>
                  <a:gd name="T95" fmla="*/ 1212 h 1290"/>
                  <a:gd name="T96" fmla="*/ 1564 w 1590"/>
                  <a:gd name="T97" fmla="*/ 1103 h 1290"/>
                  <a:gd name="T98" fmla="*/ 1528 w 1590"/>
                  <a:gd name="T99" fmla="*/ 1012 h 1290"/>
                  <a:gd name="T100" fmla="*/ 1541 w 1590"/>
                  <a:gd name="T101" fmla="*/ 930 h 1290"/>
                  <a:gd name="T102" fmla="*/ 1524 w 1590"/>
                  <a:gd name="T103" fmla="*/ 958 h 1290"/>
                  <a:gd name="T104" fmla="*/ 1478 w 1590"/>
                  <a:gd name="T105" fmla="*/ 902 h 12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590" h="1290">
                    <a:moveTo>
                      <a:pt x="1478" y="902"/>
                    </a:moveTo>
                    <a:lnTo>
                      <a:pt x="1432" y="846"/>
                    </a:lnTo>
                    <a:lnTo>
                      <a:pt x="1341" y="881"/>
                    </a:lnTo>
                    <a:lnTo>
                      <a:pt x="1299" y="859"/>
                    </a:lnTo>
                    <a:lnTo>
                      <a:pt x="1232" y="858"/>
                    </a:lnTo>
                    <a:lnTo>
                      <a:pt x="1220" y="873"/>
                    </a:lnTo>
                    <a:lnTo>
                      <a:pt x="1216" y="900"/>
                    </a:lnTo>
                    <a:lnTo>
                      <a:pt x="1203" y="907"/>
                    </a:lnTo>
                    <a:lnTo>
                      <a:pt x="1172" y="857"/>
                    </a:lnTo>
                    <a:lnTo>
                      <a:pt x="1162" y="830"/>
                    </a:lnTo>
                    <a:lnTo>
                      <a:pt x="1173" y="789"/>
                    </a:lnTo>
                    <a:lnTo>
                      <a:pt x="1160" y="730"/>
                    </a:lnTo>
                    <a:lnTo>
                      <a:pt x="1129" y="693"/>
                    </a:lnTo>
                    <a:lnTo>
                      <a:pt x="1096" y="683"/>
                    </a:lnTo>
                    <a:lnTo>
                      <a:pt x="1049" y="693"/>
                    </a:lnTo>
                    <a:lnTo>
                      <a:pt x="1042" y="688"/>
                    </a:lnTo>
                    <a:lnTo>
                      <a:pt x="1060" y="660"/>
                    </a:lnTo>
                    <a:lnTo>
                      <a:pt x="1045" y="654"/>
                    </a:lnTo>
                    <a:lnTo>
                      <a:pt x="1025" y="649"/>
                    </a:lnTo>
                    <a:lnTo>
                      <a:pt x="1007" y="678"/>
                    </a:lnTo>
                    <a:lnTo>
                      <a:pt x="955" y="695"/>
                    </a:lnTo>
                    <a:lnTo>
                      <a:pt x="891" y="654"/>
                    </a:lnTo>
                    <a:lnTo>
                      <a:pt x="884" y="642"/>
                    </a:lnTo>
                    <a:lnTo>
                      <a:pt x="884" y="575"/>
                    </a:lnTo>
                    <a:lnTo>
                      <a:pt x="857" y="504"/>
                    </a:lnTo>
                    <a:lnTo>
                      <a:pt x="869" y="482"/>
                    </a:lnTo>
                    <a:lnTo>
                      <a:pt x="866" y="456"/>
                    </a:lnTo>
                    <a:lnTo>
                      <a:pt x="857" y="436"/>
                    </a:lnTo>
                    <a:lnTo>
                      <a:pt x="831" y="439"/>
                    </a:lnTo>
                    <a:lnTo>
                      <a:pt x="806" y="388"/>
                    </a:lnTo>
                    <a:lnTo>
                      <a:pt x="782" y="356"/>
                    </a:lnTo>
                    <a:lnTo>
                      <a:pt x="762" y="352"/>
                    </a:lnTo>
                    <a:lnTo>
                      <a:pt x="750" y="365"/>
                    </a:lnTo>
                    <a:lnTo>
                      <a:pt x="691" y="372"/>
                    </a:lnTo>
                    <a:lnTo>
                      <a:pt x="639" y="396"/>
                    </a:lnTo>
                    <a:lnTo>
                      <a:pt x="623" y="444"/>
                    </a:lnTo>
                    <a:lnTo>
                      <a:pt x="612" y="459"/>
                    </a:lnTo>
                    <a:lnTo>
                      <a:pt x="576" y="442"/>
                    </a:lnTo>
                    <a:lnTo>
                      <a:pt x="568" y="430"/>
                    </a:lnTo>
                    <a:lnTo>
                      <a:pt x="542" y="432"/>
                    </a:lnTo>
                    <a:lnTo>
                      <a:pt x="527" y="420"/>
                    </a:lnTo>
                    <a:lnTo>
                      <a:pt x="518" y="394"/>
                    </a:lnTo>
                    <a:lnTo>
                      <a:pt x="481" y="357"/>
                    </a:lnTo>
                    <a:lnTo>
                      <a:pt x="471" y="324"/>
                    </a:lnTo>
                    <a:lnTo>
                      <a:pt x="458" y="319"/>
                    </a:lnTo>
                    <a:lnTo>
                      <a:pt x="410" y="317"/>
                    </a:lnTo>
                    <a:lnTo>
                      <a:pt x="387" y="279"/>
                    </a:lnTo>
                    <a:lnTo>
                      <a:pt x="393" y="204"/>
                    </a:lnTo>
                    <a:lnTo>
                      <a:pt x="380" y="199"/>
                    </a:lnTo>
                    <a:lnTo>
                      <a:pt x="409" y="163"/>
                    </a:lnTo>
                    <a:lnTo>
                      <a:pt x="391" y="118"/>
                    </a:lnTo>
                    <a:lnTo>
                      <a:pt x="370" y="100"/>
                    </a:lnTo>
                    <a:lnTo>
                      <a:pt x="347" y="0"/>
                    </a:lnTo>
                    <a:lnTo>
                      <a:pt x="284" y="33"/>
                    </a:lnTo>
                    <a:lnTo>
                      <a:pt x="218" y="53"/>
                    </a:lnTo>
                    <a:lnTo>
                      <a:pt x="197" y="42"/>
                    </a:lnTo>
                    <a:lnTo>
                      <a:pt x="145" y="66"/>
                    </a:lnTo>
                    <a:lnTo>
                      <a:pt x="98" y="64"/>
                    </a:lnTo>
                    <a:lnTo>
                      <a:pt x="79" y="80"/>
                    </a:lnTo>
                    <a:lnTo>
                      <a:pt x="80" y="92"/>
                    </a:lnTo>
                    <a:lnTo>
                      <a:pt x="59" y="74"/>
                    </a:lnTo>
                    <a:lnTo>
                      <a:pt x="27" y="98"/>
                    </a:lnTo>
                    <a:lnTo>
                      <a:pt x="0" y="93"/>
                    </a:lnTo>
                    <a:lnTo>
                      <a:pt x="21" y="105"/>
                    </a:lnTo>
                    <a:lnTo>
                      <a:pt x="37" y="130"/>
                    </a:lnTo>
                    <a:lnTo>
                      <a:pt x="108" y="324"/>
                    </a:lnTo>
                    <a:lnTo>
                      <a:pt x="158" y="354"/>
                    </a:lnTo>
                    <a:lnTo>
                      <a:pt x="234" y="366"/>
                    </a:lnTo>
                    <a:lnTo>
                      <a:pt x="228" y="381"/>
                    </a:lnTo>
                    <a:lnTo>
                      <a:pt x="197" y="411"/>
                    </a:lnTo>
                    <a:lnTo>
                      <a:pt x="221" y="449"/>
                    </a:lnTo>
                    <a:lnTo>
                      <a:pt x="223" y="475"/>
                    </a:lnTo>
                    <a:lnTo>
                      <a:pt x="245" y="480"/>
                    </a:lnTo>
                    <a:lnTo>
                      <a:pt x="303" y="528"/>
                    </a:lnTo>
                    <a:lnTo>
                      <a:pt x="376" y="528"/>
                    </a:lnTo>
                    <a:lnTo>
                      <a:pt x="411" y="545"/>
                    </a:lnTo>
                    <a:lnTo>
                      <a:pt x="450" y="528"/>
                    </a:lnTo>
                    <a:lnTo>
                      <a:pt x="470" y="533"/>
                    </a:lnTo>
                    <a:lnTo>
                      <a:pt x="486" y="558"/>
                    </a:lnTo>
                    <a:lnTo>
                      <a:pt x="517" y="529"/>
                    </a:lnTo>
                    <a:lnTo>
                      <a:pt x="508" y="509"/>
                    </a:lnTo>
                    <a:lnTo>
                      <a:pt x="508" y="502"/>
                    </a:lnTo>
                    <a:lnTo>
                      <a:pt x="541" y="493"/>
                    </a:lnTo>
                    <a:lnTo>
                      <a:pt x="578" y="530"/>
                    </a:lnTo>
                    <a:lnTo>
                      <a:pt x="528" y="574"/>
                    </a:lnTo>
                    <a:lnTo>
                      <a:pt x="539" y="614"/>
                    </a:lnTo>
                    <a:lnTo>
                      <a:pt x="527" y="635"/>
                    </a:lnTo>
                    <a:lnTo>
                      <a:pt x="535" y="648"/>
                    </a:lnTo>
                    <a:lnTo>
                      <a:pt x="556" y="652"/>
                    </a:lnTo>
                    <a:lnTo>
                      <a:pt x="588" y="649"/>
                    </a:lnTo>
                    <a:lnTo>
                      <a:pt x="590" y="669"/>
                    </a:lnTo>
                    <a:lnTo>
                      <a:pt x="598" y="682"/>
                    </a:lnTo>
                    <a:lnTo>
                      <a:pt x="652" y="678"/>
                    </a:lnTo>
                    <a:lnTo>
                      <a:pt x="688" y="701"/>
                    </a:lnTo>
                    <a:lnTo>
                      <a:pt x="692" y="747"/>
                    </a:lnTo>
                    <a:lnTo>
                      <a:pt x="725" y="744"/>
                    </a:lnTo>
                    <a:lnTo>
                      <a:pt x="727" y="764"/>
                    </a:lnTo>
                    <a:lnTo>
                      <a:pt x="671" y="809"/>
                    </a:lnTo>
                    <a:lnTo>
                      <a:pt x="688" y="842"/>
                    </a:lnTo>
                    <a:lnTo>
                      <a:pt x="717" y="873"/>
                    </a:lnTo>
                    <a:lnTo>
                      <a:pt x="733" y="904"/>
                    </a:lnTo>
                    <a:lnTo>
                      <a:pt x="716" y="933"/>
                    </a:lnTo>
                    <a:lnTo>
                      <a:pt x="689" y="935"/>
                    </a:lnTo>
                    <a:lnTo>
                      <a:pt x="691" y="949"/>
                    </a:lnTo>
                    <a:lnTo>
                      <a:pt x="778" y="960"/>
                    </a:lnTo>
                    <a:lnTo>
                      <a:pt x="809" y="998"/>
                    </a:lnTo>
                    <a:lnTo>
                      <a:pt x="783" y="1014"/>
                    </a:lnTo>
                    <a:lnTo>
                      <a:pt x="779" y="1034"/>
                    </a:lnTo>
                    <a:lnTo>
                      <a:pt x="788" y="1054"/>
                    </a:lnTo>
                    <a:lnTo>
                      <a:pt x="762" y="1076"/>
                    </a:lnTo>
                    <a:lnTo>
                      <a:pt x="772" y="1103"/>
                    </a:lnTo>
                    <a:lnTo>
                      <a:pt x="753" y="1117"/>
                    </a:lnTo>
                    <a:lnTo>
                      <a:pt x="756" y="1151"/>
                    </a:lnTo>
                    <a:lnTo>
                      <a:pt x="744" y="1172"/>
                    </a:lnTo>
                    <a:lnTo>
                      <a:pt x="740" y="1199"/>
                    </a:lnTo>
                    <a:lnTo>
                      <a:pt x="763" y="1230"/>
                    </a:lnTo>
                    <a:lnTo>
                      <a:pt x="806" y="1253"/>
                    </a:lnTo>
                    <a:lnTo>
                      <a:pt x="851" y="1229"/>
                    </a:lnTo>
                    <a:lnTo>
                      <a:pt x="877" y="1227"/>
                    </a:lnTo>
                    <a:lnTo>
                      <a:pt x="886" y="1246"/>
                    </a:lnTo>
                    <a:lnTo>
                      <a:pt x="926" y="1242"/>
                    </a:lnTo>
                    <a:lnTo>
                      <a:pt x="950" y="1220"/>
                    </a:lnTo>
                    <a:lnTo>
                      <a:pt x="1040" y="1239"/>
                    </a:lnTo>
                    <a:lnTo>
                      <a:pt x="1083" y="1201"/>
                    </a:lnTo>
                    <a:lnTo>
                      <a:pt x="1118" y="1211"/>
                    </a:lnTo>
                    <a:lnTo>
                      <a:pt x="1133" y="1230"/>
                    </a:lnTo>
                    <a:lnTo>
                      <a:pt x="1152" y="1222"/>
                    </a:lnTo>
                    <a:lnTo>
                      <a:pt x="1165" y="1227"/>
                    </a:lnTo>
                    <a:lnTo>
                      <a:pt x="1170" y="1200"/>
                    </a:lnTo>
                    <a:lnTo>
                      <a:pt x="1202" y="1190"/>
                    </a:lnTo>
                    <a:lnTo>
                      <a:pt x="1279" y="1216"/>
                    </a:lnTo>
                    <a:lnTo>
                      <a:pt x="1298" y="1208"/>
                    </a:lnTo>
                    <a:lnTo>
                      <a:pt x="1327" y="1219"/>
                    </a:lnTo>
                    <a:lnTo>
                      <a:pt x="1335" y="1245"/>
                    </a:lnTo>
                    <a:lnTo>
                      <a:pt x="1406" y="1211"/>
                    </a:lnTo>
                    <a:lnTo>
                      <a:pt x="1414" y="1230"/>
                    </a:lnTo>
                    <a:lnTo>
                      <a:pt x="1411" y="1264"/>
                    </a:lnTo>
                    <a:lnTo>
                      <a:pt x="1440" y="1282"/>
                    </a:lnTo>
                    <a:lnTo>
                      <a:pt x="1472" y="1279"/>
                    </a:lnTo>
                    <a:lnTo>
                      <a:pt x="1487" y="1290"/>
                    </a:lnTo>
                    <a:lnTo>
                      <a:pt x="1527" y="1281"/>
                    </a:lnTo>
                    <a:lnTo>
                      <a:pt x="1539" y="1266"/>
                    </a:lnTo>
                    <a:lnTo>
                      <a:pt x="1523" y="1241"/>
                    </a:lnTo>
                    <a:lnTo>
                      <a:pt x="1533" y="1212"/>
                    </a:lnTo>
                    <a:lnTo>
                      <a:pt x="1590" y="1174"/>
                    </a:lnTo>
                    <a:lnTo>
                      <a:pt x="1575" y="1142"/>
                    </a:lnTo>
                    <a:lnTo>
                      <a:pt x="1564" y="1103"/>
                    </a:lnTo>
                    <a:lnTo>
                      <a:pt x="1517" y="1100"/>
                    </a:lnTo>
                    <a:lnTo>
                      <a:pt x="1534" y="1072"/>
                    </a:lnTo>
                    <a:lnTo>
                      <a:pt x="1528" y="1012"/>
                    </a:lnTo>
                    <a:lnTo>
                      <a:pt x="1578" y="960"/>
                    </a:lnTo>
                    <a:lnTo>
                      <a:pt x="1569" y="941"/>
                    </a:lnTo>
                    <a:lnTo>
                      <a:pt x="1541" y="930"/>
                    </a:lnTo>
                    <a:lnTo>
                      <a:pt x="1528" y="938"/>
                    </a:lnTo>
                    <a:lnTo>
                      <a:pt x="1537" y="957"/>
                    </a:lnTo>
                    <a:lnTo>
                      <a:pt x="1524" y="958"/>
                    </a:lnTo>
                    <a:lnTo>
                      <a:pt x="1508" y="940"/>
                    </a:lnTo>
                    <a:lnTo>
                      <a:pt x="1506" y="913"/>
                    </a:lnTo>
                    <a:lnTo>
                      <a:pt x="1478" y="90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0" name="Freeform 23">
                <a:extLst>
                  <a:ext uri="{FF2B5EF4-FFF2-40B4-BE49-F238E27FC236}">
                    <a16:creationId xmlns:a16="http://schemas.microsoft.com/office/drawing/2014/main" id="{C51E06A2-4493-59BB-4C9A-E97C3DD958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6" y="356"/>
                <a:ext cx="341" cy="359"/>
              </a:xfrm>
              <a:custGeom>
                <a:avLst/>
                <a:gdLst>
                  <a:gd name="T0" fmla="*/ 619 w 1025"/>
                  <a:gd name="T1" fmla="*/ 85 h 1078"/>
                  <a:gd name="T2" fmla="*/ 635 w 1025"/>
                  <a:gd name="T3" fmla="*/ 36 h 1078"/>
                  <a:gd name="T4" fmla="*/ 593 w 1025"/>
                  <a:gd name="T5" fmla="*/ 13 h 1078"/>
                  <a:gd name="T6" fmla="*/ 566 w 1025"/>
                  <a:gd name="T7" fmla="*/ 22 h 1078"/>
                  <a:gd name="T8" fmla="*/ 530 w 1025"/>
                  <a:gd name="T9" fmla="*/ 66 h 1078"/>
                  <a:gd name="T10" fmla="*/ 487 w 1025"/>
                  <a:gd name="T11" fmla="*/ 104 h 1078"/>
                  <a:gd name="T12" fmla="*/ 490 w 1025"/>
                  <a:gd name="T13" fmla="*/ 136 h 1078"/>
                  <a:gd name="T14" fmla="*/ 410 w 1025"/>
                  <a:gd name="T15" fmla="*/ 218 h 1078"/>
                  <a:gd name="T16" fmla="*/ 300 w 1025"/>
                  <a:gd name="T17" fmla="*/ 262 h 1078"/>
                  <a:gd name="T18" fmla="*/ 211 w 1025"/>
                  <a:gd name="T19" fmla="*/ 237 h 1078"/>
                  <a:gd name="T20" fmla="*/ 142 w 1025"/>
                  <a:gd name="T21" fmla="*/ 297 h 1078"/>
                  <a:gd name="T22" fmla="*/ 168 w 1025"/>
                  <a:gd name="T23" fmla="*/ 347 h 1078"/>
                  <a:gd name="T24" fmla="*/ 141 w 1025"/>
                  <a:gd name="T25" fmla="*/ 424 h 1078"/>
                  <a:gd name="T26" fmla="*/ 137 w 1025"/>
                  <a:gd name="T27" fmla="*/ 458 h 1078"/>
                  <a:gd name="T28" fmla="*/ 159 w 1025"/>
                  <a:gd name="T29" fmla="*/ 482 h 1078"/>
                  <a:gd name="T30" fmla="*/ 123 w 1025"/>
                  <a:gd name="T31" fmla="*/ 527 h 1078"/>
                  <a:gd name="T32" fmla="*/ 75 w 1025"/>
                  <a:gd name="T33" fmla="*/ 578 h 1078"/>
                  <a:gd name="T34" fmla="*/ 25 w 1025"/>
                  <a:gd name="T35" fmla="*/ 623 h 1078"/>
                  <a:gd name="T36" fmla="*/ 0 w 1025"/>
                  <a:gd name="T37" fmla="*/ 645 h 1078"/>
                  <a:gd name="T38" fmla="*/ 21 w 1025"/>
                  <a:gd name="T39" fmla="*/ 724 h 1078"/>
                  <a:gd name="T40" fmla="*/ 37 w 1025"/>
                  <a:gd name="T41" fmla="*/ 755 h 1078"/>
                  <a:gd name="T42" fmla="*/ 16 w 1025"/>
                  <a:gd name="T43" fmla="*/ 811 h 1078"/>
                  <a:gd name="T44" fmla="*/ 12 w 1025"/>
                  <a:gd name="T45" fmla="*/ 852 h 1078"/>
                  <a:gd name="T46" fmla="*/ 124 w 1025"/>
                  <a:gd name="T47" fmla="*/ 896 h 1078"/>
                  <a:gd name="T48" fmla="*/ 173 w 1025"/>
                  <a:gd name="T49" fmla="*/ 918 h 1078"/>
                  <a:gd name="T50" fmla="*/ 247 w 1025"/>
                  <a:gd name="T51" fmla="*/ 984 h 1078"/>
                  <a:gd name="T52" fmla="*/ 283 w 1025"/>
                  <a:gd name="T53" fmla="*/ 1015 h 1078"/>
                  <a:gd name="T54" fmla="*/ 423 w 1025"/>
                  <a:gd name="T55" fmla="*/ 1009 h 1078"/>
                  <a:gd name="T56" fmla="*/ 432 w 1025"/>
                  <a:gd name="T57" fmla="*/ 1035 h 1078"/>
                  <a:gd name="T58" fmla="*/ 489 w 1025"/>
                  <a:gd name="T59" fmla="*/ 1070 h 1078"/>
                  <a:gd name="T60" fmla="*/ 549 w 1025"/>
                  <a:gd name="T61" fmla="*/ 1064 h 1078"/>
                  <a:gd name="T62" fmla="*/ 631 w 1025"/>
                  <a:gd name="T63" fmla="*/ 1076 h 1078"/>
                  <a:gd name="T64" fmla="*/ 681 w 1025"/>
                  <a:gd name="T65" fmla="*/ 1038 h 1078"/>
                  <a:gd name="T66" fmla="*/ 748 w 1025"/>
                  <a:gd name="T67" fmla="*/ 1032 h 1078"/>
                  <a:gd name="T68" fmla="*/ 778 w 1025"/>
                  <a:gd name="T69" fmla="*/ 1002 h 1078"/>
                  <a:gd name="T70" fmla="*/ 760 w 1025"/>
                  <a:gd name="T71" fmla="*/ 957 h 1078"/>
                  <a:gd name="T72" fmla="*/ 804 w 1025"/>
                  <a:gd name="T73" fmla="*/ 913 h 1078"/>
                  <a:gd name="T74" fmla="*/ 800 w 1025"/>
                  <a:gd name="T75" fmla="*/ 872 h 1078"/>
                  <a:gd name="T76" fmla="*/ 810 w 1025"/>
                  <a:gd name="T77" fmla="*/ 831 h 1078"/>
                  <a:gd name="T78" fmla="*/ 799 w 1025"/>
                  <a:gd name="T79" fmla="*/ 799 h 1078"/>
                  <a:gd name="T80" fmla="*/ 800 w 1025"/>
                  <a:gd name="T81" fmla="*/ 732 h 1078"/>
                  <a:gd name="T82" fmla="*/ 816 w 1025"/>
                  <a:gd name="T83" fmla="*/ 690 h 1078"/>
                  <a:gd name="T84" fmla="*/ 840 w 1025"/>
                  <a:gd name="T85" fmla="*/ 660 h 1078"/>
                  <a:gd name="T86" fmla="*/ 903 w 1025"/>
                  <a:gd name="T87" fmla="*/ 682 h 1078"/>
                  <a:gd name="T88" fmla="*/ 939 w 1025"/>
                  <a:gd name="T89" fmla="*/ 706 h 1078"/>
                  <a:gd name="T90" fmla="*/ 988 w 1025"/>
                  <a:gd name="T91" fmla="*/ 654 h 1078"/>
                  <a:gd name="T92" fmla="*/ 1025 w 1025"/>
                  <a:gd name="T93" fmla="*/ 624 h 1078"/>
                  <a:gd name="T94" fmla="*/ 965 w 1025"/>
                  <a:gd name="T95" fmla="*/ 623 h 1078"/>
                  <a:gd name="T96" fmla="*/ 974 w 1025"/>
                  <a:gd name="T97" fmla="*/ 581 h 1078"/>
                  <a:gd name="T98" fmla="*/ 863 w 1025"/>
                  <a:gd name="T99" fmla="*/ 538 h 1078"/>
                  <a:gd name="T100" fmla="*/ 827 w 1025"/>
                  <a:gd name="T101" fmla="*/ 515 h 1078"/>
                  <a:gd name="T102" fmla="*/ 740 w 1025"/>
                  <a:gd name="T103" fmla="*/ 442 h 1078"/>
                  <a:gd name="T104" fmla="*/ 704 w 1025"/>
                  <a:gd name="T105" fmla="*/ 419 h 1078"/>
                  <a:gd name="T106" fmla="*/ 618 w 1025"/>
                  <a:gd name="T107" fmla="*/ 426 h 1078"/>
                  <a:gd name="T108" fmla="*/ 617 w 1025"/>
                  <a:gd name="T109" fmla="*/ 353 h 1078"/>
                  <a:gd name="T110" fmla="*/ 608 w 1025"/>
                  <a:gd name="T111" fmla="*/ 253 h 1078"/>
                  <a:gd name="T112" fmla="*/ 565 w 1025"/>
                  <a:gd name="T113" fmla="*/ 230 h 1078"/>
                  <a:gd name="T114" fmla="*/ 586 w 1025"/>
                  <a:gd name="T115" fmla="*/ 161 h 1078"/>
                  <a:gd name="T116" fmla="*/ 589 w 1025"/>
                  <a:gd name="T117" fmla="*/ 121 h 1078"/>
                  <a:gd name="T118" fmla="*/ 599 w 1025"/>
                  <a:gd name="T119" fmla="*/ 79 h 10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025" h="1078">
                    <a:moveTo>
                      <a:pt x="599" y="79"/>
                    </a:moveTo>
                    <a:lnTo>
                      <a:pt x="619" y="85"/>
                    </a:lnTo>
                    <a:lnTo>
                      <a:pt x="616" y="51"/>
                    </a:lnTo>
                    <a:lnTo>
                      <a:pt x="635" y="36"/>
                    </a:lnTo>
                    <a:lnTo>
                      <a:pt x="620" y="17"/>
                    </a:lnTo>
                    <a:lnTo>
                      <a:pt x="593" y="13"/>
                    </a:lnTo>
                    <a:lnTo>
                      <a:pt x="584" y="0"/>
                    </a:lnTo>
                    <a:lnTo>
                      <a:pt x="566" y="22"/>
                    </a:lnTo>
                    <a:lnTo>
                      <a:pt x="541" y="31"/>
                    </a:lnTo>
                    <a:lnTo>
                      <a:pt x="530" y="66"/>
                    </a:lnTo>
                    <a:lnTo>
                      <a:pt x="499" y="82"/>
                    </a:lnTo>
                    <a:lnTo>
                      <a:pt x="487" y="104"/>
                    </a:lnTo>
                    <a:lnTo>
                      <a:pt x="482" y="117"/>
                    </a:lnTo>
                    <a:lnTo>
                      <a:pt x="490" y="136"/>
                    </a:lnTo>
                    <a:lnTo>
                      <a:pt x="482" y="198"/>
                    </a:lnTo>
                    <a:lnTo>
                      <a:pt x="410" y="218"/>
                    </a:lnTo>
                    <a:lnTo>
                      <a:pt x="360" y="256"/>
                    </a:lnTo>
                    <a:lnTo>
                      <a:pt x="300" y="262"/>
                    </a:lnTo>
                    <a:lnTo>
                      <a:pt x="239" y="253"/>
                    </a:lnTo>
                    <a:lnTo>
                      <a:pt x="211" y="237"/>
                    </a:lnTo>
                    <a:lnTo>
                      <a:pt x="152" y="248"/>
                    </a:lnTo>
                    <a:lnTo>
                      <a:pt x="142" y="297"/>
                    </a:lnTo>
                    <a:lnTo>
                      <a:pt x="164" y="315"/>
                    </a:lnTo>
                    <a:lnTo>
                      <a:pt x="168" y="347"/>
                    </a:lnTo>
                    <a:lnTo>
                      <a:pt x="145" y="397"/>
                    </a:lnTo>
                    <a:lnTo>
                      <a:pt x="141" y="424"/>
                    </a:lnTo>
                    <a:lnTo>
                      <a:pt x="142" y="437"/>
                    </a:lnTo>
                    <a:lnTo>
                      <a:pt x="137" y="458"/>
                    </a:lnTo>
                    <a:lnTo>
                      <a:pt x="158" y="470"/>
                    </a:lnTo>
                    <a:lnTo>
                      <a:pt x="159" y="482"/>
                    </a:lnTo>
                    <a:lnTo>
                      <a:pt x="142" y="511"/>
                    </a:lnTo>
                    <a:lnTo>
                      <a:pt x="123" y="527"/>
                    </a:lnTo>
                    <a:lnTo>
                      <a:pt x="119" y="547"/>
                    </a:lnTo>
                    <a:lnTo>
                      <a:pt x="75" y="578"/>
                    </a:lnTo>
                    <a:lnTo>
                      <a:pt x="65" y="626"/>
                    </a:lnTo>
                    <a:lnTo>
                      <a:pt x="25" y="623"/>
                    </a:lnTo>
                    <a:lnTo>
                      <a:pt x="6" y="637"/>
                    </a:lnTo>
                    <a:lnTo>
                      <a:pt x="0" y="645"/>
                    </a:lnTo>
                    <a:lnTo>
                      <a:pt x="39" y="695"/>
                    </a:lnTo>
                    <a:lnTo>
                      <a:pt x="21" y="724"/>
                    </a:lnTo>
                    <a:lnTo>
                      <a:pt x="36" y="743"/>
                    </a:lnTo>
                    <a:lnTo>
                      <a:pt x="37" y="755"/>
                    </a:lnTo>
                    <a:lnTo>
                      <a:pt x="11" y="771"/>
                    </a:lnTo>
                    <a:lnTo>
                      <a:pt x="16" y="811"/>
                    </a:lnTo>
                    <a:lnTo>
                      <a:pt x="31" y="837"/>
                    </a:lnTo>
                    <a:lnTo>
                      <a:pt x="12" y="852"/>
                    </a:lnTo>
                    <a:lnTo>
                      <a:pt x="16" y="885"/>
                    </a:lnTo>
                    <a:lnTo>
                      <a:pt x="124" y="896"/>
                    </a:lnTo>
                    <a:lnTo>
                      <a:pt x="139" y="907"/>
                    </a:lnTo>
                    <a:lnTo>
                      <a:pt x="173" y="918"/>
                    </a:lnTo>
                    <a:lnTo>
                      <a:pt x="218" y="974"/>
                    </a:lnTo>
                    <a:lnTo>
                      <a:pt x="247" y="984"/>
                    </a:lnTo>
                    <a:lnTo>
                      <a:pt x="267" y="983"/>
                    </a:lnTo>
                    <a:lnTo>
                      <a:pt x="283" y="1015"/>
                    </a:lnTo>
                    <a:lnTo>
                      <a:pt x="325" y="1031"/>
                    </a:lnTo>
                    <a:lnTo>
                      <a:pt x="423" y="1009"/>
                    </a:lnTo>
                    <a:lnTo>
                      <a:pt x="438" y="1014"/>
                    </a:lnTo>
                    <a:lnTo>
                      <a:pt x="432" y="1035"/>
                    </a:lnTo>
                    <a:lnTo>
                      <a:pt x="463" y="1078"/>
                    </a:lnTo>
                    <a:lnTo>
                      <a:pt x="489" y="1070"/>
                    </a:lnTo>
                    <a:lnTo>
                      <a:pt x="508" y="1054"/>
                    </a:lnTo>
                    <a:lnTo>
                      <a:pt x="549" y="1064"/>
                    </a:lnTo>
                    <a:lnTo>
                      <a:pt x="596" y="1059"/>
                    </a:lnTo>
                    <a:lnTo>
                      <a:pt x="631" y="1076"/>
                    </a:lnTo>
                    <a:lnTo>
                      <a:pt x="655" y="1048"/>
                    </a:lnTo>
                    <a:lnTo>
                      <a:pt x="681" y="1038"/>
                    </a:lnTo>
                    <a:lnTo>
                      <a:pt x="704" y="1070"/>
                    </a:lnTo>
                    <a:lnTo>
                      <a:pt x="748" y="1032"/>
                    </a:lnTo>
                    <a:lnTo>
                      <a:pt x="774" y="1023"/>
                    </a:lnTo>
                    <a:lnTo>
                      <a:pt x="778" y="1002"/>
                    </a:lnTo>
                    <a:lnTo>
                      <a:pt x="763" y="983"/>
                    </a:lnTo>
                    <a:lnTo>
                      <a:pt x="760" y="957"/>
                    </a:lnTo>
                    <a:lnTo>
                      <a:pt x="784" y="915"/>
                    </a:lnTo>
                    <a:lnTo>
                      <a:pt x="804" y="913"/>
                    </a:lnTo>
                    <a:lnTo>
                      <a:pt x="816" y="898"/>
                    </a:lnTo>
                    <a:lnTo>
                      <a:pt x="800" y="872"/>
                    </a:lnTo>
                    <a:lnTo>
                      <a:pt x="818" y="858"/>
                    </a:lnTo>
                    <a:lnTo>
                      <a:pt x="810" y="831"/>
                    </a:lnTo>
                    <a:lnTo>
                      <a:pt x="815" y="818"/>
                    </a:lnTo>
                    <a:lnTo>
                      <a:pt x="799" y="799"/>
                    </a:lnTo>
                    <a:lnTo>
                      <a:pt x="782" y="761"/>
                    </a:lnTo>
                    <a:lnTo>
                      <a:pt x="800" y="732"/>
                    </a:lnTo>
                    <a:lnTo>
                      <a:pt x="805" y="705"/>
                    </a:lnTo>
                    <a:lnTo>
                      <a:pt x="816" y="690"/>
                    </a:lnTo>
                    <a:lnTo>
                      <a:pt x="814" y="664"/>
                    </a:lnTo>
                    <a:lnTo>
                      <a:pt x="840" y="660"/>
                    </a:lnTo>
                    <a:lnTo>
                      <a:pt x="856" y="687"/>
                    </a:lnTo>
                    <a:lnTo>
                      <a:pt x="903" y="682"/>
                    </a:lnTo>
                    <a:lnTo>
                      <a:pt x="932" y="706"/>
                    </a:lnTo>
                    <a:lnTo>
                      <a:pt x="939" y="706"/>
                    </a:lnTo>
                    <a:lnTo>
                      <a:pt x="964" y="690"/>
                    </a:lnTo>
                    <a:lnTo>
                      <a:pt x="988" y="654"/>
                    </a:lnTo>
                    <a:lnTo>
                      <a:pt x="1015" y="652"/>
                    </a:lnTo>
                    <a:lnTo>
                      <a:pt x="1025" y="624"/>
                    </a:lnTo>
                    <a:lnTo>
                      <a:pt x="990" y="613"/>
                    </a:lnTo>
                    <a:lnTo>
                      <a:pt x="965" y="623"/>
                    </a:lnTo>
                    <a:lnTo>
                      <a:pt x="964" y="616"/>
                    </a:lnTo>
                    <a:lnTo>
                      <a:pt x="974" y="581"/>
                    </a:lnTo>
                    <a:lnTo>
                      <a:pt x="944" y="544"/>
                    </a:lnTo>
                    <a:lnTo>
                      <a:pt x="863" y="538"/>
                    </a:lnTo>
                    <a:lnTo>
                      <a:pt x="840" y="513"/>
                    </a:lnTo>
                    <a:lnTo>
                      <a:pt x="827" y="515"/>
                    </a:lnTo>
                    <a:lnTo>
                      <a:pt x="795" y="457"/>
                    </a:lnTo>
                    <a:lnTo>
                      <a:pt x="740" y="442"/>
                    </a:lnTo>
                    <a:lnTo>
                      <a:pt x="717" y="417"/>
                    </a:lnTo>
                    <a:lnTo>
                      <a:pt x="704" y="419"/>
                    </a:lnTo>
                    <a:lnTo>
                      <a:pt x="665" y="436"/>
                    </a:lnTo>
                    <a:lnTo>
                      <a:pt x="618" y="426"/>
                    </a:lnTo>
                    <a:lnTo>
                      <a:pt x="628" y="399"/>
                    </a:lnTo>
                    <a:lnTo>
                      <a:pt x="617" y="353"/>
                    </a:lnTo>
                    <a:lnTo>
                      <a:pt x="638" y="290"/>
                    </a:lnTo>
                    <a:lnTo>
                      <a:pt x="608" y="253"/>
                    </a:lnTo>
                    <a:lnTo>
                      <a:pt x="567" y="244"/>
                    </a:lnTo>
                    <a:lnTo>
                      <a:pt x="565" y="230"/>
                    </a:lnTo>
                    <a:lnTo>
                      <a:pt x="583" y="202"/>
                    </a:lnTo>
                    <a:lnTo>
                      <a:pt x="586" y="161"/>
                    </a:lnTo>
                    <a:lnTo>
                      <a:pt x="598" y="147"/>
                    </a:lnTo>
                    <a:lnTo>
                      <a:pt x="589" y="121"/>
                    </a:lnTo>
                    <a:lnTo>
                      <a:pt x="601" y="106"/>
                    </a:lnTo>
                    <a:lnTo>
                      <a:pt x="599" y="7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1" name="Freeform 24">
                <a:extLst>
                  <a:ext uri="{FF2B5EF4-FFF2-40B4-BE49-F238E27FC236}">
                    <a16:creationId xmlns:a16="http://schemas.microsoft.com/office/drawing/2014/main" id="{56DB3F81-48B0-BF2C-AF8B-51A0A4C56A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4" y="400"/>
                <a:ext cx="318" cy="471"/>
              </a:xfrm>
              <a:custGeom>
                <a:avLst/>
                <a:gdLst>
                  <a:gd name="T0" fmla="*/ 828 w 954"/>
                  <a:gd name="T1" fmla="*/ 100 h 1413"/>
                  <a:gd name="T2" fmla="*/ 752 w 954"/>
                  <a:gd name="T3" fmla="*/ 74 h 1413"/>
                  <a:gd name="T4" fmla="*/ 676 w 954"/>
                  <a:gd name="T5" fmla="*/ 55 h 1413"/>
                  <a:gd name="T6" fmla="*/ 620 w 954"/>
                  <a:gd name="T7" fmla="*/ 26 h 1413"/>
                  <a:gd name="T8" fmla="*/ 506 w 954"/>
                  <a:gd name="T9" fmla="*/ 37 h 1413"/>
                  <a:gd name="T10" fmla="*/ 459 w 954"/>
                  <a:gd name="T11" fmla="*/ 21 h 1413"/>
                  <a:gd name="T12" fmla="*/ 291 w 954"/>
                  <a:gd name="T13" fmla="*/ 30 h 1413"/>
                  <a:gd name="T14" fmla="*/ 218 w 954"/>
                  <a:gd name="T15" fmla="*/ 37 h 1413"/>
                  <a:gd name="T16" fmla="*/ 141 w 954"/>
                  <a:gd name="T17" fmla="*/ 77 h 1413"/>
                  <a:gd name="T18" fmla="*/ 100 w 954"/>
                  <a:gd name="T19" fmla="*/ 209 h 1413"/>
                  <a:gd name="T20" fmla="*/ 77 w 954"/>
                  <a:gd name="T21" fmla="*/ 251 h 1413"/>
                  <a:gd name="T22" fmla="*/ 82 w 954"/>
                  <a:gd name="T23" fmla="*/ 304 h 1413"/>
                  <a:gd name="T24" fmla="*/ 89 w 954"/>
                  <a:gd name="T25" fmla="*/ 371 h 1413"/>
                  <a:gd name="T26" fmla="*/ 97 w 954"/>
                  <a:gd name="T27" fmla="*/ 470 h 1413"/>
                  <a:gd name="T28" fmla="*/ 113 w 954"/>
                  <a:gd name="T29" fmla="*/ 570 h 1413"/>
                  <a:gd name="T30" fmla="*/ 109 w 954"/>
                  <a:gd name="T31" fmla="*/ 664 h 1413"/>
                  <a:gd name="T32" fmla="*/ 95 w 954"/>
                  <a:gd name="T33" fmla="*/ 733 h 1413"/>
                  <a:gd name="T34" fmla="*/ 45 w 954"/>
                  <a:gd name="T35" fmla="*/ 845 h 1413"/>
                  <a:gd name="T36" fmla="*/ 8 w 954"/>
                  <a:gd name="T37" fmla="*/ 888 h 1413"/>
                  <a:gd name="T38" fmla="*/ 94 w 954"/>
                  <a:gd name="T39" fmla="*/ 1008 h 1413"/>
                  <a:gd name="T40" fmla="*/ 137 w 954"/>
                  <a:gd name="T41" fmla="*/ 1112 h 1413"/>
                  <a:gd name="T42" fmla="*/ 139 w 954"/>
                  <a:gd name="T43" fmla="*/ 1212 h 1413"/>
                  <a:gd name="T44" fmla="*/ 222 w 954"/>
                  <a:gd name="T45" fmla="*/ 1298 h 1413"/>
                  <a:gd name="T46" fmla="*/ 296 w 954"/>
                  <a:gd name="T47" fmla="*/ 1318 h 1413"/>
                  <a:gd name="T48" fmla="*/ 360 w 954"/>
                  <a:gd name="T49" fmla="*/ 1413 h 1413"/>
                  <a:gd name="T50" fmla="*/ 397 w 954"/>
                  <a:gd name="T51" fmla="*/ 1375 h 1413"/>
                  <a:gd name="T52" fmla="*/ 456 w 954"/>
                  <a:gd name="T53" fmla="*/ 1296 h 1413"/>
                  <a:gd name="T54" fmla="*/ 487 w 954"/>
                  <a:gd name="T55" fmla="*/ 1267 h 1413"/>
                  <a:gd name="T56" fmla="*/ 513 w 954"/>
                  <a:gd name="T57" fmla="*/ 1183 h 1413"/>
                  <a:gd name="T58" fmla="*/ 464 w 954"/>
                  <a:gd name="T59" fmla="*/ 1161 h 1413"/>
                  <a:gd name="T60" fmla="*/ 487 w 954"/>
                  <a:gd name="T61" fmla="*/ 1059 h 1413"/>
                  <a:gd name="T62" fmla="*/ 579 w 954"/>
                  <a:gd name="T63" fmla="*/ 1037 h 1413"/>
                  <a:gd name="T64" fmla="*/ 542 w 954"/>
                  <a:gd name="T65" fmla="*/ 994 h 1413"/>
                  <a:gd name="T66" fmla="*/ 525 w 954"/>
                  <a:gd name="T67" fmla="*/ 954 h 1413"/>
                  <a:gd name="T68" fmla="*/ 600 w 954"/>
                  <a:gd name="T69" fmla="*/ 820 h 1413"/>
                  <a:gd name="T70" fmla="*/ 663 w 954"/>
                  <a:gd name="T71" fmla="*/ 787 h 1413"/>
                  <a:gd name="T72" fmla="*/ 675 w 954"/>
                  <a:gd name="T73" fmla="*/ 759 h 1413"/>
                  <a:gd name="T74" fmla="*/ 737 w 954"/>
                  <a:gd name="T75" fmla="*/ 787 h 1413"/>
                  <a:gd name="T76" fmla="*/ 793 w 954"/>
                  <a:gd name="T77" fmla="*/ 809 h 1413"/>
                  <a:gd name="T78" fmla="*/ 817 w 954"/>
                  <a:gd name="T79" fmla="*/ 706 h 1413"/>
                  <a:gd name="T80" fmla="*/ 823 w 954"/>
                  <a:gd name="T81" fmla="*/ 624 h 1413"/>
                  <a:gd name="T82" fmla="*/ 825 w 954"/>
                  <a:gd name="T83" fmla="*/ 564 h 1413"/>
                  <a:gd name="T84" fmla="*/ 811 w 954"/>
                  <a:gd name="T85" fmla="*/ 492 h 1413"/>
                  <a:gd name="T86" fmla="*/ 905 w 954"/>
                  <a:gd name="T87" fmla="*/ 416 h 1413"/>
                  <a:gd name="T88" fmla="*/ 945 w 954"/>
                  <a:gd name="T89" fmla="*/ 351 h 1413"/>
                  <a:gd name="T90" fmla="*/ 928 w 954"/>
                  <a:gd name="T91" fmla="*/ 306 h 1413"/>
                  <a:gd name="T92" fmla="*/ 954 w 954"/>
                  <a:gd name="T93" fmla="*/ 216 h 1413"/>
                  <a:gd name="T94" fmla="*/ 938 w 954"/>
                  <a:gd name="T95" fmla="*/ 117 h 1413"/>
                  <a:gd name="T96" fmla="*/ 896 w 954"/>
                  <a:gd name="T97" fmla="*/ 101 h 14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954" h="1413">
                    <a:moveTo>
                      <a:pt x="874" y="96"/>
                    </a:moveTo>
                    <a:lnTo>
                      <a:pt x="868" y="91"/>
                    </a:lnTo>
                    <a:lnTo>
                      <a:pt x="828" y="100"/>
                    </a:lnTo>
                    <a:lnTo>
                      <a:pt x="813" y="89"/>
                    </a:lnTo>
                    <a:lnTo>
                      <a:pt x="781" y="92"/>
                    </a:lnTo>
                    <a:lnTo>
                      <a:pt x="752" y="74"/>
                    </a:lnTo>
                    <a:lnTo>
                      <a:pt x="755" y="40"/>
                    </a:lnTo>
                    <a:lnTo>
                      <a:pt x="747" y="21"/>
                    </a:lnTo>
                    <a:lnTo>
                      <a:pt x="676" y="55"/>
                    </a:lnTo>
                    <a:lnTo>
                      <a:pt x="668" y="29"/>
                    </a:lnTo>
                    <a:lnTo>
                      <a:pt x="639" y="18"/>
                    </a:lnTo>
                    <a:lnTo>
                      <a:pt x="620" y="26"/>
                    </a:lnTo>
                    <a:lnTo>
                      <a:pt x="543" y="0"/>
                    </a:lnTo>
                    <a:lnTo>
                      <a:pt x="511" y="10"/>
                    </a:lnTo>
                    <a:lnTo>
                      <a:pt x="506" y="37"/>
                    </a:lnTo>
                    <a:lnTo>
                      <a:pt x="493" y="32"/>
                    </a:lnTo>
                    <a:lnTo>
                      <a:pt x="474" y="40"/>
                    </a:lnTo>
                    <a:lnTo>
                      <a:pt x="459" y="21"/>
                    </a:lnTo>
                    <a:lnTo>
                      <a:pt x="424" y="11"/>
                    </a:lnTo>
                    <a:lnTo>
                      <a:pt x="381" y="49"/>
                    </a:lnTo>
                    <a:lnTo>
                      <a:pt x="291" y="30"/>
                    </a:lnTo>
                    <a:lnTo>
                      <a:pt x="267" y="52"/>
                    </a:lnTo>
                    <a:lnTo>
                      <a:pt x="227" y="56"/>
                    </a:lnTo>
                    <a:lnTo>
                      <a:pt x="218" y="37"/>
                    </a:lnTo>
                    <a:lnTo>
                      <a:pt x="192" y="39"/>
                    </a:lnTo>
                    <a:lnTo>
                      <a:pt x="147" y="63"/>
                    </a:lnTo>
                    <a:lnTo>
                      <a:pt x="141" y="77"/>
                    </a:lnTo>
                    <a:lnTo>
                      <a:pt x="164" y="95"/>
                    </a:lnTo>
                    <a:lnTo>
                      <a:pt x="109" y="160"/>
                    </a:lnTo>
                    <a:lnTo>
                      <a:pt x="100" y="209"/>
                    </a:lnTo>
                    <a:lnTo>
                      <a:pt x="81" y="224"/>
                    </a:lnTo>
                    <a:lnTo>
                      <a:pt x="74" y="217"/>
                    </a:lnTo>
                    <a:lnTo>
                      <a:pt x="77" y="251"/>
                    </a:lnTo>
                    <a:lnTo>
                      <a:pt x="59" y="273"/>
                    </a:lnTo>
                    <a:lnTo>
                      <a:pt x="80" y="285"/>
                    </a:lnTo>
                    <a:lnTo>
                      <a:pt x="82" y="304"/>
                    </a:lnTo>
                    <a:lnTo>
                      <a:pt x="64" y="332"/>
                    </a:lnTo>
                    <a:lnTo>
                      <a:pt x="92" y="344"/>
                    </a:lnTo>
                    <a:lnTo>
                      <a:pt x="89" y="371"/>
                    </a:lnTo>
                    <a:lnTo>
                      <a:pt x="106" y="417"/>
                    </a:lnTo>
                    <a:lnTo>
                      <a:pt x="110" y="456"/>
                    </a:lnTo>
                    <a:lnTo>
                      <a:pt x="97" y="470"/>
                    </a:lnTo>
                    <a:lnTo>
                      <a:pt x="95" y="512"/>
                    </a:lnTo>
                    <a:lnTo>
                      <a:pt x="110" y="537"/>
                    </a:lnTo>
                    <a:lnTo>
                      <a:pt x="113" y="570"/>
                    </a:lnTo>
                    <a:lnTo>
                      <a:pt x="111" y="617"/>
                    </a:lnTo>
                    <a:lnTo>
                      <a:pt x="93" y="639"/>
                    </a:lnTo>
                    <a:lnTo>
                      <a:pt x="109" y="664"/>
                    </a:lnTo>
                    <a:lnTo>
                      <a:pt x="103" y="685"/>
                    </a:lnTo>
                    <a:lnTo>
                      <a:pt x="127" y="716"/>
                    </a:lnTo>
                    <a:lnTo>
                      <a:pt x="95" y="733"/>
                    </a:lnTo>
                    <a:lnTo>
                      <a:pt x="87" y="787"/>
                    </a:lnTo>
                    <a:lnTo>
                      <a:pt x="63" y="829"/>
                    </a:lnTo>
                    <a:lnTo>
                      <a:pt x="45" y="845"/>
                    </a:lnTo>
                    <a:lnTo>
                      <a:pt x="18" y="841"/>
                    </a:lnTo>
                    <a:lnTo>
                      <a:pt x="0" y="863"/>
                    </a:lnTo>
                    <a:lnTo>
                      <a:pt x="8" y="888"/>
                    </a:lnTo>
                    <a:lnTo>
                      <a:pt x="37" y="906"/>
                    </a:lnTo>
                    <a:lnTo>
                      <a:pt x="44" y="986"/>
                    </a:lnTo>
                    <a:lnTo>
                      <a:pt x="94" y="1008"/>
                    </a:lnTo>
                    <a:lnTo>
                      <a:pt x="117" y="1046"/>
                    </a:lnTo>
                    <a:lnTo>
                      <a:pt x="68" y="1091"/>
                    </a:lnTo>
                    <a:lnTo>
                      <a:pt x="137" y="1112"/>
                    </a:lnTo>
                    <a:lnTo>
                      <a:pt x="132" y="1132"/>
                    </a:lnTo>
                    <a:lnTo>
                      <a:pt x="156" y="1177"/>
                    </a:lnTo>
                    <a:lnTo>
                      <a:pt x="139" y="1212"/>
                    </a:lnTo>
                    <a:lnTo>
                      <a:pt x="167" y="1216"/>
                    </a:lnTo>
                    <a:lnTo>
                      <a:pt x="205" y="1259"/>
                    </a:lnTo>
                    <a:lnTo>
                      <a:pt x="222" y="1298"/>
                    </a:lnTo>
                    <a:lnTo>
                      <a:pt x="247" y="1289"/>
                    </a:lnTo>
                    <a:lnTo>
                      <a:pt x="265" y="1334"/>
                    </a:lnTo>
                    <a:lnTo>
                      <a:pt x="296" y="1318"/>
                    </a:lnTo>
                    <a:lnTo>
                      <a:pt x="308" y="1370"/>
                    </a:lnTo>
                    <a:lnTo>
                      <a:pt x="358" y="1393"/>
                    </a:lnTo>
                    <a:lnTo>
                      <a:pt x="360" y="1413"/>
                    </a:lnTo>
                    <a:lnTo>
                      <a:pt x="385" y="1397"/>
                    </a:lnTo>
                    <a:lnTo>
                      <a:pt x="384" y="1384"/>
                    </a:lnTo>
                    <a:lnTo>
                      <a:pt x="397" y="1375"/>
                    </a:lnTo>
                    <a:lnTo>
                      <a:pt x="412" y="1334"/>
                    </a:lnTo>
                    <a:lnTo>
                      <a:pt x="445" y="1325"/>
                    </a:lnTo>
                    <a:lnTo>
                      <a:pt x="456" y="1296"/>
                    </a:lnTo>
                    <a:lnTo>
                      <a:pt x="468" y="1289"/>
                    </a:lnTo>
                    <a:lnTo>
                      <a:pt x="467" y="1269"/>
                    </a:lnTo>
                    <a:lnTo>
                      <a:pt x="487" y="1267"/>
                    </a:lnTo>
                    <a:lnTo>
                      <a:pt x="497" y="1226"/>
                    </a:lnTo>
                    <a:lnTo>
                      <a:pt x="528" y="1209"/>
                    </a:lnTo>
                    <a:lnTo>
                      <a:pt x="513" y="1183"/>
                    </a:lnTo>
                    <a:lnTo>
                      <a:pt x="479" y="1187"/>
                    </a:lnTo>
                    <a:lnTo>
                      <a:pt x="459" y="1182"/>
                    </a:lnTo>
                    <a:lnTo>
                      <a:pt x="464" y="1161"/>
                    </a:lnTo>
                    <a:lnTo>
                      <a:pt x="495" y="1138"/>
                    </a:lnTo>
                    <a:lnTo>
                      <a:pt x="470" y="1087"/>
                    </a:lnTo>
                    <a:lnTo>
                      <a:pt x="487" y="1059"/>
                    </a:lnTo>
                    <a:lnTo>
                      <a:pt x="534" y="1047"/>
                    </a:lnTo>
                    <a:lnTo>
                      <a:pt x="555" y="1059"/>
                    </a:lnTo>
                    <a:lnTo>
                      <a:pt x="579" y="1037"/>
                    </a:lnTo>
                    <a:lnTo>
                      <a:pt x="578" y="1023"/>
                    </a:lnTo>
                    <a:lnTo>
                      <a:pt x="551" y="1019"/>
                    </a:lnTo>
                    <a:lnTo>
                      <a:pt x="542" y="994"/>
                    </a:lnTo>
                    <a:lnTo>
                      <a:pt x="535" y="994"/>
                    </a:lnTo>
                    <a:lnTo>
                      <a:pt x="514" y="982"/>
                    </a:lnTo>
                    <a:lnTo>
                      <a:pt x="525" y="954"/>
                    </a:lnTo>
                    <a:lnTo>
                      <a:pt x="505" y="883"/>
                    </a:lnTo>
                    <a:lnTo>
                      <a:pt x="503" y="863"/>
                    </a:lnTo>
                    <a:lnTo>
                      <a:pt x="600" y="820"/>
                    </a:lnTo>
                    <a:lnTo>
                      <a:pt x="626" y="811"/>
                    </a:lnTo>
                    <a:lnTo>
                      <a:pt x="660" y="821"/>
                    </a:lnTo>
                    <a:lnTo>
                      <a:pt x="663" y="787"/>
                    </a:lnTo>
                    <a:lnTo>
                      <a:pt x="650" y="775"/>
                    </a:lnTo>
                    <a:lnTo>
                      <a:pt x="655" y="762"/>
                    </a:lnTo>
                    <a:lnTo>
                      <a:pt x="675" y="759"/>
                    </a:lnTo>
                    <a:lnTo>
                      <a:pt x="696" y="771"/>
                    </a:lnTo>
                    <a:lnTo>
                      <a:pt x="714" y="755"/>
                    </a:lnTo>
                    <a:lnTo>
                      <a:pt x="737" y="787"/>
                    </a:lnTo>
                    <a:lnTo>
                      <a:pt x="765" y="791"/>
                    </a:lnTo>
                    <a:lnTo>
                      <a:pt x="787" y="809"/>
                    </a:lnTo>
                    <a:lnTo>
                      <a:pt x="793" y="809"/>
                    </a:lnTo>
                    <a:lnTo>
                      <a:pt x="802" y="754"/>
                    </a:lnTo>
                    <a:lnTo>
                      <a:pt x="798" y="721"/>
                    </a:lnTo>
                    <a:lnTo>
                      <a:pt x="817" y="706"/>
                    </a:lnTo>
                    <a:lnTo>
                      <a:pt x="802" y="680"/>
                    </a:lnTo>
                    <a:lnTo>
                      <a:pt x="797" y="640"/>
                    </a:lnTo>
                    <a:lnTo>
                      <a:pt x="823" y="624"/>
                    </a:lnTo>
                    <a:lnTo>
                      <a:pt x="822" y="612"/>
                    </a:lnTo>
                    <a:lnTo>
                      <a:pt x="807" y="593"/>
                    </a:lnTo>
                    <a:lnTo>
                      <a:pt x="825" y="564"/>
                    </a:lnTo>
                    <a:lnTo>
                      <a:pt x="786" y="514"/>
                    </a:lnTo>
                    <a:lnTo>
                      <a:pt x="792" y="506"/>
                    </a:lnTo>
                    <a:lnTo>
                      <a:pt x="811" y="492"/>
                    </a:lnTo>
                    <a:lnTo>
                      <a:pt x="851" y="495"/>
                    </a:lnTo>
                    <a:lnTo>
                      <a:pt x="861" y="447"/>
                    </a:lnTo>
                    <a:lnTo>
                      <a:pt x="905" y="416"/>
                    </a:lnTo>
                    <a:lnTo>
                      <a:pt x="909" y="396"/>
                    </a:lnTo>
                    <a:lnTo>
                      <a:pt x="928" y="380"/>
                    </a:lnTo>
                    <a:lnTo>
                      <a:pt x="945" y="351"/>
                    </a:lnTo>
                    <a:lnTo>
                      <a:pt x="944" y="339"/>
                    </a:lnTo>
                    <a:lnTo>
                      <a:pt x="923" y="327"/>
                    </a:lnTo>
                    <a:lnTo>
                      <a:pt x="928" y="306"/>
                    </a:lnTo>
                    <a:lnTo>
                      <a:pt x="927" y="293"/>
                    </a:lnTo>
                    <a:lnTo>
                      <a:pt x="931" y="266"/>
                    </a:lnTo>
                    <a:lnTo>
                      <a:pt x="954" y="216"/>
                    </a:lnTo>
                    <a:lnTo>
                      <a:pt x="950" y="184"/>
                    </a:lnTo>
                    <a:lnTo>
                      <a:pt x="928" y="166"/>
                    </a:lnTo>
                    <a:lnTo>
                      <a:pt x="938" y="117"/>
                    </a:lnTo>
                    <a:lnTo>
                      <a:pt x="910" y="120"/>
                    </a:lnTo>
                    <a:lnTo>
                      <a:pt x="909" y="107"/>
                    </a:lnTo>
                    <a:lnTo>
                      <a:pt x="896" y="101"/>
                    </a:lnTo>
                    <a:lnTo>
                      <a:pt x="894" y="95"/>
                    </a:lnTo>
                    <a:lnTo>
                      <a:pt x="874" y="9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2" name="Freeform 25">
                <a:extLst>
                  <a:ext uri="{FF2B5EF4-FFF2-40B4-BE49-F238E27FC236}">
                    <a16:creationId xmlns:a16="http://schemas.microsoft.com/office/drawing/2014/main" id="{F945B4DE-BD54-5E3F-26ED-E575A12E9E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1" y="651"/>
                <a:ext cx="412" cy="343"/>
              </a:xfrm>
              <a:custGeom>
                <a:avLst/>
                <a:gdLst>
                  <a:gd name="T0" fmla="*/ 329 w 1238"/>
                  <a:gd name="T1" fmla="*/ 21 h 1028"/>
                  <a:gd name="T2" fmla="*/ 305 w 1238"/>
                  <a:gd name="T3" fmla="*/ 57 h 1028"/>
                  <a:gd name="T4" fmla="*/ 184 w 1238"/>
                  <a:gd name="T5" fmla="*/ 129 h 1028"/>
                  <a:gd name="T6" fmla="*/ 214 w 1238"/>
                  <a:gd name="T7" fmla="*/ 240 h 1028"/>
                  <a:gd name="T8" fmla="*/ 257 w 1238"/>
                  <a:gd name="T9" fmla="*/ 269 h 1028"/>
                  <a:gd name="T10" fmla="*/ 213 w 1238"/>
                  <a:gd name="T11" fmla="*/ 293 h 1028"/>
                  <a:gd name="T12" fmla="*/ 174 w 1238"/>
                  <a:gd name="T13" fmla="*/ 384 h 1028"/>
                  <a:gd name="T14" fmla="*/ 158 w 1238"/>
                  <a:gd name="T15" fmla="*/ 433 h 1028"/>
                  <a:gd name="T16" fmla="*/ 176 w 1238"/>
                  <a:gd name="T17" fmla="*/ 472 h 1028"/>
                  <a:gd name="T18" fmla="*/ 147 w 1238"/>
                  <a:gd name="T19" fmla="*/ 535 h 1028"/>
                  <a:gd name="T20" fmla="*/ 91 w 1238"/>
                  <a:gd name="T21" fmla="*/ 580 h 1028"/>
                  <a:gd name="T22" fmla="*/ 64 w 1238"/>
                  <a:gd name="T23" fmla="*/ 643 h 1028"/>
                  <a:gd name="T24" fmla="*/ 30 w 1238"/>
                  <a:gd name="T25" fmla="*/ 713 h 1028"/>
                  <a:gd name="T26" fmla="*/ 49 w 1238"/>
                  <a:gd name="T27" fmla="*/ 778 h 1028"/>
                  <a:gd name="T28" fmla="*/ 45 w 1238"/>
                  <a:gd name="T29" fmla="*/ 873 h 1028"/>
                  <a:gd name="T30" fmla="*/ 122 w 1238"/>
                  <a:gd name="T31" fmla="*/ 912 h 1028"/>
                  <a:gd name="T32" fmla="*/ 185 w 1238"/>
                  <a:gd name="T33" fmla="*/ 1007 h 1028"/>
                  <a:gd name="T34" fmla="*/ 353 w 1238"/>
                  <a:gd name="T35" fmla="*/ 1013 h 1028"/>
                  <a:gd name="T36" fmla="*/ 392 w 1238"/>
                  <a:gd name="T37" fmla="*/ 928 h 1028"/>
                  <a:gd name="T38" fmla="*/ 500 w 1238"/>
                  <a:gd name="T39" fmla="*/ 858 h 1028"/>
                  <a:gd name="T40" fmla="*/ 589 w 1238"/>
                  <a:gd name="T41" fmla="*/ 809 h 1028"/>
                  <a:gd name="T42" fmla="*/ 642 w 1238"/>
                  <a:gd name="T43" fmla="*/ 797 h 1028"/>
                  <a:gd name="T44" fmla="*/ 704 w 1238"/>
                  <a:gd name="T45" fmla="*/ 812 h 1028"/>
                  <a:gd name="T46" fmla="*/ 712 w 1238"/>
                  <a:gd name="T47" fmla="*/ 891 h 1028"/>
                  <a:gd name="T48" fmla="*/ 835 w 1238"/>
                  <a:gd name="T49" fmla="*/ 995 h 1028"/>
                  <a:gd name="T50" fmla="*/ 902 w 1238"/>
                  <a:gd name="T51" fmla="*/ 988 h 1028"/>
                  <a:gd name="T52" fmla="*/ 1015 w 1238"/>
                  <a:gd name="T53" fmla="*/ 990 h 1028"/>
                  <a:gd name="T54" fmla="*/ 1066 w 1238"/>
                  <a:gd name="T55" fmla="*/ 960 h 1028"/>
                  <a:gd name="T56" fmla="*/ 1108 w 1238"/>
                  <a:gd name="T57" fmla="*/ 902 h 1028"/>
                  <a:gd name="T58" fmla="*/ 1050 w 1238"/>
                  <a:gd name="T59" fmla="*/ 860 h 1028"/>
                  <a:gd name="T60" fmla="*/ 1116 w 1238"/>
                  <a:gd name="T61" fmla="*/ 841 h 1028"/>
                  <a:gd name="T62" fmla="*/ 1195 w 1238"/>
                  <a:gd name="T63" fmla="*/ 820 h 1028"/>
                  <a:gd name="T64" fmla="*/ 1222 w 1238"/>
                  <a:gd name="T65" fmla="*/ 757 h 1028"/>
                  <a:gd name="T66" fmla="*/ 1164 w 1238"/>
                  <a:gd name="T67" fmla="*/ 641 h 1028"/>
                  <a:gd name="T68" fmla="*/ 1176 w 1238"/>
                  <a:gd name="T69" fmla="*/ 540 h 1028"/>
                  <a:gd name="T70" fmla="*/ 1223 w 1238"/>
                  <a:gd name="T71" fmla="*/ 475 h 1028"/>
                  <a:gd name="T72" fmla="*/ 1204 w 1238"/>
                  <a:gd name="T73" fmla="*/ 417 h 1028"/>
                  <a:gd name="T74" fmla="*/ 1168 w 1238"/>
                  <a:gd name="T75" fmla="*/ 252 h 1028"/>
                  <a:gd name="T76" fmla="*/ 1169 w 1238"/>
                  <a:gd name="T77" fmla="*/ 185 h 1028"/>
                  <a:gd name="T78" fmla="*/ 1096 w 1238"/>
                  <a:gd name="T79" fmla="*/ 191 h 1028"/>
                  <a:gd name="T80" fmla="*/ 973 w 1238"/>
                  <a:gd name="T81" fmla="*/ 169 h 1028"/>
                  <a:gd name="T82" fmla="*/ 897 w 1238"/>
                  <a:gd name="T83" fmla="*/ 150 h 1028"/>
                  <a:gd name="T84" fmla="*/ 790 w 1238"/>
                  <a:gd name="T85" fmla="*/ 146 h 1028"/>
                  <a:gd name="T86" fmla="*/ 712 w 1238"/>
                  <a:gd name="T87" fmla="*/ 99 h 1028"/>
                  <a:gd name="T88" fmla="*/ 604 w 1238"/>
                  <a:gd name="T89" fmla="*/ 22 h 1028"/>
                  <a:gd name="T90" fmla="*/ 472 w 1238"/>
                  <a:gd name="T91" fmla="*/ 55 h 1028"/>
                  <a:gd name="T92" fmla="*/ 416 w 1238"/>
                  <a:gd name="T93" fmla="*/ 33 h 1028"/>
                  <a:gd name="T94" fmla="*/ 354 w 1238"/>
                  <a:gd name="T95" fmla="*/ 5 h 10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238" h="1028">
                    <a:moveTo>
                      <a:pt x="354" y="5"/>
                    </a:moveTo>
                    <a:lnTo>
                      <a:pt x="334" y="8"/>
                    </a:lnTo>
                    <a:lnTo>
                      <a:pt x="329" y="21"/>
                    </a:lnTo>
                    <a:lnTo>
                      <a:pt x="342" y="33"/>
                    </a:lnTo>
                    <a:lnTo>
                      <a:pt x="339" y="67"/>
                    </a:lnTo>
                    <a:lnTo>
                      <a:pt x="305" y="57"/>
                    </a:lnTo>
                    <a:lnTo>
                      <a:pt x="279" y="66"/>
                    </a:lnTo>
                    <a:lnTo>
                      <a:pt x="182" y="109"/>
                    </a:lnTo>
                    <a:lnTo>
                      <a:pt x="184" y="129"/>
                    </a:lnTo>
                    <a:lnTo>
                      <a:pt x="204" y="200"/>
                    </a:lnTo>
                    <a:lnTo>
                      <a:pt x="193" y="228"/>
                    </a:lnTo>
                    <a:lnTo>
                      <a:pt x="214" y="240"/>
                    </a:lnTo>
                    <a:lnTo>
                      <a:pt x="221" y="240"/>
                    </a:lnTo>
                    <a:lnTo>
                      <a:pt x="230" y="265"/>
                    </a:lnTo>
                    <a:lnTo>
                      <a:pt x="257" y="269"/>
                    </a:lnTo>
                    <a:lnTo>
                      <a:pt x="258" y="283"/>
                    </a:lnTo>
                    <a:lnTo>
                      <a:pt x="234" y="305"/>
                    </a:lnTo>
                    <a:lnTo>
                      <a:pt x="213" y="293"/>
                    </a:lnTo>
                    <a:lnTo>
                      <a:pt x="166" y="305"/>
                    </a:lnTo>
                    <a:lnTo>
                      <a:pt x="149" y="333"/>
                    </a:lnTo>
                    <a:lnTo>
                      <a:pt x="174" y="384"/>
                    </a:lnTo>
                    <a:lnTo>
                      <a:pt x="143" y="407"/>
                    </a:lnTo>
                    <a:lnTo>
                      <a:pt x="138" y="428"/>
                    </a:lnTo>
                    <a:lnTo>
                      <a:pt x="158" y="433"/>
                    </a:lnTo>
                    <a:lnTo>
                      <a:pt x="192" y="429"/>
                    </a:lnTo>
                    <a:lnTo>
                      <a:pt x="207" y="455"/>
                    </a:lnTo>
                    <a:lnTo>
                      <a:pt x="176" y="472"/>
                    </a:lnTo>
                    <a:lnTo>
                      <a:pt x="166" y="513"/>
                    </a:lnTo>
                    <a:lnTo>
                      <a:pt x="146" y="515"/>
                    </a:lnTo>
                    <a:lnTo>
                      <a:pt x="147" y="535"/>
                    </a:lnTo>
                    <a:lnTo>
                      <a:pt x="135" y="542"/>
                    </a:lnTo>
                    <a:lnTo>
                      <a:pt x="124" y="571"/>
                    </a:lnTo>
                    <a:lnTo>
                      <a:pt x="91" y="580"/>
                    </a:lnTo>
                    <a:lnTo>
                      <a:pt x="76" y="621"/>
                    </a:lnTo>
                    <a:lnTo>
                      <a:pt x="63" y="630"/>
                    </a:lnTo>
                    <a:lnTo>
                      <a:pt x="64" y="643"/>
                    </a:lnTo>
                    <a:lnTo>
                      <a:pt x="61" y="684"/>
                    </a:lnTo>
                    <a:lnTo>
                      <a:pt x="22" y="694"/>
                    </a:lnTo>
                    <a:lnTo>
                      <a:pt x="30" y="713"/>
                    </a:lnTo>
                    <a:lnTo>
                      <a:pt x="11" y="729"/>
                    </a:lnTo>
                    <a:lnTo>
                      <a:pt x="0" y="750"/>
                    </a:lnTo>
                    <a:lnTo>
                      <a:pt x="49" y="778"/>
                    </a:lnTo>
                    <a:lnTo>
                      <a:pt x="55" y="832"/>
                    </a:lnTo>
                    <a:lnTo>
                      <a:pt x="30" y="861"/>
                    </a:lnTo>
                    <a:lnTo>
                      <a:pt x="45" y="873"/>
                    </a:lnTo>
                    <a:lnTo>
                      <a:pt x="40" y="893"/>
                    </a:lnTo>
                    <a:lnTo>
                      <a:pt x="80" y="883"/>
                    </a:lnTo>
                    <a:lnTo>
                      <a:pt x="122" y="912"/>
                    </a:lnTo>
                    <a:lnTo>
                      <a:pt x="140" y="951"/>
                    </a:lnTo>
                    <a:lnTo>
                      <a:pt x="175" y="968"/>
                    </a:lnTo>
                    <a:lnTo>
                      <a:pt x="185" y="1007"/>
                    </a:lnTo>
                    <a:lnTo>
                      <a:pt x="259" y="1007"/>
                    </a:lnTo>
                    <a:lnTo>
                      <a:pt x="328" y="1028"/>
                    </a:lnTo>
                    <a:lnTo>
                      <a:pt x="353" y="1013"/>
                    </a:lnTo>
                    <a:lnTo>
                      <a:pt x="355" y="959"/>
                    </a:lnTo>
                    <a:lnTo>
                      <a:pt x="382" y="956"/>
                    </a:lnTo>
                    <a:lnTo>
                      <a:pt x="392" y="928"/>
                    </a:lnTo>
                    <a:lnTo>
                      <a:pt x="419" y="925"/>
                    </a:lnTo>
                    <a:lnTo>
                      <a:pt x="454" y="868"/>
                    </a:lnTo>
                    <a:lnTo>
                      <a:pt x="500" y="858"/>
                    </a:lnTo>
                    <a:lnTo>
                      <a:pt x="517" y="815"/>
                    </a:lnTo>
                    <a:lnTo>
                      <a:pt x="558" y="832"/>
                    </a:lnTo>
                    <a:lnTo>
                      <a:pt x="589" y="809"/>
                    </a:lnTo>
                    <a:lnTo>
                      <a:pt x="630" y="812"/>
                    </a:lnTo>
                    <a:lnTo>
                      <a:pt x="643" y="804"/>
                    </a:lnTo>
                    <a:lnTo>
                      <a:pt x="642" y="797"/>
                    </a:lnTo>
                    <a:lnTo>
                      <a:pt x="656" y="803"/>
                    </a:lnTo>
                    <a:lnTo>
                      <a:pt x="690" y="800"/>
                    </a:lnTo>
                    <a:lnTo>
                      <a:pt x="704" y="812"/>
                    </a:lnTo>
                    <a:lnTo>
                      <a:pt x="714" y="845"/>
                    </a:lnTo>
                    <a:lnTo>
                      <a:pt x="702" y="872"/>
                    </a:lnTo>
                    <a:lnTo>
                      <a:pt x="712" y="891"/>
                    </a:lnTo>
                    <a:lnTo>
                      <a:pt x="706" y="912"/>
                    </a:lnTo>
                    <a:lnTo>
                      <a:pt x="765" y="967"/>
                    </a:lnTo>
                    <a:lnTo>
                      <a:pt x="835" y="995"/>
                    </a:lnTo>
                    <a:lnTo>
                      <a:pt x="855" y="993"/>
                    </a:lnTo>
                    <a:lnTo>
                      <a:pt x="870" y="1011"/>
                    </a:lnTo>
                    <a:lnTo>
                      <a:pt x="902" y="988"/>
                    </a:lnTo>
                    <a:lnTo>
                      <a:pt x="934" y="979"/>
                    </a:lnTo>
                    <a:lnTo>
                      <a:pt x="976" y="1001"/>
                    </a:lnTo>
                    <a:lnTo>
                      <a:pt x="1015" y="990"/>
                    </a:lnTo>
                    <a:lnTo>
                      <a:pt x="1070" y="999"/>
                    </a:lnTo>
                    <a:lnTo>
                      <a:pt x="1062" y="980"/>
                    </a:lnTo>
                    <a:lnTo>
                      <a:pt x="1066" y="960"/>
                    </a:lnTo>
                    <a:lnTo>
                      <a:pt x="1052" y="953"/>
                    </a:lnTo>
                    <a:lnTo>
                      <a:pt x="1050" y="933"/>
                    </a:lnTo>
                    <a:lnTo>
                      <a:pt x="1108" y="902"/>
                    </a:lnTo>
                    <a:lnTo>
                      <a:pt x="1114" y="888"/>
                    </a:lnTo>
                    <a:lnTo>
                      <a:pt x="1098" y="863"/>
                    </a:lnTo>
                    <a:lnTo>
                      <a:pt x="1050" y="860"/>
                    </a:lnTo>
                    <a:lnTo>
                      <a:pt x="1056" y="846"/>
                    </a:lnTo>
                    <a:lnTo>
                      <a:pt x="1082" y="830"/>
                    </a:lnTo>
                    <a:lnTo>
                      <a:pt x="1116" y="841"/>
                    </a:lnTo>
                    <a:lnTo>
                      <a:pt x="1155" y="824"/>
                    </a:lnTo>
                    <a:lnTo>
                      <a:pt x="1175" y="828"/>
                    </a:lnTo>
                    <a:lnTo>
                      <a:pt x="1195" y="820"/>
                    </a:lnTo>
                    <a:lnTo>
                      <a:pt x="1215" y="825"/>
                    </a:lnTo>
                    <a:lnTo>
                      <a:pt x="1232" y="790"/>
                    </a:lnTo>
                    <a:lnTo>
                      <a:pt x="1222" y="757"/>
                    </a:lnTo>
                    <a:lnTo>
                      <a:pt x="1135" y="685"/>
                    </a:lnTo>
                    <a:lnTo>
                      <a:pt x="1140" y="663"/>
                    </a:lnTo>
                    <a:lnTo>
                      <a:pt x="1164" y="641"/>
                    </a:lnTo>
                    <a:lnTo>
                      <a:pt x="1155" y="609"/>
                    </a:lnTo>
                    <a:lnTo>
                      <a:pt x="1158" y="569"/>
                    </a:lnTo>
                    <a:lnTo>
                      <a:pt x="1176" y="540"/>
                    </a:lnTo>
                    <a:lnTo>
                      <a:pt x="1221" y="528"/>
                    </a:lnTo>
                    <a:lnTo>
                      <a:pt x="1238" y="494"/>
                    </a:lnTo>
                    <a:lnTo>
                      <a:pt x="1223" y="475"/>
                    </a:lnTo>
                    <a:lnTo>
                      <a:pt x="1235" y="460"/>
                    </a:lnTo>
                    <a:lnTo>
                      <a:pt x="1232" y="427"/>
                    </a:lnTo>
                    <a:lnTo>
                      <a:pt x="1204" y="417"/>
                    </a:lnTo>
                    <a:lnTo>
                      <a:pt x="1215" y="388"/>
                    </a:lnTo>
                    <a:lnTo>
                      <a:pt x="1211" y="342"/>
                    </a:lnTo>
                    <a:lnTo>
                      <a:pt x="1168" y="252"/>
                    </a:lnTo>
                    <a:lnTo>
                      <a:pt x="1198" y="209"/>
                    </a:lnTo>
                    <a:lnTo>
                      <a:pt x="1183" y="190"/>
                    </a:lnTo>
                    <a:lnTo>
                      <a:pt x="1169" y="185"/>
                    </a:lnTo>
                    <a:lnTo>
                      <a:pt x="1146" y="153"/>
                    </a:lnTo>
                    <a:lnTo>
                      <a:pt x="1120" y="163"/>
                    </a:lnTo>
                    <a:lnTo>
                      <a:pt x="1096" y="191"/>
                    </a:lnTo>
                    <a:lnTo>
                      <a:pt x="1061" y="174"/>
                    </a:lnTo>
                    <a:lnTo>
                      <a:pt x="1014" y="179"/>
                    </a:lnTo>
                    <a:lnTo>
                      <a:pt x="973" y="169"/>
                    </a:lnTo>
                    <a:lnTo>
                      <a:pt x="954" y="185"/>
                    </a:lnTo>
                    <a:lnTo>
                      <a:pt x="928" y="193"/>
                    </a:lnTo>
                    <a:lnTo>
                      <a:pt x="897" y="150"/>
                    </a:lnTo>
                    <a:lnTo>
                      <a:pt x="903" y="129"/>
                    </a:lnTo>
                    <a:lnTo>
                      <a:pt x="888" y="124"/>
                    </a:lnTo>
                    <a:lnTo>
                      <a:pt x="790" y="146"/>
                    </a:lnTo>
                    <a:lnTo>
                      <a:pt x="748" y="130"/>
                    </a:lnTo>
                    <a:lnTo>
                      <a:pt x="732" y="98"/>
                    </a:lnTo>
                    <a:lnTo>
                      <a:pt x="712" y="99"/>
                    </a:lnTo>
                    <a:lnTo>
                      <a:pt x="683" y="89"/>
                    </a:lnTo>
                    <a:lnTo>
                      <a:pt x="638" y="33"/>
                    </a:lnTo>
                    <a:lnTo>
                      <a:pt x="604" y="22"/>
                    </a:lnTo>
                    <a:lnTo>
                      <a:pt x="589" y="11"/>
                    </a:lnTo>
                    <a:lnTo>
                      <a:pt x="481" y="0"/>
                    </a:lnTo>
                    <a:lnTo>
                      <a:pt x="472" y="55"/>
                    </a:lnTo>
                    <a:lnTo>
                      <a:pt x="466" y="55"/>
                    </a:lnTo>
                    <a:lnTo>
                      <a:pt x="444" y="37"/>
                    </a:lnTo>
                    <a:lnTo>
                      <a:pt x="416" y="33"/>
                    </a:lnTo>
                    <a:lnTo>
                      <a:pt x="393" y="1"/>
                    </a:lnTo>
                    <a:lnTo>
                      <a:pt x="375" y="17"/>
                    </a:lnTo>
                    <a:lnTo>
                      <a:pt x="354" y="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3" name="Freeform 26">
                <a:extLst>
                  <a:ext uri="{FF2B5EF4-FFF2-40B4-BE49-F238E27FC236}">
                    <a16:creationId xmlns:a16="http://schemas.microsoft.com/office/drawing/2014/main" id="{941EDE30-88FC-1A6F-05B3-C10A7EE6352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409" y="564"/>
                <a:ext cx="240" cy="464"/>
              </a:xfrm>
              <a:custGeom>
                <a:avLst/>
                <a:gdLst>
                  <a:gd name="T0" fmla="*/ 262 w 720"/>
                  <a:gd name="T1" fmla="*/ 82 h 1391"/>
                  <a:gd name="T2" fmla="*/ 170 w 720"/>
                  <a:gd name="T3" fmla="*/ 36 h 1391"/>
                  <a:gd name="T4" fmla="*/ 135 w 720"/>
                  <a:gd name="T5" fmla="*/ 81 h 1391"/>
                  <a:gd name="T6" fmla="*/ 129 w 720"/>
                  <a:gd name="T7" fmla="*/ 175 h 1391"/>
                  <a:gd name="T8" fmla="*/ 148 w 720"/>
                  <a:gd name="T9" fmla="*/ 234 h 1391"/>
                  <a:gd name="T10" fmla="*/ 134 w 720"/>
                  <a:gd name="T11" fmla="*/ 289 h 1391"/>
                  <a:gd name="T12" fmla="*/ 93 w 720"/>
                  <a:gd name="T13" fmla="*/ 359 h 1391"/>
                  <a:gd name="T14" fmla="*/ 78 w 720"/>
                  <a:gd name="T15" fmla="*/ 408 h 1391"/>
                  <a:gd name="T16" fmla="*/ 63 w 720"/>
                  <a:gd name="T17" fmla="*/ 470 h 1391"/>
                  <a:gd name="T18" fmla="*/ 80 w 720"/>
                  <a:gd name="T19" fmla="*/ 649 h 1391"/>
                  <a:gd name="T20" fmla="*/ 100 w 720"/>
                  <a:gd name="T21" fmla="*/ 721 h 1391"/>
                  <a:gd name="T22" fmla="*/ 86 w 720"/>
                  <a:gd name="T23" fmla="*/ 789 h 1391"/>
                  <a:gd name="T24" fmla="*/ 20 w 720"/>
                  <a:gd name="T25" fmla="*/ 870 h 1391"/>
                  <a:gd name="T26" fmla="*/ 0 w 720"/>
                  <a:gd name="T27" fmla="*/ 946 h 1391"/>
                  <a:gd name="T28" fmla="*/ 80 w 720"/>
                  <a:gd name="T29" fmla="*/ 1086 h 1391"/>
                  <a:gd name="T30" fmla="*/ 95 w 720"/>
                  <a:gd name="T31" fmla="*/ 1165 h 1391"/>
                  <a:gd name="T32" fmla="*/ 149 w 720"/>
                  <a:gd name="T33" fmla="*/ 1180 h 1391"/>
                  <a:gd name="T34" fmla="*/ 220 w 720"/>
                  <a:gd name="T35" fmla="*/ 1221 h 1391"/>
                  <a:gd name="T36" fmla="*/ 333 w 720"/>
                  <a:gd name="T37" fmla="*/ 1277 h 1391"/>
                  <a:gd name="T38" fmla="*/ 413 w 720"/>
                  <a:gd name="T39" fmla="*/ 1351 h 1391"/>
                  <a:gd name="T40" fmla="*/ 495 w 720"/>
                  <a:gd name="T41" fmla="*/ 1362 h 1391"/>
                  <a:gd name="T42" fmla="*/ 591 w 720"/>
                  <a:gd name="T43" fmla="*/ 1314 h 1391"/>
                  <a:gd name="T44" fmla="*/ 680 w 720"/>
                  <a:gd name="T45" fmla="*/ 1251 h 1391"/>
                  <a:gd name="T46" fmla="*/ 640 w 720"/>
                  <a:gd name="T47" fmla="*/ 1182 h 1391"/>
                  <a:gd name="T48" fmla="*/ 702 w 720"/>
                  <a:gd name="T49" fmla="*/ 1135 h 1391"/>
                  <a:gd name="T50" fmla="*/ 667 w 720"/>
                  <a:gd name="T51" fmla="*/ 1045 h 1391"/>
                  <a:gd name="T52" fmla="*/ 672 w 720"/>
                  <a:gd name="T53" fmla="*/ 943 h 1391"/>
                  <a:gd name="T54" fmla="*/ 669 w 720"/>
                  <a:gd name="T55" fmla="*/ 857 h 1391"/>
                  <a:gd name="T56" fmla="*/ 688 w 720"/>
                  <a:gd name="T57" fmla="*/ 767 h 1391"/>
                  <a:gd name="T58" fmla="*/ 690 w 720"/>
                  <a:gd name="T59" fmla="*/ 714 h 1391"/>
                  <a:gd name="T60" fmla="*/ 709 w 720"/>
                  <a:gd name="T61" fmla="*/ 631 h 1391"/>
                  <a:gd name="T62" fmla="*/ 690 w 720"/>
                  <a:gd name="T63" fmla="*/ 580 h 1391"/>
                  <a:gd name="T64" fmla="*/ 645 w 720"/>
                  <a:gd name="T65" fmla="*/ 516 h 1391"/>
                  <a:gd name="T66" fmla="*/ 620 w 720"/>
                  <a:gd name="T67" fmla="*/ 465 h 1391"/>
                  <a:gd name="T68" fmla="*/ 645 w 720"/>
                  <a:gd name="T69" fmla="*/ 375 h 1391"/>
                  <a:gd name="T70" fmla="*/ 618 w 720"/>
                  <a:gd name="T71" fmla="*/ 297 h 1391"/>
                  <a:gd name="T72" fmla="*/ 516 w 720"/>
                  <a:gd name="T73" fmla="*/ 220 h 1391"/>
                  <a:gd name="T74" fmla="*/ 419 w 720"/>
                  <a:gd name="T75" fmla="*/ 182 h 1391"/>
                  <a:gd name="T76" fmla="*/ 399 w 720"/>
                  <a:gd name="T77" fmla="*/ 109 h 1391"/>
                  <a:gd name="T78" fmla="*/ 400 w 720"/>
                  <a:gd name="T79" fmla="*/ 55 h 1391"/>
                  <a:gd name="T80" fmla="*/ 318 w 720"/>
                  <a:gd name="T81" fmla="*/ 30 h 1391"/>
                  <a:gd name="T82" fmla="*/ 394 w 720"/>
                  <a:gd name="T83" fmla="*/ 130 h 1391"/>
                  <a:gd name="T84" fmla="*/ 395 w 720"/>
                  <a:gd name="T85" fmla="*/ 144 h 1391"/>
                  <a:gd name="T86" fmla="*/ 438 w 720"/>
                  <a:gd name="T87" fmla="*/ 240 h 1391"/>
                  <a:gd name="T88" fmla="*/ 427 w 720"/>
                  <a:gd name="T89" fmla="*/ 261 h 1391"/>
                  <a:gd name="T90" fmla="*/ 411 w 720"/>
                  <a:gd name="T91" fmla="*/ 243 h 13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720" h="1391">
                    <a:moveTo>
                      <a:pt x="294" y="66"/>
                    </a:moveTo>
                    <a:lnTo>
                      <a:pt x="269" y="82"/>
                    </a:lnTo>
                    <a:lnTo>
                      <a:pt x="262" y="82"/>
                    </a:lnTo>
                    <a:lnTo>
                      <a:pt x="233" y="58"/>
                    </a:lnTo>
                    <a:lnTo>
                      <a:pt x="186" y="63"/>
                    </a:lnTo>
                    <a:lnTo>
                      <a:pt x="170" y="36"/>
                    </a:lnTo>
                    <a:lnTo>
                      <a:pt x="144" y="40"/>
                    </a:lnTo>
                    <a:lnTo>
                      <a:pt x="146" y="66"/>
                    </a:lnTo>
                    <a:lnTo>
                      <a:pt x="135" y="81"/>
                    </a:lnTo>
                    <a:lnTo>
                      <a:pt x="130" y="108"/>
                    </a:lnTo>
                    <a:lnTo>
                      <a:pt x="112" y="137"/>
                    </a:lnTo>
                    <a:lnTo>
                      <a:pt x="129" y="175"/>
                    </a:lnTo>
                    <a:lnTo>
                      <a:pt x="145" y="194"/>
                    </a:lnTo>
                    <a:lnTo>
                      <a:pt x="140" y="207"/>
                    </a:lnTo>
                    <a:lnTo>
                      <a:pt x="148" y="234"/>
                    </a:lnTo>
                    <a:lnTo>
                      <a:pt x="130" y="248"/>
                    </a:lnTo>
                    <a:lnTo>
                      <a:pt x="146" y="274"/>
                    </a:lnTo>
                    <a:lnTo>
                      <a:pt x="134" y="289"/>
                    </a:lnTo>
                    <a:lnTo>
                      <a:pt x="114" y="291"/>
                    </a:lnTo>
                    <a:lnTo>
                      <a:pt x="90" y="333"/>
                    </a:lnTo>
                    <a:lnTo>
                      <a:pt x="93" y="359"/>
                    </a:lnTo>
                    <a:lnTo>
                      <a:pt x="108" y="378"/>
                    </a:lnTo>
                    <a:lnTo>
                      <a:pt x="104" y="399"/>
                    </a:lnTo>
                    <a:lnTo>
                      <a:pt x="78" y="408"/>
                    </a:lnTo>
                    <a:lnTo>
                      <a:pt x="34" y="446"/>
                    </a:lnTo>
                    <a:lnTo>
                      <a:pt x="48" y="451"/>
                    </a:lnTo>
                    <a:lnTo>
                      <a:pt x="63" y="470"/>
                    </a:lnTo>
                    <a:lnTo>
                      <a:pt x="33" y="513"/>
                    </a:lnTo>
                    <a:lnTo>
                      <a:pt x="76" y="603"/>
                    </a:lnTo>
                    <a:lnTo>
                      <a:pt x="80" y="649"/>
                    </a:lnTo>
                    <a:lnTo>
                      <a:pt x="69" y="678"/>
                    </a:lnTo>
                    <a:lnTo>
                      <a:pt x="97" y="688"/>
                    </a:lnTo>
                    <a:lnTo>
                      <a:pt x="100" y="721"/>
                    </a:lnTo>
                    <a:lnTo>
                      <a:pt x="88" y="736"/>
                    </a:lnTo>
                    <a:lnTo>
                      <a:pt x="103" y="755"/>
                    </a:lnTo>
                    <a:lnTo>
                      <a:pt x="86" y="789"/>
                    </a:lnTo>
                    <a:lnTo>
                      <a:pt x="41" y="801"/>
                    </a:lnTo>
                    <a:lnTo>
                      <a:pt x="23" y="830"/>
                    </a:lnTo>
                    <a:lnTo>
                      <a:pt x="20" y="870"/>
                    </a:lnTo>
                    <a:lnTo>
                      <a:pt x="29" y="902"/>
                    </a:lnTo>
                    <a:lnTo>
                      <a:pt x="5" y="924"/>
                    </a:lnTo>
                    <a:lnTo>
                      <a:pt x="0" y="946"/>
                    </a:lnTo>
                    <a:lnTo>
                      <a:pt x="87" y="1018"/>
                    </a:lnTo>
                    <a:lnTo>
                      <a:pt x="97" y="1051"/>
                    </a:lnTo>
                    <a:lnTo>
                      <a:pt x="80" y="1086"/>
                    </a:lnTo>
                    <a:lnTo>
                      <a:pt x="95" y="1097"/>
                    </a:lnTo>
                    <a:lnTo>
                      <a:pt x="83" y="1119"/>
                    </a:lnTo>
                    <a:lnTo>
                      <a:pt x="95" y="1165"/>
                    </a:lnTo>
                    <a:lnTo>
                      <a:pt x="107" y="1164"/>
                    </a:lnTo>
                    <a:lnTo>
                      <a:pt x="133" y="1142"/>
                    </a:lnTo>
                    <a:lnTo>
                      <a:pt x="149" y="1180"/>
                    </a:lnTo>
                    <a:lnTo>
                      <a:pt x="177" y="1184"/>
                    </a:lnTo>
                    <a:lnTo>
                      <a:pt x="193" y="1209"/>
                    </a:lnTo>
                    <a:lnTo>
                      <a:pt x="220" y="1221"/>
                    </a:lnTo>
                    <a:lnTo>
                      <a:pt x="257" y="1257"/>
                    </a:lnTo>
                    <a:lnTo>
                      <a:pt x="306" y="1272"/>
                    </a:lnTo>
                    <a:lnTo>
                      <a:pt x="333" y="1277"/>
                    </a:lnTo>
                    <a:lnTo>
                      <a:pt x="369" y="1307"/>
                    </a:lnTo>
                    <a:lnTo>
                      <a:pt x="404" y="1318"/>
                    </a:lnTo>
                    <a:lnTo>
                      <a:pt x="413" y="1351"/>
                    </a:lnTo>
                    <a:lnTo>
                      <a:pt x="456" y="1380"/>
                    </a:lnTo>
                    <a:lnTo>
                      <a:pt x="485" y="1391"/>
                    </a:lnTo>
                    <a:lnTo>
                      <a:pt x="495" y="1362"/>
                    </a:lnTo>
                    <a:lnTo>
                      <a:pt x="568" y="1349"/>
                    </a:lnTo>
                    <a:lnTo>
                      <a:pt x="593" y="1334"/>
                    </a:lnTo>
                    <a:lnTo>
                      <a:pt x="591" y="1314"/>
                    </a:lnTo>
                    <a:lnTo>
                      <a:pt x="653" y="1321"/>
                    </a:lnTo>
                    <a:lnTo>
                      <a:pt x="683" y="1285"/>
                    </a:lnTo>
                    <a:lnTo>
                      <a:pt x="680" y="1251"/>
                    </a:lnTo>
                    <a:lnTo>
                      <a:pt x="684" y="1231"/>
                    </a:lnTo>
                    <a:lnTo>
                      <a:pt x="643" y="1214"/>
                    </a:lnTo>
                    <a:lnTo>
                      <a:pt x="640" y="1182"/>
                    </a:lnTo>
                    <a:lnTo>
                      <a:pt x="670" y="1159"/>
                    </a:lnTo>
                    <a:lnTo>
                      <a:pt x="697" y="1149"/>
                    </a:lnTo>
                    <a:lnTo>
                      <a:pt x="702" y="1135"/>
                    </a:lnTo>
                    <a:lnTo>
                      <a:pt x="669" y="1139"/>
                    </a:lnTo>
                    <a:lnTo>
                      <a:pt x="659" y="1100"/>
                    </a:lnTo>
                    <a:lnTo>
                      <a:pt x="667" y="1045"/>
                    </a:lnTo>
                    <a:lnTo>
                      <a:pt x="660" y="1038"/>
                    </a:lnTo>
                    <a:lnTo>
                      <a:pt x="636" y="1000"/>
                    </a:lnTo>
                    <a:lnTo>
                      <a:pt x="672" y="943"/>
                    </a:lnTo>
                    <a:lnTo>
                      <a:pt x="669" y="930"/>
                    </a:lnTo>
                    <a:lnTo>
                      <a:pt x="680" y="896"/>
                    </a:lnTo>
                    <a:lnTo>
                      <a:pt x="669" y="857"/>
                    </a:lnTo>
                    <a:lnTo>
                      <a:pt x="681" y="828"/>
                    </a:lnTo>
                    <a:lnTo>
                      <a:pt x="658" y="797"/>
                    </a:lnTo>
                    <a:lnTo>
                      <a:pt x="688" y="767"/>
                    </a:lnTo>
                    <a:lnTo>
                      <a:pt x="720" y="752"/>
                    </a:lnTo>
                    <a:lnTo>
                      <a:pt x="719" y="738"/>
                    </a:lnTo>
                    <a:lnTo>
                      <a:pt x="690" y="714"/>
                    </a:lnTo>
                    <a:lnTo>
                      <a:pt x="706" y="671"/>
                    </a:lnTo>
                    <a:lnTo>
                      <a:pt x="718" y="650"/>
                    </a:lnTo>
                    <a:lnTo>
                      <a:pt x="709" y="631"/>
                    </a:lnTo>
                    <a:lnTo>
                      <a:pt x="695" y="620"/>
                    </a:lnTo>
                    <a:lnTo>
                      <a:pt x="699" y="599"/>
                    </a:lnTo>
                    <a:lnTo>
                      <a:pt x="690" y="580"/>
                    </a:lnTo>
                    <a:lnTo>
                      <a:pt x="657" y="575"/>
                    </a:lnTo>
                    <a:lnTo>
                      <a:pt x="649" y="570"/>
                    </a:lnTo>
                    <a:lnTo>
                      <a:pt x="645" y="516"/>
                    </a:lnTo>
                    <a:lnTo>
                      <a:pt x="647" y="476"/>
                    </a:lnTo>
                    <a:lnTo>
                      <a:pt x="627" y="471"/>
                    </a:lnTo>
                    <a:lnTo>
                      <a:pt x="620" y="465"/>
                    </a:lnTo>
                    <a:lnTo>
                      <a:pt x="624" y="438"/>
                    </a:lnTo>
                    <a:lnTo>
                      <a:pt x="621" y="398"/>
                    </a:lnTo>
                    <a:lnTo>
                      <a:pt x="645" y="375"/>
                    </a:lnTo>
                    <a:lnTo>
                      <a:pt x="649" y="349"/>
                    </a:lnTo>
                    <a:lnTo>
                      <a:pt x="621" y="331"/>
                    </a:lnTo>
                    <a:lnTo>
                      <a:pt x="618" y="297"/>
                    </a:lnTo>
                    <a:lnTo>
                      <a:pt x="577" y="221"/>
                    </a:lnTo>
                    <a:lnTo>
                      <a:pt x="542" y="204"/>
                    </a:lnTo>
                    <a:lnTo>
                      <a:pt x="516" y="220"/>
                    </a:lnTo>
                    <a:lnTo>
                      <a:pt x="451" y="233"/>
                    </a:lnTo>
                    <a:lnTo>
                      <a:pt x="429" y="215"/>
                    </a:lnTo>
                    <a:lnTo>
                      <a:pt x="419" y="182"/>
                    </a:lnTo>
                    <a:lnTo>
                      <a:pt x="422" y="141"/>
                    </a:lnTo>
                    <a:lnTo>
                      <a:pt x="415" y="136"/>
                    </a:lnTo>
                    <a:lnTo>
                      <a:pt x="399" y="109"/>
                    </a:lnTo>
                    <a:lnTo>
                      <a:pt x="411" y="96"/>
                    </a:lnTo>
                    <a:lnTo>
                      <a:pt x="396" y="77"/>
                    </a:lnTo>
                    <a:lnTo>
                      <a:pt x="400" y="55"/>
                    </a:lnTo>
                    <a:lnTo>
                      <a:pt x="355" y="0"/>
                    </a:lnTo>
                    <a:lnTo>
                      <a:pt x="345" y="28"/>
                    </a:lnTo>
                    <a:lnTo>
                      <a:pt x="318" y="30"/>
                    </a:lnTo>
                    <a:lnTo>
                      <a:pt x="294" y="66"/>
                    </a:lnTo>
                    <a:close/>
                    <a:moveTo>
                      <a:pt x="395" y="144"/>
                    </a:moveTo>
                    <a:lnTo>
                      <a:pt x="394" y="130"/>
                    </a:lnTo>
                    <a:lnTo>
                      <a:pt x="409" y="142"/>
                    </a:lnTo>
                    <a:lnTo>
                      <a:pt x="410" y="156"/>
                    </a:lnTo>
                    <a:lnTo>
                      <a:pt x="395" y="144"/>
                    </a:lnTo>
                    <a:close/>
                    <a:moveTo>
                      <a:pt x="424" y="235"/>
                    </a:moveTo>
                    <a:lnTo>
                      <a:pt x="425" y="241"/>
                    </a:lnTo>
                    <a:lnTo>
                      <a:pt x="438" y="240"/>
                    </a:lnTo>
                    <a:lnTo>
                      <a:pt x="439" y="254"/>
                    </a:lnTo>
                    <a:lnTo>
                      <a:pt x="434" y="267"/>
                    </a:lnTo>
                    <a:lnTo>
                      <a:pt x="427" y="261"/>
                    </a:lnTo>
                    <a:lnTo>
                      <a:pt x="426" y="248"/>
                    </a:lnTo>
                    <a:lnTo>
                      <a:pt x="418" y="248"/>
                    </a:lnTo>
                    <a:lnTo>
                      <a:pt x="411" y="243"/>
                    </a:lnTo>
                    <a:lnTo>
                      <a:pt x="424" y="23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4" name="Freeform 27">
                <a:extLst>
                  <a:ext uri="{FF2B5EF4-FFF2-40B4-BE49-F238E27FC236}">
                    <a16:creationId xmlns:a16="http://schemas.microsoft.com/office/drawing/2014/main" id="{58516B36-9030-4457-3DE3-EABFA025A1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0" y="607"/>
                <a:ext cx="6" cy="9"/>
              </a:xfrm>
              <a:custGeom>
                <a:avLst/>
                <a:gdLst>
                  <a:gd name="T0" fmla="*/ 0 w 16"/>
                  <a:gd name="T1" fmla="*/ 0 h 26"/>
                  <a:gd name="T2" fmla="*/ 1 w 16"/>
                  <a:gd name="T3" fmla="*/ 14 h 26"/>
                  <a:gd name="T4" fmla="*/ 16 w 16"/>
                  <a:gd name="T5" fmla="*/ 26 h 26"/>
                  <a:gd name="T6" fmla="*/ 15 w 16"/>
                  <a:gd name="T7" fmla="*/ 12 h 26"/>
                  <a:gd name="T8" fmla="*/ 0 w 16"/>
                  <a:gd name="T9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6">
                    <a:moveTo>
                      <a:pt x="0" y="0"/>
                    </a:moveTo>
                    <a:lnTo>
                      <a:pt x="1" y="14"/>
                    </a:lnTo>
                    <a:lnTo>
                      <a:pt x="16" y="26"/>
                    </a:lnTo>
                    <a:lnTo>
                      <a:pt x="15" y="1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5" name="Freeform 28">
                <a:extLst>
                  <a:ext uri="{FF2B5EF4-FFF2-40B4-BE49-F238E27FC236}">
                    <a16:creationId xmlns:a16="http://schemas.microsoft.com/office/drawing/2014/main" id="{DCF969F8-9BAF-D016-E04E-738C81E163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6" y="642"/>
                <a:ext cx="9" cy="11"/>
              </a:xfrm>
              <a:custGeom>
                <a:avLst/>
                <a:gdLst>
                  <a:gd name="T0" fmla="*/ 14 w 28"/>
                  <a:gd name="T1" fmla="*/ 6 h 32"/>
                  <a:gd name="T2" fmla="*/ 13 w 28"/>
                  <a:gd name="T3" fmla="*/ 0 h 32"/>
                  <a:gd name="T4" fmla="*/ 0 w 28"/>
                  <a:gd name="T5" fmla="*/ 8 h 32"/>
                  <a:gd name="T6" fmla="*/ 7 w 28"/>
                  <a:gd name="T7" fmla="*/ 13 h 32"/>
                  <a:gd name="T8" fmla="*/ 15 w 28"/>
                  <a:gd name="T9" fmla="*/ 13 h 32"/>
                  <a:gd name="T10" fmla="*/ 16 w 28"/>
                  <a:gd name="T11" fmla="*/ 26 h 32"/>
                  <a:gd name="T12" fmla="*/ 23 w 28"/>
                  <a:gd name="T13" fmla="*/ 32 h 32"/>
                  <a:gd name="T14" fmla="*/ 28 w 28"/>
                  <a:gd name="T15" fmla="*/ 19 h 32"/>
                  <a:gd name="T16" fmla="*/ 27 w 28"/>
                  <a:gd name="T17" fmla="*/ 5 h 32"/>
                  <a:gd name="T18" fmla="*/ 14 w 28"/>
                  <a:gd name="T19" fmla="*/ 6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8" h="32">
                    <a:moveTo>
                      <a:pt x="14" y="6"/>
                    </a:moveTo>
                    <a:lnTo>
                      <a:pt x="13" y="0"/>
                    </a:lnTo>
                    <a:lnTo>
                      <a:pt x="0" y="8"/>
                    </a:lnTo>
                    <a:lnTo>
                      <a:pt x="7" y="13"/>
                    </a:lnTo>
                    <a:lnTo>
                      <a:pt x="15" y="13"/>
                    </a:lnTo>
                    <a:lnTo>
                      <a:pt x="16" y="26"/>
                    </a:lnTo>
                    <a:lnTo>
                      <a:pt x="23" y="32"/>
                    </a:lnTo>
                    <a:lnTo>
                      <a:pt x="28" y="19"/>
                    </a:lnTo>
                    <a:lnTo>
                      <a:pt x="27" y="5"/>
                    </a:lnTo>
                    <a:lnTo>
                      <a:pt x="14" y="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6" name="Freeform 29">
                <a:extLst>
                  <a:ext uri="{FF2B5EF4-FFF2-40B4-BE49-F238E27FC236}">
                    <a16:creationId xmlns:a16="http://schemas.microsoft.com/office/drawing/2014/main" id="{9DF8F56A-3887-16E7-8AE7-FCD50D4511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7" y="582"/>
                <a:ext cx="434" cy="463"/>
              </a:xfrm>
              <a:custGeom>
                <a:avLst/>
                <a:gdLst>
                  <a:gd name="T0" fmla="*/ 4 w 1302"/>
                  <a:gd name="T1" fmla="*/ 129 h 1390"/>
                  <a:gd name="T2" fmla="*/ 101 w 1302"/>
                  <a:gd name="T3" fmla="*/ 167 h 1390"/>
                  <a:gd name="T4" fmla="*/ 203 w 1302"/>
                  <a:gd name="T5" fmla="*/ 244 h 1390"/>
                  <a:gd name="T6" fmla="*/ 230 w 1302"/>
                  <a:gd name="T7" fmla="*/ 322 h 1390"/>
                  <a:gd name="T8" fmla="*/ 205 w 1302"/>
                  <a:gd name="T9" fmla="*/ 412 h 1390"/>
                  <a:gd name="T10" fmla="*/ 230 w 1302"/>
                  <a:gd name="T11" fmla="*/ 463 h 1390"/>
                  <a:gd name="T12" fmla="*/ 275 w 1302"/>
                  <a:gd name="T13" fmla="*/ 527 h 1390"/>
                  <a:gd name="T14" fmla="*/ 294 w 1302"/>
                  <a:gd name="T15" fmla="*/ 578 h 1390"/>
                  <a:gd name="T16" fmla="*/ 275 w 1302"/>
                  <a:gd name="T17" fmla="*/ 661 h 1390"/>
                  <a:gd name="T18" fmla="*/ 273 w 1302"/>
                  <a:gd name="T19" fmla="*/ 714 h 1390"/>
                  <a:gd name="T20" fmla="*/ 254 w 1302"/>
                  <a:gd name="T21" fmla="*/ 804 h 1390"/>
                  <a:gd name="T22" fmla="*/ 257 w 1302"/>
                  <a:gd name="T23" fmla="*/ 890 h 1390"/>
                  <a:gd name="T24" fmla="*/ 252 w 1302"/>
                  <a:gd name="T25" fmla="*/ 992 h 1390"/>
                  <a:gd name="T26" fmla="*/ 287 w 1302"/>
                  <a:gd name="T27" fmla="*/ 1082 h 1390"/>
                  <a:gd name="T28" fmla="*/ 225 w 1302"/>
                  <a:gd name="T29" fmla="*/ 1129 h 1390"/>
                  <a:gd name="T30" fmla="*/ 265 w 1302"/>
                  <a:gd name="T31" fmla="*/ 1198 h 1390"/>
                  <a:gd name="T32" fmla="*/ 334 w 1302"/>
                  <a:gd name="T33" fmla="*/ 1218 h 1390"/>
                  <a:gd name="T34" fmla="*/ 350 w 1302"/>
                  <a:gd name="T35" fmla="*/ 1325 h 1390"/>
                  <a:gd name="T36" fmla="*/ 384 w 1302"/>
                  <a:gd name="T37" fmla="*/ 1328 h 1390"/>
                  <a:gd name="T38" fmla="*/ 437 w 1302"/>
                  <a:gd name="T39" fmla="*/ 1390 h 1390"/>
                  <a:gd name="T40" fmla="*/ 542 w 1302"/>
                  <a:gd name="T41" fmla="*/ 1375 h 1390"/>
                  <a:gd name="T42" fmla="*/ 626 w 1302"/>
                  <a:gd name="T43" fmla="*/ 1326 h 1390"/>
                  <a:gd name="T44" fmla="*/ 737 w 1302"/>
                  <a:gd name="T45" fmla="*/ 1309 h 1390"/>
                  <a:gd name="T46" fmla="*/ 884 w 1302"/>
                  <a:gd name="T47" fmla="*/ 1289 h 1390"/>
                  <a:gd name="T48" fmla="*/ 957 w 1302"/>
                  <a:gd name="T49" fmla="*/ 1282 h 1390"/>
                  <a:gd name="T50" fmla="*/ 1137 w 1302"/>
                  <a:gd name="T51" fmla="*/ 1272 h 1390"/>
                  <a:gd name="T52" fmla="*/ 1268 w 1302"/>
                  <a:gd name="T53" fmla="*/ 1159 h 1390"/>
                  <a:gd name="T54" fmla="*/ 1235 w 1302"/>
                  <a:gd name="T55" fmla="*/ 1095 h 1390"/>
                  <a:gd name="T56" fmla="*/ 1171 w 1302"/>
                  <a:gd name="T57" fmla="*/ 1054 h 1390"/>
                  <a:gd name="T58" fmla="*/ 1096 w 1302"/>
                  <a:gd name="T59" fmla="*/ 1048 h 1390"/>
                  <a:gd name="T60" fmla="*/ 1012 w 1302"/>
                  <a:gd name="T61" fmla="*/ 1001 h 1390"/>
                  <a:gd name="T62" fmla="*/ 914 w 1302"/>
                  <a:gd name="T63" fmla="*/ 957 h 1390"/>
                  <a:gd name="T64" fmla="*/ 765 w 1302"/>
                  <a:gd name="T65" fmla="*/ 877 h 1390"/>
                  <a:gd name="T66" fmla="*/ 674 w 1302"/>
                  <a:gd name="T67" fmla="*/ 839 h 1390"/>
                  <a:gd name="T68" fmla="*/ 672 w 1302"/>
                  <a:gd name="T69" fmla="*/ 745 h 1390"/>
                  <a:gd name="T70" fmla="*/ 535 w 1302"/>
                  <a:gd name="T71" fmla="*/ 710 h 1390"/>
                  <a:gd name="T72" fmla="*/ 453 w 1302"/>
                  <a:gd name="T73" fmla="*/ 624 h 1390"/>
                  <a:gd name="T74" fmla="*/ 369 w 1302"/>
                  <a:gd name="T75" fmla="*/ 525 h 1390"/>
                  <a:gd name="T76" fmla="*/ 429 w 1302"/>
                  <a:gd name="T77" fmla="*/ 445 h 1390"/>
                  <a:gd name="T78" fmla="*/ 428 w 1302"/>
                  <a:gd name="T79" fmla="*/ 358 h 1390"/>
                  <a:gd name="T80" fmla="*/ 369 w 1302"/>
                  <a:gd name="T81" fmla="*/ 236 h 1390"/>
                  <a:gd name="T82" fmla="*/ 354 w 1302"/>
                  <a:gd name="T83" fmla="*/ 136 h 1390"/>
                  <a:gd name="T84" fmla="*/ 286 w 1302"/>
                  <a:gd name="T85" fmla="*/ 55 h 1390"/>
                  <a:gd name="T86" fmla="*/ 263 w 1302"/>
                  <a:gd name="T87" fmla="*/ 25 h 1390"/>
                  <a:gd name="T88" fmla="*/ 242 w 1302"/>
                  <a:gd name="T89" fmla="*/ 13 h 1390"/>
                  <a:gd name="T90" fmla="*/ 215 w 1302"/>
                  <a:gd name="T91" fmla="*/ 21 h 1390"/>
                  <a:gd name="T92" fmla="*/ 175 w 1302"/>
                  <a:gd name="T93" fmla="*/ 26 h 1390"/>
                  <a:gd name="T94" fmla="*/ 112 w 1302"/>
                  <a:gd name="T95" fmla="*/ 65 h 1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302" h="1390">
                    <a:moveTo>
                      <a:pt x="0" y="83"/>
                    </a:moveTo>
                    <a:lnTo>
                      <a:pt x="7" y="88"/>
                    </a:lnTo>
                    <a:lnTo>
                      <a:pt x="4" y="129"/>
                    </a:lnTo>
                    <a:lnTo>
                      <a:pt x="14" y="162"/>
                    </a:lnTo>
                    <a:lnTo>
                      <a:pt x="36" y="180"/>
                    </a:lnTo>
                    <a:lnTo>
                      <a:pt x="101" y="167"/>
                    </a:lnTo>
                    <a:lnTo>
                      <a:pt x="127" y="151"/>
                    </a:lnTo>
                    <a:lnTo>
                      <a:pt x="162" y="168"/>
                    </a:lnTo>
                    <a:lnTo>
                      <a:pt x="203" y="244"/>
                    </a:lnTo>
                    <a:lnTo>
                      <a:pt x="206" y="278"/>
                    </a:lnTo>
                    <a:lnTo>
                      <a:pt x="234" y="296"/>
                    </a:lnTo>
                    <a:lnTo>
                      <a:pt x="230" y="322"/>
                    </a:lnTo>
                    <a:lnTo>
                      <a:pt x="206" y="345"/>
                    </a:lnTo>
                    <a:lnTo>
                      <a:pt x="209" y="385"/>
                    </a:lnTo>
                    <a:lnTo>
                      <a:pt x="205" y="412"/>
                    </a:lnTo>
                    <a:lnTo>
                      <a:pt x="212" y="418"/>
                    </a:lnTo>
                    <a:lnTo>
                      <a:pt x="232" y="423"/>
                    </a:lnTo>
                    <a:lnTo>
                      <a:pt x="230" y="463"/>
                    </a:lnTo>
                    <a:lnTo>
                      <a:pt x="234" y="517"/>
                    </a:lnTo>
                    <a:lnTo>
                      <a:pt x="242" y="522"/>
                    </a:lnTo>
                    <a:lnTo>
                      <a:pt x="275" y="527"/>
                    </a:lnTo>
                    <a:lnTo>
                      <a:pt x="284" y="546"/>
                    </a:lnTo>
                    <a:lnTo>
                      <a:pt x="280" y="567"/>
                    </a:lnTo>
                    <a:lnTo>
                      <a:pt x="294" y="578"/>
                    </a:lnTo>
                    <a:lnTo>
                      <a:pt x="303" y="597"/>
                    </a:lnTo>
                    <a:lnTo>
                      <a:pt x="291" y="618"/>
                    </a:lnTo>
                    <a:lnTo>
                      <a:pt x="275" y="661"/>
                    </a:lnTo>
                    <a:lnTo>
                      <a:pt x="304" y="685"/>
                    </a:lnTo>
                    <a:lnTo>
                      <a:pt x="305" y="699"/>
                    </a:lnTo>
                    <a:lnTo>
                      <a:pt x="273" y="714"/>
                    </a:lnTo>
                    <a:lnTo>
                      <a:pt x="243" y="744"/>
                    </a:lnTo>
                    <a:lnTo>
                      <a:pt x="266" y="775"/>
                    </a:lnTo>
                    <a:lnTo>
                      <a:pt x="254" y="804"/>
                    </a:lnTo>
                    <a:lnTo>
                      <a:pt x="265" y="843"/>
                    </a:lnTo>
                    <a:lnTo>
                      <a:pt x="254" y="877"/>
                    </a:lnTo>
                    <a:lnTo>
                      <a:pt x="257" y="890"/>
                    </a:lnTo>
                    <a:lnTo>
                      <a:pt x="221" y="947"/>
                    </a:lnTo>
                    <a:lnTo>
                      <a:pt x="245" y="985"/>
                    </a:lnTo>
                    <a:lnTo>
                      <a:pt x="252" y="992"/>
                    </a:lnTo>
                    <a:lnTo>
                      <a:pt x="244" y="1047"/>
                    </a:lnTo>
                    <a:lnTo>
                      <a:pt x="254" y="1086"/>
                    </a:lnTo>
                    <a:lnTo>
                      <a:pt x="287" y="1082"/>
                    </a:lnTo>
                    <a:lnTo>
                      <a:pt x="282" y="1096"/>
                    </a:lnTo>
                    <a:lnTo>
                      <a:pt x="255" y="1106"/>
                    </a:lnTo>
                    <a:lnTo>
                      <a:pt x="225" y="1129"/>
                    </a:lnTo>
                    <a:lnTo>
                      <a:pt x="228" y="1161"/>
                    </a:lnTo>
                    <a:lnTo>
                      <a:pt x="269" y="1178"/>
                    </a:lnTo>
                    <a:lnTo>
                      <a:pt x="265" y="1198"/>
                    </a:lnTo>
                    <a:lnTo>
                      <a:pt x="268" y="1232"/>
                    </a:lnTo>
                    <a:lnTo>
                      <a:pt x="288" y="1236"/>
                    </a:lnTo>
                    <a:lnTo>
                      <a:pt x="334" y="1218"/>
                    </a:lnTo>
                    <a:lnTo>
                      <a:pt x="361" y="1230"/>
                    </a:lnTo>
                    <a:lnTo>
                      <a:pt x="366" y="1283"/>
                    </a:lnTo>
                    <a:lnTo>
                      <a:pt x="350" y="1325"/>
                    </a:lnTo>
                    <a:lnTo>
                      <a:pt x="363" y="1324"/>
                    </a:lnTo>
                    <a:lnTo>
                      <a:pt x="382" y="1308"/>
                    </a:lnTo>
                    <a:lnTo>
                      <a:pt x="384" y="1328"/>
                    </a:lnTo>
                    <a:lnTo>
                      <a:pt x="405" y="1340"/>
                    </a:lnTo>
                    <a:lnTo>
                      <a:pt x="415" y="1372"/>
                    </a:lnTo>
                    <a:lnTo>
                      <a:pt x="437" y="1390"/>
                    </a:lnTo>
                    <a:lnTo>
                      <a:pt x="502" y="1378"/>
                    </a:lnTo>
                    <a:lnTo>
                      <a:pt x="515" y="1363"/>
                    </a:lnTo>
                    <a:lnTo>
                      <a:pt x="542" y="1375"/>
                    </a:lnTo>
                    <a:lnTo>
                      <a:pt x="561" y="1359"/>
                    </a:lnTo>
                    <a:lnTo>
                      <a:pt x="572" y="1324"/>
                    </a:lnTo>
                    <a:lnTo>
                      <a:pt x="626" y="1326"/>
                    </a:lnTo>
                    <a:lnTo>
                      <a:pt x="670" y="1295"/>
                    </a:lnTo>
                    <a:lnTo>
                      <a:pt x="698" y="1312"/>
                    </a:lnTo>
                    <a:lnTo>
                      <a:pt x="737" y="1309"/>
                    </a:lnTo>
                    <a:lnTo>
                      <a:pt x="760" y="1321"/>
                    </a:lnTo>
                    <a:lnTo>
                      <a:pt x="850" y="1285"/>
                    </a:lnTo>
                    <a:lnTo>
                      <a:pt x="884" y="1289"/>
                    </a:lnTo>
                    <a:lnTo>
                      <a:pt x="894" y="1254"/>
                    </a:lnTo>
                    <a:lnTo>
                      <a:pt x="925" y="1231"/>
                    </a:lnTo>
                    <a:lnTo>
                      <a:pt x="957" y="1282"/>
                    </a:lnTo>
                    <a:lnTo>
                      <a:pt x="1073" y="1305"/>
                    </a:lnTo>
                    <a:lnTo>
                      <a:pt x="1103" y="1275"/>
                    </a:lnTo>
                    <a:lnTo>
                      <a:pt x="1137" y="1272"/>
                    </a:lnTo>
                    <a:lnTo>
                      <a:pt x="1198" y="1212"/>
                    </a:lnTo>
                    <a:lnTo>
                      <a:pt x="1302" y="1163"/>
                    </a:lnTo>
                    <a:lnTo>
                      <a:pt x="1268" y="1159"/>
                    </a:lnTo>
                    <a:lnTo>
                      <a:pt x="1267" y="1152"/>
                    </a:lnTo>
                    <a:lnTo>
                      <a:pt x="1272" y="1138"/>
                    </a:lnTo>
                    <a:lnTo>
                      <a:pt x="1235" y="1095"/>
                    </a:lnTo>
                    <a:lnTo>
                      <a:pt x="1213" y="1077"/>
                    </a:lnTo>
                    <a:lnTo>
                      <a:pt x="1211" y="1057"/>
                    </a:lnTo>
                    <a:lnTo>
                      <a:pt x="1171" y="1054"/>
                    </a:lnTo>
                    <a:lnTo>
                      <a:pt x="1149" y="1036"/>
                    </a:lnTo>
                    <a:lnTo>
                      <a:pt x="1130" y="1044"/>
                    </a:lnTo>
                    <a:lnTo>
                      <a:pt x="1096" y="1048"/>
                    </a:lnTo>
                    <a:lnTo>
                      <a:pt x="1074" y="1030"/>
                    </a:lnTo>
                    <a:lnTo>
                      <a:pt x="1040" y="1025"/>
                    </a:lnTo>
                    <a:lnTo>
                      <a:pt x="1012" y="1001"/>
                    </a:lnTo>
                    <a:lnTo>
                      <a:pt x="957" y="994"/>
                    </a:lnTo>
                    <a:lnTo>
                      <a:pt x="941" y="961"/>
                    </a:lnTo>
                    <a:lnTo>
                      <a:pt x="914" y="957"/>
                    </a:lnTo>
                    <a:lnTo>
                      <a:pt x="862" y="908"/>
                    </a:lnTo>
                    <a:lnTo>
                      <a:pt x="794" y="901"/>
                    </a:lnTo>
                    <a:lnTo>
                      <a:pt x="765" y="877"/>
                    </a:lnTo>
                    <a:lnTo>
                      <a:pt x="712" y="882"/>
                    </a:lnTo>
                    <a:lnTo>
                      <a:pt x="695" y="849"/>
                    </a:lnTo>
                    <a:lnTo>
                      <a:pt x="674" y="839"/>
                    </a:lnTo>
                    <a:lnTo>
                      <a:pt x="673" y="825"/>
                    </a:lnTo>
                    <a:lnTo>
                      <a:pt x="657" y="806"/>
                    </a:lnTo>
                    <a:lnTo>
                      <a:pt x="672" y="745"/>
                    </a:lnTo>
                    <a:lnTo>
                      <a:pt x="665" y="732"/>
                    </a:lnTo>
                    <a:lnTo>
                      <a:pt x="588" y="706"/>
                    </a:lnTo>
                    <a:lnTo>
                      <a:pt x="535" y="710"/>
                    </a:lnTo>
                    <a:lnTo>
                      <a:pt x="512" y="678"/>
                    </a:lnTo>
                    <a:lnTo>
                      <a:pt x="463" y="664"/>
                    </a:lnTo>
                    <a:lnTo>
                      <a:pt x="453" y="624"/>
                    </a:lnTo>
                    <a:lnTo>
                      <a:pt x="438" y="606"/>
                    </a:lnTo>
                    <a:lnTo>
                      <a:pt x="388" y="583"/>
                    </a:lnTo>
                    <a:lnTo>
                      <a:pt x="369" y="525"/>
                    </a:lnTo>
                    <a:lnTo>
                      <a:pt x="415" y="507"/>
                    </a:lnTo>
                    <a:lnTo>
                      <a:pt x="413" y="480"/>
                    </a:lnTo>
                    <a:lnTo>
                      <a:pt x="429" y="445"/>
                    </a:lnTo>
                    <a:lnTo>
                      <a:pt x="406" y="414"/>
                    </a:lnTo>
                    <a:lnTo>
                      <a:pt x="429" y="378"/>
                    </a:lnTo>
                    <a:lnTo>
                      <a:pt x="428" y="358"/>
                    </a:lnTo>
                    <a:lnTo>
                      <a:pt x="408" y="292"/>
                    </a:lnTo>
                    <a:lnTo>
                      <a:pt x="373" y="262"/>
                    </a:lnTo>
                    <a:lnTo>
                      <a:pt x="369" y="236"/>
                    </a:lnTo>
                    <a:lnTo>
                      <a:pt x="354" y="210"/>
                    </a:lnTo>
                    <a:lnTo>
                      <a:pt x="344" y="171"/>
                    </a:lnTo>
                    <a:lnTo>
                      <a:pt x="354" y="136"/>
                    </a:lnTo>
                    <a:lnTo>
                      <a:pt x="350" y="96"/>
                    </a:lnTo>
                    <a:lnTo>
                      <a:pt x="321" y="72"/>
                    </a:lnTo>
                    <a:lnTo>
                      <a:pt x="286" y="55"/>
                    </a:lnTo>
                    <a:lnTo>
                      <a:pt x="278" y="43"/>
                    </a:lnTo>
                    <a:lnTo>
                      <a:pt x="277" y="30"/>
                    </a:lnTo>
                    <a:lnTo>
                      <a:pt x="263" y="25"/>
                    </a:lnTo>
                    <a:lnTo>
                      <a:pt x="262" y="17"/>
                    </a:lnTo>
                    <a:lnTo>
                      <a:pt x="255" y="12"/>
                    </a:lnTo>
                    <a:lnTo>
                      <a:pt x="242" y="13"/>
                    </a:lnTo>
                    <a:lnTo>
                      <a:pt x="227" y="0"/>
                    </a:lnTo>
                    <a:lnTo>
                      <a:pt x="214" y="1"/>
                    </a:lnTo>
                    <a:lnTo>
                      <a:pt x="215" y="21"/>
                    </a:lnTo>
                    <a:lnTo>
                      <a:pt x="203" y="30"/>
                    </a:lnTo>
                    <a:lnTo>
                      <a:pt x="202" y="16"/>
                    </a:lnTo>
                    <a:lnTo>
                      <a:pt x="175" y="26"/>
                    </a:lnTo>
                    <a:lnTo>
                      <a:pt x="142" y="15"/>
                    </a:lnTo>
                    <a:lnTo>
                      <a:pt x="116" y="37"/>
                    </a:lnTo>
                    <a:lnTo>
                      <a:pt x="112" y="65"/>
                    </a:lnTo>
                    <a:lnTo>
                      <a:pt x="70" y="43"/>
                    </a:lnTo>
                    <a:lnTo>
                      <a:pt x="0" y="8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7" name="Freeform 30">
                <a:extLst>
                  <a:ext uri="{FF2B5EF4-FFF2-40B4-BE49-F238E27FC236}">
                    <a16:creationId xmlns:a16="http://schemas.microsoft.com/office/drawing/2014/main" id="{257835ED-40F2-A8AD-5DBF-66D7FFF8F9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8" y="924"/>
                <a:ext cx="327" cy="424"/>
              </a:xfrm>
              <a:custGeom>
                <a:avLst/>
                <a:gdLst>
                  <a:gd name="T0" fmla="*/ 264 w 983"/>
                  <a:gd name="T1" fmla="*/ 5 h 1270"/>
                  <a:gd name="T2" fmla="*/ 204 w 983"/>
                  <a:gd name="T3" fmla="*/ 4 h 1270"/>
                  <a:gd name="T4" fmla="*/ 105 w 983"/>
                  <a:gd name="T5" fmla="*/ 26 h 1270"/>
                  <a:gd name="T6" fmla="*/ 163 w 983"/>
                  <a:gd name="T7" fmla="*/ 68 h 1270"/>
                  <a:gd name="T8" fmla="*/ 101 w 983"/>
                  <a:gd name="T9" fmla="*/ 133 h 1270"/>
                  <a:gd name="T10" fmla="*/ 119 w 983"/>
                  <a:gd name="T11" fmla="*/ 179 h 1270"/>
                  <a:gd name="T12" fmla="*/ 28 w 983"/>
                  <a:gd name="T13" fmla="*/ 201 h 1270"/>
                  <a:gd name="T14" fmla="*/ 54 w 983"/>
                  <a:gd name="T15" fmla="*/ 340 h 1270"/>
                  <a:gd name="T16" fmla="*/ 153 w 983"/>
                  <a:gd name="T17" fmla="*/ 397 h 1270"/>
                  <a:gd name="T18" fmla="*/ 166 w 983"/>
                  <a:gd name="T19" fmla="*/ 537 h 1270"/>
                  <a:gd name="T20" fmla="*/ 166 w 983"/>
                  <a:gd name="T21" fmla="*/ 605 h 1270"/>
                  <a:gd name="T22" fmla="*/ 138 w 983"/>
                  <a:gd name="T23" fmla="*/ 674 h 1270"/>
                  <a:gd name="T24" fmla="*/ 71 w 983"/>
                  <a:gd name="T25" fmla="*/ 741 h 1270"/>
                  <a:gd name="T26" fmla="*/ 129 w 983"/>
                  <a:gd name="T27" fmla="*/ 789 h 1270"/>
                  <a:gd name="T28" fmla="*/ 133 w 983"/>
                  <a:gd name="T29" fmla="*/ 836 h 1270"/>
                  <a:gd name="T30" fmla="*/ 166 w 983"/>
                  <a:gd name="T31" fmla="*/ 893 h 1270"/>
                  <a:gd name="T32" fmla="*/ 198 w 983"/>
                  <a:gd name="T33" fmla="*/ 890 h 1270"/>
                  <a:gd name="T34" fmla="*/ 265 w 983"/>
                  <a:gd name="T35" fmla="*/ 951 h 1270"/>
                  <a:gd name="T36" fmla="*/ 290 w 983"/>
                  <a:gd name="T37" fmla="*/ 1009 h 1270"/>
                  <a:gd name="T38" fmla="*/ 279 w 983"/>
                  <a:gd name="T39" fmla="*/ 1104 h 1270"/>
                  <a:gd name="T40" fmla="*/ 322 w 983"/>
                  <a:gd name="T41" fmla="*/ 1133 h 1270"/>
                  <a:gd name="T42" fmla="*/ 395 w 983"/>
                  <a:gd name="T43" fmla="*/ 1194 h 1270"/>
                  <a:gd name="T44" fmla="*/ 498 w 983"/>
                  <a:gd name="T45" fmla="*/ 1225 h 1270"/>
                  <a:gd name="T46" fmla="*/ 554 w 983"/>
                  <a:gd name="T47" fmla="*/ 1240 h 1270"/>
                  <a:gd name="T48" fmla="*/ 599 w 983"/>
                  <a:gd name="T49" fmla="*/ 1222 h 1270"/>
                  <a:gd name="T50" fmla="*/ 679 w 983"/>
                  <a:gd name="T51" fmla="*/ 1147 h 1270"/>
                  <a:gd name="T52" fmla="*/ 757 w 983"/>
                  <a:gd name="T53" fmla="*/ 1127 h 1270"/>
                  <a:gd name="T54" fmla="*/ 837 w 983"/>
                  <a:gd name="T55" fmla="*/ 1106 h 1270"/>
                  <a:gd name="T56" fmla="*/ 829 w 983"/>
                  <a:gd name="T57" fmla="*/ 1033 h 1270"/>
                  <a:gd name="T58" fmla="*/ 871 w 983"/>
                  <a:gd name="T59" fmla="*/ 981 h 1270"/>
                  <a:gd name="T60" fmla="*/ 950 w 983"/>
                  <a:gd name="T61" fmla="*/ 894 h 1270"/>
                  <a:gd name="T62" fmla="*/ 949 w 983"/>
                  <a:gd name="T63" fmla="*/ 806 h 1270"/>
                  <a:gd name="T64" fmla="*/ 902 w 983"/>
                  <a:gd name="T65" fmla="*/ 804 h 1270"/>
                  <a:gd name="T66" fmla="*/ 854 w 983"/>
                  <a:gd name="T67" fmla="*/ 722 h 1270"/>
                  <a:gd name="T68" fmla="*/ 788 w 983"/>
                  <a:gd name="T69" fmla="*/ 661 h 1270"/>
                  <a:gd name="T70" fmla="*/ 816 w 983"/>
                  <a:gd name="T71" fmla="*/ 605 h 1270"/>
                  <a:gd name="T72" fmla="*/ 845 w 983"/>
                  <a:gd name="T73" fmla="*/ 548 h 1270"/>
                  <a:gd name="T74" fmla="*/ 784 w 983"/>
                  <a:gd name="T75" fmla="*/ 467 h 1270"/>
                  <a:gd name="T76" fmla="*/ 735 w 983"/>
                  <a:gd name="T77" fmla="*/ 457 h 1270"/>
                  <a:gd name="T78" fmla="*/ 622 w 983"/>
                  <a:gd name="T79" fmla="*/ 394 h 1270"/>
                  <a:gd name="T80" fmla="*/ 612 w 983"/>
                  <a:gd name="T81" fmla="*/ 349 h 1270"/>
                  <a:gd name="T82" fmla="*/ 597 w 983"/>
                  <a:gd name="T83" fmla="*/ 270 h 1270"/>
                  <a:gd name="T84" fmla="*/ 517 w 983"/>
                  <a:gd name="T85" fmla="*/ 196 h 1270"/>
                  <a:gd name="T86" fmla="*/ 404 w 983"/>
                  <a:gd name="T87" fmla="*/ 140 h 1270"/>
                  <a:gd name="T88" fmla="*/ 333 w 983"/>
                  <a:gd name="T89" fmla="*/ 99 h 1270"/>
                  <a:gd name="T90" fmla="*/ 279 w 983"/>
                  <a:gd name="T91" fmla="*/ 84 h 1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983" h="1270">
                    <a:moveTo>
                      <a:pt x="267" y="38"/>
                    </a:moveTo>
                    <a:lnTo>
                      <a:pt x="279" y="16"/>
                    </a:lnTo>
                    <a:lnTo>
                      <a:pt x="264" y="5"/>
                    </a:lnTo>
                    <a:lnTo>
                      <a:pt x="244" y="0"/>
                    </a:lnTo>
                    <a:lnTo>
                      <a:pt x="224" y="8"/>
                    </a:lnTo>
                    <a:lnTo>
                      <a:pt x="204" y="4"/>
                    </a:lnTo>
                    <a:lnTo>
                      <a:pt x="165" y="21"/>
                    </a:lnTo>
                    <a:lnTo>
                      <a:pt x="131" y="10"/>
                    </a:lnTo>
                    <a:lnTo>
                      <a:pt x="105" y="26"/>
                    </a:lnTo>
                    <a:lnTo>
                      <a:pt x="99" y="40"/>
                    </a:lnTo>
                    <a:lnTo>
                      <a:pt x="147" y="43"/>
                    </a:lnTo>
                    <a:lnTo>
                      <a:pt x="163" y="68"/>
                    </a:lnTo>
                    <a:lnTo>
                      <a:pt x="157" y="82"/>
                    </a:lnTo>
                    <a:lnTo>
                      <a:pt x="99" y="113"/>
                    </a:lnTo>
                    <a:lnTo>
                      <a:pt x="101" y="133"/>
                    </a:lnTo>
                    <a:lnTo>
                      <a:pt x="115" y="140"/>
                    </a:lnTo>
                    <a:lnTo>
                      <a:pt x="111" y="160"/>
                    </a:lnTo>
                    <a:lnTo>
                      <a:pt x="119" y="179"/>
                    </a:lnTo>
                    <a:lnTo>
                      <a:pt x="64" y="170"/>
                    </a:lnTo>
                    <a:lnTo>
                      <a:pt x="25" y="181"/>
                    </a:lnTo>
                    <a:lnTo>
                      <a:pt x="28" y="201"/>
                    </a:lnTo>
                    <a:lnTo>
                      <a:pt x="0" y="271"/>
                    </a:lnTo>
                    <a:lnTo>
                      <a:pt x="29" y="289"/>
                    </a:lnTo>
                    <a:lnTo>
                      <a:pt x="54" y="340"/>
                    </a:lnTo>
                    <a:lnTo>
                      <a:pt x="88" y="343"/>
                    </a:lnTo>
                    <a:lnTo>
                      <a:pt x="103" y="375"/>
                    </a:lnTo>
                    <a:lnTo>
                      <a:pt x="153" y="397"/>
                    </a:lnTo>
                    <a:lnTo>
                      <a:pt x="142" y="426"/>
                    </a:lnTo>
                    <a:lnTo>
                      <a:pt x="174" y="483"/>
                    </a:lnTo>
                    <a:lnTo>
                      <a:pt x="166" y="537"/>
                    </a:lnTo>
                    <a:lnTo>
                      <a:pt x="182" y="563"/>
                    </a:lnTo>
                    <a:lnTo>
                      <a:pt x="170" y="577"/>
                    </a:lnTo>
                    <a:lnTo>
                      <a:pt x="166" y="605"/>
                    </a:lnTo>
                    <a:lnTo>
                      <a:pt x="168" y="631"/>
                    </a:lnTo>
                    <a:lnTo>
                      <a:pt x="157" y="666"/>
                    </a:lnTo>
                    <a:lnTo>
                      <a:pt x="138" y="674"/>
                    </a:lnTo>
                    <a:lnTo>
                      <a:pt x="91" y="665"/>
                    </a:lnTo>
                    <a:lnTo>
                      <a:pt x="40" y="703"/>
                    </a:lnTo>
                    <a:lnTo>
                      <a:pt x="71" y="741"/>
                    </a:lnTo>
                    <a:lnTo>
                      <a:pt x="68" y="775"/>
                    </a:lnTo>
                    <a:lnTo>
                      <a:pt x="89" y="786"/>
                    </a:lnTo>
                    <a:lnTo>
                      <a:pt x="129" y="789"/>
                    </a:lnTo>
                    <a:lnTo>
                      <a:pt x="144" y="807"/>
                    </a:lnTo>
                    <a:lnTo>
                      <a:pt x="132" y="822"/>
                    </a:lnTo>
                    <a:lnTo>
                      <a:pt x="133" y="836"/>
                    </a:lnTo>
                    <a:lnTo>
                      <a:pt x="174" y="839"/>
                    </a:lnTo>
                    <a:lnTo>
                      <a:pt x="189" y="857"/>
                    </a:lnTo>
                    <a:lnTo>
                      <a:pt x="166" y="893"/>
                    </a:lnTo>
                    <a:lnTo>
                      <a:pt x="166" y="900"/>
                    </a:lnTo>
                    <a:lnTo>
                      <a:pt x="187" y="911"/>
                    </a:lnTo>
                    <a:lnTo>
                      <a:pt x="198" y="890"/>
                    </a:lnTo>
                    <a:lnTo>
                      <a:pt x="218" y="889"/>
                    </a:lnTo>
                    <a:lnTo>
                      <a:pt x="244" y="939"/>
                    </a:lnTo>
                    <a:lnTo>
                      <a:pt x="265" y="951"/>
                    </a:lnTo>
                    <a:lnTo>
                      <a:pt x="267" y="977"/>
                    </a:lnTo>
                    <a:lnTo>
                      <a:pt x="288" y="989"/>
                    </a:lnTo>
                    <a:lnTo>
                      <a:pt x="290" y="1009"/>
                    </a:lnTo>
                    <a:lnTo>
                      <a:pt x="241" y="1054"/>
                    </a:lnTo>
                    <a:lnTo>
                      <a:pt x="270" y="1078"/>
                    </a:lnTo>
                    <a:lnTo>
                      <a:pt x="279" y="1104"/>
                    </a:lnTo>
                    <a:lnTo>
                      <a:pt x="268" y="1132"/>
                    </a:lnTo>
                    <a:lnTo>
                      <a:pt x="276" y="1151"/>
                    </a:lnTo>
                    <a:lnTo>
                      <a:pt x="322" y="1133"/>
                    </a:lnTo>
                    <a:lnTo>
                      <a:pt x="343" y="1145"/>
                    </a:lnTo>
                    <a:lnTo>
                      <a:pt x="346" y="1171"/>
                    </a:lnTo>
                    <a:lnTo>
                      <a:pt x="395" y="1194"/>
                    </a:lnTo>
                    <a:lnTo>
                      <a:pt x="439" y="1163"/>
                    </a:lnTo>
                    <a:lnTo>
                      <a:pt x="448" y="1189"/>
                    </a:lnTo>
                    <a:lnTo>
                      <a:pt x="498" y="1225"/>
                    </a:lnTo>
                    <a:lnTo>
                      <a:pt x="494" y="1251"/>
                    </a:lnTo>
                    <a:lnTo>
                      <a:pt x="510" y="1270"/>
                    </a:lnTo>
                    <a:lnTo>
                      <a:pt x="554" y="1240"/>
                    </a:lnTo>
                    <a:lnTo>
                      <a:pt x="581" y="1250"/>
                    </a:lnTo>
                    <a:lnTo>
                      <a:pt x="600" y="1242"/>
                    </a:lnTo>
                    <a:lnTo>
                      <a:pt x="599" y="1222"/>
                    </a:lnTo>
                    <a:lnTo>
                      <a:pt x="627" y="1159"/>
                    </a:lnTo>
                    <a:lnTo>
                      <a:pt x="659" y="1155"/>
                    </a:lnTo>
                    <a:lnTo>
                      <a:pt x="679" y="1147"/>
                    </a:lnTo>
                    <a:lnTo>
                      <a:pt x="713" y="1158"/>
                    </a:lnTo>
                    <a:lnTo>
                      <a:pt x="744" y="1122"/>
                    </a:lnTo>
                    <a:lnTo>
                      <a:pt x="757" y="1127"/>
                    </a:lnTo>
                    <a:lnTo>
                      <a:pt x="773" y="1152"/>
                    </a:lnTo>
                    <a:lnTo>
                      <a:pt x="840" y="1140"/>
                    </a:lnTo>
                    <a:lnTo>
                      <a:pt x="837" y="1106"/>
                    </a:lnTo>
                    <a:lnTo>
                      <a:pt x="852" y="1057"/>
                    </a:lnTo>
                    <a:lnTo>
                      <a:pt x="850" y="1045"/>
                    </a:lnTo>
                    <a:lnTo>
                      <a:pt x="829" y="1033"/>
                    </a:lnTo>
                    <a:lnTo>
                      <a:pt x="832" y="992"/>
                    </a:lnTo>
                    <a:lnTo>
                      <a:pt x="845" y="985"/>
                    </a:lnTo>
                    <a:lnTo>
                      <a:pt x="871" y="981"/>
                    </a:lnTo>
                    <a:lnTo>
                      <a:pt x="888" y="940"/>
                    </a:lnTo>
                    <a:lnTo>
                      <a:pt x="936" y="942"/>
                    </a:lnTo>
                    <a:lnTo>
                      <a:pt x="950" y="894"/>
                    </a:lnTo>
                    <a:lnTo>
                      <a:pt x="983" y="878"/>
                    </a:lnTo>
                    <a:lnTo>
                      <a:pt x="981" y="858"/>
                    </a:lnTo>
                    <a:lnTo>
                      <a:pt x="949" y="806"/>
                    </a:lnTo>
                    <a:lnTo>
                      <a:pt x="918" y="830"/>
                    </a:lnTo>
                    <a:lnTo>
                      <a:pt x="910" y="824"/>
                    </a:lnTo>
                    <a:lnTo>
                      <a:pt x="902" y="804"/>
                    </a:lnTo>
                    <a:lnTo>
                      <a:pt x="906" y="770"/>
                    </a:lnTo>
                    <a:lnTo>
                      <a:pt x="889" y="739"/>
                    </a:lnTo>
                    <a:lnTo>
                      <a:pt x="854" y="722"/>
                    </a:lnTo>
                    <a:lnTo>
                      <a:pt x="825" y="691"/>
                    </a:lnTo>
                    <a:lnTo>
                      <a:pt x="784" y="681"/>
                    </a:lnTo>
                    <a:lnTo>
                      <a:pt x="788" y="661"/>
                    </a:lnTo>
                    <a:lnTo>
                      <a:pt x="801" y="646"/>
                    </a:lnTo>
                    <a:lnTo>
                      <a:pt x="799" y="633"/>
                    </a:lnTo>
                    <a:lnTo>
                      <a:pt x="816" y="605"/>
                    </a:lnTo>
                    <a:lnTo>
                      <a:pt x="820" y="570"/>
                    </a:lnTo>
                    <a:lnTo>
                      <a:pt x="826" y="564"/>
                    </a:lnTo>
                    <a:lnTo>
                      <a:pt x="845" y="548"/>
                    </a:lnTo>
                    <a:lnTo>
                      <a:pt x="821" y="510"/>
                    </a:lnTo>
                    <a:lnTo>
                      <a:pt x="787" y="499"/>
                    </a:lnTo>
                    <a:lnTo>
                      <a:pt x="784" y="467"/>
                    </a:lnTo>
                    <a:lnTo>
                      <a:pt x="768" y="448"/>
                    </a:lnTo>
                    <a:lnTo>
                      <a:pt x="754" y="442"/>
                    </a:lnTo>
                    <a:lnTo>
                      <a:pt x="735" y="457"/>
                    </a:lnTo>
                    <a:lnTo>
                      <a:pt x="674" y="376"/>
                    </a:lnTo>
                    <a:lnTo>
                      <a:pt x="654" y="371"/>
                    </a:lnTo>
                    <a:lnTo>
                      <a:pt x="622" y="394"/>
                    </a:lnTo>
                    <a:lnTo>
                      <a:pt x="609" y="389"/>
                    </a:lnTo>
                    <a:lnTo>
                      <a:pt x="607" y="369"/>
                    </a:lnTo>
                    <a:lnTo>
                      <a:pt x="612" y="349"/>
                    </a:lnTo>
                    <a:lnTo>
                      <a:pt x="596" y="330"/>
                    </a:lnTo>
                    <a:lnTo>
                      <a:pt x="640" y="299"/>
                    </a:lnTo>
                    <a:lnTo>
                      <a:pt x="597" y="270"/>
                    </a:lnTo>
                    <a:lnTo>
                      <a:pt x="588" y="237"/>
                    </a:lnTo>
                    <a:lnTo>
                      <a:pt x="553" y="226"/>
                    </a:lnTo>
                    <a:lnTo>
                      <a:pt x="517" y="196"/>
                    </a:lnTo>
                    <a:lnTo>
                      <a:pt x="490" y="191"/>
                    </a:lnTo>
                    <a:lnTo>
                      <a:pt x="441" y="176"/>
                    </a:lnTo>
                    <a:lnTo>
                      <a:pt x="404" y="140"/>
                    </a:lnTo>
                    <a:lnTo>
                      <a:pt x="377" y="128"/>
                    </a:lnTo>
                    <a:lnTo>
                      <a:pt x="361" y="103"/>
                    </a:lnTo>
                    <a:lnTo>
                      <a:pt x="333" y="99"/>
                    </a:lnTo>
                    <a:lnTo>
                      <a:pt x="317" y="61"/>
                    </a:lnTo>
                    <a:lnTo>
                      <a:pt x="291" y="83"/>
                    </a:lnTo>
                    <a:lnTo>
                      <a:pt x="279" y="84"/>
                    </a:lnTo>
                    <a:lnTo>
                      <a:pt x="267" y="3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8" name="Freeform 31">
                <a:extLst>
                  <a:ext uri="{FF2B5EF4-FFF2-40B4-BE49-F238E27FC236}">
                    <a16:creationId xmlns:a16="http://schemas.microsoft.com/office/drawing/2014/main" id="{340A1337-4811-1C6B-749E-E47D2D246A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6" y="969"/>
                <a:ext cx="460" cy="274"/>
              </a:xfrm>
              <a:custGeom>
                <a:avLst/>
                <a:gdLst>
                  <a:gd name="T0" fmla="*/ 16 w 1380"/>
                  <a:gd name="T1" fmla="*/ 214 h 822"/>
                  <a:gd name="T2" fmla="*/ 13 w 1380"/>
                  <a:gd name="T3" fmla="*/ 254 h 822"/>
                  <a:gd name="T4" fmla="*/ 58 w 1380"/>
                  <a:gd name="T5" fmla="*/ 236 h 822"/>
                  <a:gd name="T6" fmla="*/ 139 w 1380"/>
                  <a:gd name="T7" fmla="*/ 322 h 822"/>
                  <a:gd name="T8" fmla="*/ 172 w 1380"/>
                  <a:gd name="T9" fmla="*/ 313 h 822"/>
                  <a:gd name="T10" fmla="*/ 191 w 1380"/>
                  <a:gd name="T11" fmla="*/ 364 h 822"/>
                  <a:gd name="T12" fmla="*/ 249 w 1380"/>
                  <a:gd name="T13" fmla="*/ 413 h 822"/>
                  <a:gd name="T14" fmla="*/ 224 w 1380"/>
                  <a:gd name="T15" fmla="*/ 435 h 822"/>
                  <a:gd name="T16" fmla="*/ 203 w 1380"/>
                  <a:gd name="T17" fmla="*/ 498 h 822"/>
                  <a:gd name="T18" fmla="*/ 192 w 1380"/>
                  <a:gd name="T19" fmla="*/ 526 h 822"/>
                  <a:gd name="T20" fmla="*/ 229 w 1380"/>
                  <a:gd name="T21" fmla="*/ 556 h 822"/>
                  <a:gd name="T22" fmla="*/ 293 w 1380"/>
                  <a:gd name="T23" fmla="*/ 604 h 822"/>
                  <a:gd name="T24" fmla="*/ 306 w 1380"/>
                  <a:gd name="T25" fmla="*/ 669 h 822"/>
                  <a:gd name="T26" fmla="*/ 322 w 1380"/>
                  <a:gd name="T27" fmla="*/ 695 h 822"/>
                  <a:gd name="T28" fmla="*/ 385 w 1380"/>
                  <a:gd name="T29" fmla="*/ 723 h 822"/>
                  <a:gd name="T30" fmla="*/ 414 w 1380"/>
                  <a:gd name="T31" fmla="*/ 666 h 822"/>
                  <a:gd name="T32" fmla="*/ 432 w 1380"/>
                  <a:gd name="T33" fmla="*/ 658 h 822"/>
                  <a:gd name="T34" fmla="*/ 424 w 1380"/>
                  <a:gd name="T35" fmla="*/ 705 h 822"/>
                  <a:gd name="T36" fmla="*/ 455 w 1380"/>
                  <a:gd name="T37" fmla="*/ 683 h 822"/>
                  <a:gd name="T38" fmla="*/ 511 w 1380"/>
                  <a:gd name="T39" fmla="*/ 624 h 822"/>
                  <a:gd name="T40" fmla="*/ 591 w 1380"/>
                  <a:gd name="T41" fmla="*/ 623 h 822"/>
                  <a:gd name="T42" fmla="*/ 595 w 1380"/>
                  <a:gd name="T43" fmla="*/ 669 h 822"/>
                  <a:gd name="T44" fmla="*/ 638 w 1380"/>
                  <a:gd name="T45" fmla="*/ 699 h 822"/>
                  <a:gd name="T46" fmla="*/ 696 w 1380"/>
                  <a:gd name="T47" fmla="*/ 673 h 822"/>
                  <a:gd name="T48" fmla="*/ 776 w 1380"/>
                  <a:gd name="T49" fmla="*/ 666 h 822"/>
                  <a:gd name="T50" fmla="*/ 834 w 1380"/>
                  <a:gd name="T51" fmla="*/ 715 h 822"/>
                  <a:gd name="T52" fmla="*/ 850 w 1380"/>
                  <a:gd name="T53" fmla="*/ 746 h 822"/>
                  <a:gd name="T54" fmla="*/ 919 w 1380"/>
                  <a:gd name="T55" fmla="*/ 686 h 822"/>
                  <a:gd name="T56" fmla="*/ 966 w 1380"/>
                  <a:gd name="T57" fmla="*/ 696 h 822"/>
                  <a:gd name="T58" fmla="*/ 1089 w 1380"/>
                  <a:gd name="T59" fmla="*/ 778 h 822"/>
                  <a:gd name="T60" fmla="*/ 1119 w 1380"/>
                  <a:gd name="T61" fmla="*/ 822 h 822"/>
                  <a:gd name="T62" fmla="*/ 1170 w 1380"/>
                  <a:gd name="T63" fmla="*/ 790 h 822"/>
                  <a:gd name="T64" fmla="*/ 1178 w 1380"/>
                  <a:gd name="T65" fmla="*/ 729 h 822"/>
                  <a:gd name="T66" fmla="*/ 1192 w 1380"/>
                  <a:gd name="T67" fmla="*/ 661 h 822"/>
                  <a:gd name="T68" fmla="*/ 1250 w 1380"/>
                  <a:gd name="T69" fmla="*/ 568 h 822"/>
                  <a:gd name="T70" fmla="*/ 1302 w 1380"/>
                  <a:gd name="T71" fmla="*/ 470 h 822"/>
                  <a:gd name="T72" fmla="*/ 1285 w 1380"/>
                  <a:gd name="T73" fmla="*/ 431 h 822"/>
                  <a:gd name="T74" fmla="*/ 1306 w 1380"/>
                  <a:gd name="T75" fmla="*/ 375 h 822"/>
                  <a:gd name="T76" fmla="*/ 1333 w 1380"/>
                  <a:gd name="T77" fmla="*/ 305 h 822"/>
                  <a:gd name="T78" fmla="*/ 1364 w 1380"/>
                  <a:gd name="T79" fmla="*/ 202 h 822"/>
                  <a:gd name="T80" fmla="*/ 1294 w 1380"/>
                  <a:gd name="T81" fmla="*/ 182 h 822"/>
                  <a:gd name="T82" fmla="*/ 1289 w 1380"/>
                  <a:gd name="T83" fmla="*/ 122 h 822"/>
                  <a:gd name="T84" fmla="*/ 1293 w 1380"/>
                  <a:gd name="T85" fmla="*/ 21 h 822"/>
                  <a:gd name="T86" fmla="*/ 1201 w 1380"/>
                  <a:gd name="T87" fmla="*/ 49 h 822"/>
                  <a:gd name="T88" fmla="*/ 1106 w 1380"/>
                  <a:gd name="T89" fmla="*/ 112 h 822"/>
                  <a:gd name="T90" fmla="*/ 960 w 1380"/>
                  <a:gd name="T91" fmla="*/ 119 h 822"/>
                  <a:gd name="T92" fmla="*/ 897 w 1380"/>
                  <a:gd name="T93" fmla="*/ 91 h 822"/>
                  <a:gd name="T94" fmla="*/ 853 w 1380"/>
                  <a:gd name="T95" fmla="*/ 122 h 822"/>
                  <a:gd name="T96" fmla="*/ 740 w 1380"/>
                  <a:gd name="T97" fmla="*/ 146 h 822"/>
                  <a:gd name="T98" fmla="*/ 673 w 1380"/>
                  <a:gd name="T99" fmla="*/ 132 h 822"/>
                  <a:gd name="T100" fmla="*/ 575 w 1380"/>
                  <a:gd name="T101" fmla="*/ 161 h 822"/>
                  <a:gd name="T102" fmla="*/ 545 w 1380"/>
                  <a:gd name="T103" fmla="*/ 212 h 822"/>
                  <a:gd name="T104" fmla="*/ 505 w 1380"/>
                  <a:gd name="T105" fmla="*/ 215 h 822"/>
                  <a:gd name="T106" fmla="*/ 418 w 1380"/>
                  <a:gd name="T107" fmla="*/ 209 h 822"/>
                  <a:gd name="T108" fmla="*/ 387 w 1380"/>
                  <a:gd name="T109" fmla="*/ 165 h 822"/>
                  <a:gd name="T110" fmla="*/ 366 w 1380"/>
                  <a:gd name="T111" fmla="*/ 161 h 822"/>
                  <a:gd name="T112" fmla="*/ 369 w 1380"/>
                  <a:gd name="T113" fmla="*/ 120 h 822"/>
                  <a:gd name="T114" fmla="*/ 337 w 1380"/>
                  <a:gd name="T115" fmla="*/ 55 h 822"/>
                  <a:gd name="T116" fmla="*/ 271 w 1380"/>
                  <a:gd name="T117" fmla="*/ 69 h 822"/>
                  <a:gd name="T118" fmla="*/ 179 w 1380"/>
                  <a:gd name="T119" fmla="*/ 98 h 822"/>
                  <a:gd name="T120" fmla="*/ 156 w 1380"/>
                  <a:gd name="T121" fmla="*/ 133 h 822"/>
                  <a:gd name="T122" fmla="*/ 73 w 1380"/>
                  <a:gd name="T123" fmla="*/ 175 h 822"/>
                  <a:gd name="T124" fmla="*/ 0 w 1380"/>
                  <a:gd name="T125" fmla="*/ 195 h 8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380" h="822">
                    <a:moveTo>
                      <a:pt x="0" y="195"/>
                    </a:moveTo>
                    <a:lnTo>
                      <a:pt x="16" y="214"/>
                    </a:lnTo>
                    <a:lnTo>
                      <a:pt x="11" y="234"/>
                    </a:lnTo>
                    <a:lnTo>
                      <a:pt x="13" y="254"/>
                    </a:lnTo>
                    <a:lnTo>
                      <a:pt x="26" y="259"/>
                    </a:lnTo>
                    <a:lnTo>
                      <a:pt x="58" y="236"/>
                    </a:lnTo>
                    <a:lnTo>
                      <a:pt x="78" y="241"/>
                    </a:lnTo>
                    <a:lnTo>
                      <a:pt x="139" y="322"/>
                    </a:lnTo>
                    <a:lnTo>
                      <a:pt x="158" y="307"/>
                    </a:lnTo>
                    <a:lnTo>
                      <a:pt x="172" y="313"/>
                    </a:lnTo>
                    <a:lnTo>
                      <a:pt x="188" y="332"/>
                    </a:lnTo>
                    <a:lnTo>
                      <a:pt x="191" y="364"/>
                    </a:lnTo>
                    <a:lnTo>
                      <a:pt x="225" y="375"/>
                    </a:lnTo>
                    <a:lnTo>
                      <a:pt x="249" y="413"/>
                    </a:lnTo>
                    <a:lnTo>
                      <a:pt x="230" y="429"/>
                    </a:lnTo>
                    <a:lnTo>
                      <a:pt x="224" y="435"/>
                    </a:lnTo>
                    <a:lnTo>
                      <a:pt x="220" y="470"/>
                    </a:lnTo>
                    <a:lnTo>
                      <a:pt x="203" y="498"/>
                    </a:lnTo>
                    <a:lnTo>
                      <a:pt x="205" y="511"/>
                    </a:lnTo>
                    <a:lnTo>
                      <a:pt x="192" y="526"/>
                    </a:lnTo>
                    <a:lnTo>
                      <a:pt x="188" y="546"/>
                    </a:lnTo>
                    <a:lnTo>
                      <a:pt x="229" y="556"/>
                    </a:lnTo>
                    <a:lnTo>
                      <a:pt x="258" y="587"/>
                    </a:lnTo>
                    <a:lnTo>
                      <a:pt x="293" y="604"/>
                    </a:lnTo>
                    <a:lnTo>
                      <a:pt x="310" y="635"/>
                    </a:lnTo>
                    <a:lnTo>
                      <a:pt x="306" y="669"/>
                    </a:lnTo>
                    <a:lnTo>
                      <a:pt x="314" y="689"/>
                    </a:lnTo>
                    <a:lnTo>
                      <a:pt x="322" y="695"/>
                    </a:lnTo>
                    <a:lnTo>
                      <a:pt x="353" y="671"/>
                    </a:lnTo>
                    <a:lnTo>
                      <a:pt x="385" y="723"/>
                    </a:lnTo>
                    <a:lnTo>
                      <a:pt x="409" y="693"/>
                    </a:lnTo>
                    <a:lnTo>
                      <a:pt x="414" y="666"/>
                    </a:lnTo>
                    <a:lnTo>
                      <a:pt x="420" y="659"/>
                    </a:lnTo>
                    <a:lnTo>
                      <a:pt x="432" y="658"/>
                    </a:lnTo>
                    <a:lnTo>
                      <a:pt x="441" y="670"/>
                    </a:lnTo>
                    <a:lnTo>
                      <a:pt x="424" y="705"/>
                    </a:lnTo>
                    <a:lnTo>
                      <a:pt x="437" y="704"/>
                    </a:lnTo>
                    <a:lnTo>
                      <a:pt x="455" y="683"/>
                    </a:lnTo>
                    <a:lnTo>
                      <a:pt x="475" y="681"/>
                    </a:lnTo>
                    <a:lnTo>
                      <a:pt x="511" y="624"/>
                    </a:lnTo>
                    <a:lnTo>
                      <a:pt x="576" y="604"/>
                    </a:lnTo>
                    <a:lnTo>
                      <a:pt x="591" y="623"/>
                    </a:lnTo>
                    <a:lnTo>
                      <a:pt x="600" y="649"/>
                    </a:lnTo>
                    <a:lnTo>
                      <a:pt x="595" y="669"/>
                    </a:lnTo>
                    <a:lnTo>
                      <a:pt x="630" y="686"/>
                    </a:lnTo>
                    <a:lnTo>
                      <a:pt x="638" y="699"/>
                    </a:lnTo>
                    <a:lnTo>
                      <a:pt x="658" y="698"/>
                    </a:lnTo>
                    <a:lnTo>
                      <a:pt x="696" y="673"/>
                    </a:lnTo>
                    <a:lnTo>
                      <a:pt x="724" y="678"/>
                    </a:lnTo>
                    <a:lnTo>
                      <a:pt x="776" y="666"/>
                    </a:lnTo>
                    <a:lnTo>
                      <a:pt x="811" y="683"/>
                    </a:lnTo>
                    <a:lnTo>
                      <a:pt x="834" y="715"/>
                    </a:lnTo>
                    <a:lnTo>
                      <a:pt x="835" y="728"/>
                    </a:lnTo>
                    <a:lnTo>
                      <a:pt x="850" y="746"/>
                    </a:lnTo>
                    <a:lnTo>
                      <a:pt x="896" y="722"/>
                    </a:lnTo>
                    <a:lnTo>
                      <a:pt x="919" y="686"/>
                    </a:lnTo>
                    <a:lnTo>
                      <a:pt x="945" y="678"/>
                    </a:lnTo>
                    <a:lnTo>
                      <a:pt x="966" y="696"/>
                    </a:lnTo>
                    <a:lnTo>
                      <a:pt x="982" y="721"/>
                    </a:lnTo>
                    <a:lnTo>
                      <a:pt x="1089" y="778"/>
                    </a:lnTo>
                    <a:lnTo>
                      <a:pt x="1097" y="804"/>
                    </a:lnTo>
                    <a:lnTo>
                      <a:pt x="1119" y="822"/>
                    </a:lnTo>
                    <a:lnTo>
                      <a:pt x="1138" y="807"/>
                    </a:lnTo>
                    <a:lnTo>
                      <a:pt x="1170" y="790"/>
                    </a:lnTo>
                    <a:lnTo>
                      <a:pt x="1195" y="768"/>
                    </a:lnTo>
                    <a:lnTo>
                      <a:pt x="1178" y="729"/>
                    </a:lnTo>
                    <a:lnTo>
                      <a:pt x="1189" y="708"/>
                    </a:lnTo>
                    <a:lnTo>
                      <a:pt x="1192" y="661"/>
                    </a:lnTo>
                    <a:lnTo>
                      <a:pt x="1207" y="606"/>
                    </a:lnTo>
                    <a:lnTo>
                      <a:pt x="1250" y="568"/>
                    </a:lnTo>
                    <a:lnTo>
                      <a:pt x="1259" y="521"/>
                    </a:lnTo>
                    <a:lnTo>
                      <a:pt x="1302" y="470"/>
                    </a:lnTo>
                    <a:lnTo>
                      <a:pt x="1300" y="450"/>
                    </a:lnTo>
                    <a:lnTo>
                      <a:pt x="1285" y="431"/>
                    </a:lnTo>
                    <a:lnTo>
                      <a:pt x="1300" y="382"/>
                    </a:lnTo>
                    <a:lnTo>
                      <a:pt x="1306" y="375"/>
                    </a:lnTo>
                    <a:lnTo>
                      <a:pt x="1324" y="347"/>
                    </a:lnTo>
                    <a:lnTo>
                      <a:pt x="1333" y="305"/>
                    </a:lnTo>
                    <a:lnTo>
                      <a:pt x="1380" y="227"/>
                    </a:lnTo>
                    <a:lnTo>
                      <a:pt x="1364" y="202"/>
                    </a:lnTo>
                    <a:lnTo>
                      <a:pt x="1324" y="206"/>
                    </a:lnTo>
                    <a:lnTo>
                      <a:pt x="1294" y="182"/>
                    </a:lnTo>
                    <a:lnTo>
                      <a:pt x="1298" y="155"/>
                    </a:lnTo>
                    <a:lnTo>
                      <a:pt x="1289" y="122"/>
                    </a:lnTo>
                    <a:lnTo>
                      <a:pt x="1303" y="47"/>
                    </a:lnTo>
                    <a:lnTo>
                      <a:pt x="1293" y="21"/>
                    </a:lnTo>
                    <a:lnTo>
                      <a:pt x="1305" y="0"/>
                    </a:lnTo>
                    <a:lnTo>
                      <a:pt x="1201" y="49"/>
                    </a:lnTo>
                    <a:lnTo>
                      <a:pt x="1140" y="109"/>
                    </a:lnTo>
                    <a:lnTo>
                      <a:pt x="1106" y="112"/>
                    </a:lnTo>
                    <a:lnTo>
                      <a:pt x="1076" y="142"/>
                    </a:lnTo>
                    <a:lnTo>
                      <a:pt x="960" y="119"/>
                    </a:lnTo>
                    <a:lnTo>
                      <a:pt x="928" y="68"/>
                    </a:lnTo>
                    <a:lnTo>
                      <a:pt x="897" y="91"/>
                    </a:lnTo>
                    <a:lnTo>
                      <a:pt x="887" y="126"/>
                    </a:lnTo>
                    <a:lnTo>
                      <a:pt x="853" y="122"/>
                    </a:lnTo>
                    <a:lnTo>
                      <a:pt x="763" y="158"/>
                    </a:lnTo>
                    <a:lnTo>
                      <a:pt x="740" y="146"/>
                    </a:lnTo>
                    <a:lnTo>
                      <a:pt x="701" y="149"/>
                    </a:lnTo>
                    <a:lnTo>
                      <a:pt x="673" y="132"/>
                    </a:lnTo>
                    <a:lnTo>
                      <a:pt x="629" y="163"/>
                    </a:lnTo>
                    <a:lnTo>
                      <a:pt x="575" y="161"/>
                    </a:lnTo>
                    <a:lnTo>
                      <a:pt x="564" y="196"/>
                    </a:lnTo>
                    <a:lnTo>
                      <a:pt x="545" y="212"/>
                    </a:lnTo>
                    <a:lnTo>
                      <a:pt x="518" y="200"/>
                    </a:lnTo>
                    <a:lnTo>
                      <a:pt x="505" y="215"/>
                    </a:lnTo>
                    <a:lnTo>
                      <a:pt x="440" y="227"/>
                    </a:lnTo>
                    <a:lnTo>
                      <a:pt x="418" y="209"/>
                    </a:lnTo>
                    <a:lnTo>
                      <a:pt x="408" y="177"/>
                    </a:lnTo>
                    <a:lnTo>
                      <a:pt x="387" y="165"/>
                    </a:lnTo>
                    <a:lnTo>
                      <a:pt x="385" y="145"/>
                    </a:lnTo>
                    <a:lnTo>
                      <a:pt x="366" y="161"/>
                    </a:lnTo>
                    <a:lnTo>
                      <a:pt x="353" y="162"/>
                    </a:lnTo>
                    <a:lnTo>
                      <a:pt x="369" y="120"/>
                    </a:lnTo>
                    <a:lnTo>
                      <a:pt x="364" y="67"/>
                    </a:lnTo>
                    <a:lnTo>
                      <a:pt x="337" y="55"/>
                    </a:lnTo>
                    <a:lnTo>
                      <a:pt x="291" y="73"/>
                    </a:lnTo>
                    <a:lnTo>
                      <a:pt x="271" y="69"/>
                    </a:lnTo>
                    <a:lnTo>
                      <a:pt x="241" y="105"/>
                    </a:lnTo>
                    <a:lnTo>
                      <a:pt x="179" y="98"/>
                    </a:lnTo>
                    <a:lnTo>
                      <a:pt x="181" y="118"/>
                    </a:lnTo>
                    <a:lnTo>
                      <a:pt x="156" y="133"/>
                    </a:lnTo>
                    <a:lnTo>
                      <a:pt x="83" y="146"/>
                    </a:lnTo>
                    <a:lnTo>
                      <a:pt x="73" y="175"/>
                    </a:lnTo>
                    <a:lnTo>
                      <a:pt x="44" y="164"/>
                    </a:lnTo>
                    <a:lnTo>
                      <a:pt x="0" y="19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9" name="Freeform 32">
                <a:extLst>
                  <a:ext uri="{FF2B5EF4-FFF2-40B4-BE49-F238E27FC236}">
                    <a16:creationId xmlns:a16="http://schemas.microsoft.com/office/drawing/2014/main" id="{F408568E-A15F-10CF-8A23-1A0A5C121B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7" y="917"/>
                <a:ext cx="381" cy="304"/>
              </a:xfrm>
              <a:custGeom>
                <a:avLst/>
                <a:gdLst>
                  <a:gd name="T0" fmla="*/ 568 w 1143"/>
                  <a:gd name="T1" fmla="*/ 35 h 913"/>
                  <a:gd name="T2" fmla="*/ 510 w 1143"/>
                  <a:gd name="T3" fmla="*/ 61 h 913"/>
                  <a:gd name="T4" fmla="*/ 429 w 1143"/>
                  <a:gd name="T5" fmla="*/ 128 h 913"/>
                  <a:gd name="T6" fmla="*/ 392 w 1143"/>
                  <a:gd name="T7" fmla="*/ 159 h 913"/>
                  <a:gd name="T8" fmla="*/ 363 w 1143"/>
                  <a:gd name="T9" fmla="*/ 216 h 913"/>
                  <a:gd name="T10" fmla="*/ 269 w 1143"/>
                  <a:gd name="T11" fmla="*/ 210 h 913"/>
                  <a:gd name="T12" fmla="*/ 185 w 1143"/>
                  <a:gd name="T13" fmla="*/ 171 h 913"/>
                  <a:gd name="T14" fmla="*/ 132 w 1143"/>
                  <a:gd name="T15" fmla="*/ 115 h 913"/>
                  <a:gd name="T16" fmla="*/ 95 w 1143"/>
                  <a:gd name="T17" fmla="*/ 146 h 913"/>
                  <a:gd name="T18" fmla="*/ 74 w 1143"/>
                  <a:gd name="T19" fmla="*/ 208 h 913"/>
                  <a:gd name="T20" fmla="*/ 21 w 1143"/>
                  <a:gd name="T21" fmla="*/ 220 h 913"/>
                  <a:gd name="T22" fmla="*/ 0 w 1143"/>
                  <a:gd name="T23" fmla="*/ 282 h 913"/>
                  <a:gd name="T24" fmla="*/ 13 w 1143"/>
                  <a:gd name="T25" fmla="*/ 342 h 913"/>
                  <a:gd name="T26" fmla="*/ 22 w 1143"/>
                  <a:gd name="T27" fmla="*/ 381 h 913"/>
                  <a:gd name="T28" fmla="*/ 66 w 1143"/>
                  <a:gd name="T29" fmla="*/ 404 h 913"/>
                  <a:gd name="T30" fmla="*/ 177 w 1143"/>
                  <a:gd name="T31" fmla="*/ 528 h 913"/>
                  <a:gd name="T32" fmla="*/ 175 w 1143"/>
                  <a:gd name="T33" fmla="*/ 575 h 913"/>
                  <a:gd name="T34" fmla="*/ 159 w 1143"/>
                  <a:gd name="T35" fmla="*/ 624 h 913"/>
                  <a:gd name="T36" fmla="*/ 192 w 1143"/>
                  <a:gd name="T37" fmla="*/ 613 h 913"/>
                  <a:gd name="T38" fmla="*/ 257 w 1143"/>
                  <a:gd name="T39" fmla="*/ 654 h 913"/>
                  <a:gd name="T40" fmla="*/ 282 w 1143"/>
                  <a:gd name="T41" fmla="*/ 638 h 913"/>
                  <a:gd name="T42" fmla="*/ 313 w 1143"/>
                  <a:gd name="T43" fmla="*/ 696 h 913"/>
                  <a:gd name="T44" fmla="*/ 378 w 1143"/>
                  <a:gd name="T45" fmla="*/ 811 h 913"/>
                  <a:gd name="T46" fmla="*/ 360 w 1143"/>
                  <a:gd name="T47" fmla="*/ 826 h 913"/>
                  <a:gd name="T48" fmla="*/ 382 w 1143"/>
                  <a:gd name="T49" fmla="*/ 851 h 913"/>
                  <a:gd name="T50" fmla="*/ 408 w 1143"/>
                  <a:gd name="T51" fmla="*/ 842 h 913"/>
                  <a:gd name="T52" fmla="*/ 407 w 1143"/>
                  <a:gd name="T53" fmla="*/ 909 h 913"/>
                  <a:gd name="T54" fmla="*/ 515 w 1143"/>
                  <a:gd name="T55" fmla="*/ 913 h 913"/>
                  <a:gd name="T56" fmla="*/ 569 w 1143"/>
                  <a:gd name="T57" fmla="*/ 907 h 913"/>
                  <a:gd name="T58" fmla="*/ 634 w 1143"/>
                  <a:gd name="T59" fmla="*/ 895 h 913"/>
                  <a:gd name="T60" fmla="*/ 645 w 1143"/>
                  <a:gd name="T61" fmla="*/ 860 h 913"/>
                  <a:gd name="T62" fmla="*/ 709 w 1143"/>
                  <a:gd name="T63" fmla="*/ 907 h 913"/>
                  <a:gd name="T64" fmla="*/ 726 w 1143"/>
                  <a:gd name="T65" fmla="*/ 873 h 913"/>
                  <a:gd name="T66" fmla="*/ 799 w 1143"/>
                  <a:gd name="T67" fmla="*/ 859 h 913"/>
                  <a:gd name="T68" fmla="*/ 906 w 1143"/>
                  <a:gd name="T69" fmla="*/ 856 h 913"/>
                  <a:gd name="T70" fmla="*/ 896 w 1143"/>
                  <a:gd name="T71" fmla="*/ 817 h 913"/>
                  <a:gd name="T72" fmla="*/ 953 w 1143"/>
                  <a:gd name="T73" fmla="*/ 785 h 913"/>
                  <a:gd name="T74" fmla="*/ 1029 w 1143"/>
                  <a:gd name="T75" fmla="*/ 798 h 913"/>
                  <a:gd name="T76" fmla="*/ 1001 w 1143"/>
                  <a:gd name="T77" fmla="*/ 726 h 913"/>
                  <a:gd name="T78" fmla="*/ 1099 w 1143"/>
                  <a:gd name="T79" fmla="*/ 697 h 913"/>
                  <a:gd name="T80" fmla="*/ 1129 w 1143"/>
                  <a:gd name="T81" fmla="*/ 654 h 913"/>
                  <a:gd name="T82" fmla="*/ 1131 w 1143"/>
                  <a:gd name="T83" fmla="*/ 600 h 913"/>
                  <a:gd name="T84" fmla="*/ 1127 w 1143"/>
                  <a:gd name="T85" fmla="*/ 560 h 913"/>
                  <a:gd name="T86" fmla="*/ 1103 w 1143"/>
                  <a:gd name="T87" fmla="*/ 449 h 913"/>
                  <a:gd name="T88" fmla="*/ 1064 w 1143"/>
                  <a:gd name="T89" fmla="*/ 398 h 913"/>
                  <a:gd name="T90" fmla="*/ 1015 w 1143"/>
                  <a:gd name="T91" fmla="*/ 363 h 913"/>
                  <a:gd name="T92" fmla="*/ 961 w 1143"/>
                  <a:gd name="T93" fmla="*/ 294 h 913"/>
                  <a:gd name="T94" fmla="*/ 986 w 1143"/>
                  <a:gd name="T95" fmla="*/ 204 h 913"/>
                  <a:gd name="T96" fmla="*/ 912 w 1143"/>
                  <a:gd name="T97" fmla="*/ 191 h 913"/>
                  <a:gd name="T98" fmla="*/ 865 w 1143"/>
                  <a:gd name="T99" fmla="*/ 196 h 913"/>
                  <a:gd name="T100" fmla="*/ 775 w 1143"/>
                  <a:gd name="T101" fmla="*/ 170 h 913"/>
                  <a:gd name="T102" fmla="*/ 722 w 1143"/>
                  <a:gd name="T103" fmla="*/ 94 h 913"/>
                  <a:gd name="T104" fmla="*/ 724 w 1143"/>
                  <a:gd name="T105" fmla="*/ 48 h 913"/>
                  <a:gd name="T106" fmla="*/ 700 w 1143"/>
                  <a:gd name="T107" fmla="*/ 3 h 913"/>
                  <a:gd name="T108" fmla="*/ 652 w 1143"/>
                  <a:gd name="T109" fmla="*/ 0 h 913"/>
                  <a:gd name="T110" fmla="*/ 640 w 1143"/>
                  <a:gd name="T111" fmla="*/ 15 h 9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143" h="913">
                    <a:moveTo>
                      <a:pt x="599" y="12"/>
                    </a:moveTo>
                    <a:lnTo>
                      <a:pt x="568" y="35"/>
                    </a:lnTo>
                    <a:lnTo>
                      <a:pt x="527" y="18"/>
                    </a:lnTo>
                    <a:lnTo>
                      <a:pt x="510" y="61"/>
                    </a:lnTo>
                    <a:lnTo>
                      <a:pt x="464" y="71"/>
                    </a:lnTo>
                    <a:lnTo>
                      <a:pt x="429" y="128"/>
                    </a:lnTo>
                    <a:lnTo>
                      <a:pt x="402" y="131"/>
                    </a:lnTo>
                    <a:lnTo>
                      <a:pt x="392" y="159"/>
                    </a:lnTo>
                    <a:lnTo>
                      <a:pt x="365" y="162"/>
                    </a:lnTo>
                    <a:lnTo>
                      <a:pt x="363" y="216"/>
                    </a:lnTo>
                    <a:lnTo>
                      <a:pt x="338" y="231"/>
                    </a:lnTo>
                    <a:lnTo>
                      <a:pt x="269" y="210"/>
                    </a:lnTo>
                    <a:lnTo>
                      <a:pt x="195" y="210"/>
                    </a:lnTo>
                    <a:lnTo>
                      <a:pt x="185" y="171"/>
                    </a:lnTo>
                    <a:lnTo>
                      <a:pt x="150" y="154"/>
                    </a:lnTo>
                    <a:lnTo>
                      <a:pt x="132" y="115"/>
                    </a:lnTo>
                    <a:lnTo>
                      <a:pt x="94" y="132"/>
                    </a:lnTo>
                    <a:lnTo>
                      <a:pt x="95" y="146"/>
                    </a:lnTo>
                    <a:lnTo>
                      <a:pt x="63" y="169"/>
                    </a:lnTo>
                    <a:lnTo>
                      <a:pt x="74" y="208"/>
                    </a:lnTo>
                    <a:lnTo>
                      <a:pt x="55" y="217"/>
                    </a:lnTo>
                    <a:lnTo>
                      <a:pt x="21" y="220"/>
                    </a:lnTo>
                    <a:lnTo>
                      <a:pt x="38" y="259"/>
                    </a:lnTo>
                    <a:lnTo>
                      <a:pt x="0" y="282"/>
                    </a:lnTo>
                    <a:lnTo>
                      <a:pt x="17" y="315"/>
                    </a:lnTo>
                    <a:lnTo>
                      <a:pt x="13" y="342"/>
                    </a:lnTo>
                    <a:lnTo>
                      <a:pt x="27" y="354"/>
                    </a:lnTo>
                    <a:lnTo>
                      <a:pt x="22" y="381"/>
                    </a:lnTo>
                    <a:lnTo>
                      <a:pt x="33" y="414"/>
                    </a:lnTo>
                    <a:lnTo>
                      <a:pt x="66" y="404"/>
                    </a:lnTo>
                    <a:lnTo>
                      <a:pt x="93" y="415"/>
                    </a:lnTo>
                    <a:lnTo>
                      <a:pt x="177" y="528"/>
                    </a:lnTo>
                    <a:lnTo>
                      <a:pt x="173" y="555"/>
                    </a:lnTo>
                    <a:lnTo>
                      <a:pt x="175" y="575"/>
                    </a:lnTo>
                    <a:lnTo>
                      <a:pt x="152" y="617"/>
                    </a:lnTo>
                    <a:lnTo>
                      <a:pt x="159" y="624"/>
                    </a:lnTo>
                    <a:lnTo>
                      <a:pt x="172" y="615"/>
                    </a:lnTo>
                    <a:lnTo>
                      <a:pt x="192" y="613"/>
                    </a:lnTo>
                    <a:lnTo>
                      <a:pt x="224" y="665"/>
                    </a:lnTo>
                    <a:lnTo>
                      <a:pt x="257" y="654"/>
                    </a:lnTo>
                    <a:lnTo>
                      <a:pt x="261" y="634"/>
                    </a:lnTo>
                    <a:lnTo>
                      <a:pt x="282" y="638"/>
                    </a:lnTo>
                    <a:lnTo>
                      <a:pt x="279" y="680"/>
                    </a:lnTo>
                    <a:lnTo>
                      <a:pt x="313" y="696"/>
                    </a:lnTo>
                    <a:lnTo>
                      <a:pt x="348" y="780"/>
                    </a:lnTo>
                    <a:lnTo>
                      <a:pt x="378" y="811"/>
                    </a:lnTo>
                    <a:lnTo>
                      <a:pt x="373" y="825"/>
                    </a:lnTo>
                    <a:lnTo>
                      <a:pt x="360" y="826"/>
                    </a:lnTo>
                    <a:lnTo>
                      <a:pt x="361" y="846"/>
                    </a:lnTo>
                    <a:lnTo>
                      <a:pt x="382" y="851"/>
                    </a:lnTo>
                    <a:lnTo>
                      <a:pt x="394" y="837"/>
                    </a:lnTo>
                    <a:lnTo>
                      <a:pt x="408" y="842"/>
                    </a:lnTo>
                    <a:lnTo>
                      <a:pt x="409" y="862"/>
                    </a:lnTo>
                    <a:lnTo>
                      <a:pt x="407" y="909"/>
                    </a:lnTo>
                    <a:lnTo>
                      <a:pt x="487" y="902"/>
                    </a:lnTo>
                    <a:lnTo>
                      <a:pt x="515" y="913"/>
                    </a:lnTo>
                    <a:lnTo>
                      <a:pt x="533" y="890"/>
                    </a:lnTo>
                    <a:lnTo>
                      <a:pt x="569" y="907"/>
                    </a:lnTo>
                    <a:lnTo>
                      <a:pt x="606" y="877"/>
                    </a:lnTo>
                    <a:lnTo>
                      <a:pt x="634" y="895"/>
                    </a:lnTo>
                    <a:lnTo>
                      <a:pt x="632" y="868"/>
                    </a:lnTo>
                    <a:lnTo>
                      <a:pt x="645" y="860"/>
                    </a:lnTo>
                    <a:lnTo>
                      <a:pt x="669" y="905"/>
                    </a:lnTo>
                    <a:lnTo>
                      <a:pt x="709" y="907"/>
                    </a:lnTo>
                    <a:lnTo>
                      <a:pt x="713" y="881"/>
                    </a:lnTo>
                    <a:lnTo>
                      <a:pt x="726" y="873"/>
                    </a:lnTo>
                    <a:lnTo>
                      <a:pt x="753" y="877"/>
                    </a:lnTo>
                    <a:lnTo>
                      <a:pt x="799" y="859"/>
                    </a:lnTo>
                    <a:lnTo>
                      <a:pt x="833" y="869"/>
                    </a:lnTo>
                    <a:lnTo>
                      <a:pt x="906" y="856"/>
                    </a:lnTo>
                    <a:lnTo>
                      <a:pt x="912" y="842"/>
                    </a:lnTo>
                    <a:lnTo>
                      <a:pt x="896" y="817"/>
                    </a:lnTo>
                    <a:lnTo>
                      <a:pt x="926" y="787"/>
                    </a:lnTo>
                    <a:lnTo>
                      <a:pt x="953" y="785"/>
                    </a:lnTo>
                    <a:lnTo>
                      <a:pt x="1001" y="800"/>
                    </a:lnTo>
                    <a:lnTo>
                      <a:pt x="1029" y="798"/>
                    </a:lnTo>
                    <a:lnTo>
                      <a:pt x="1032" y="764"/>
                    </a:lnTo>
                    <a:lnTo>
                      <a:pt x="1001" y="726"/>
                    </a:lnTo>
                    <a:lnTo>
                      <a:pt x="1052" y="688"/>
                    </a:lnTo>
                    <a:lnTo>
                      <a:pt x="1099" y="697"/>
                    </a:lnTo>
                    <a:lnTo>
                      <a:pt x="1118" y="689"/>
                    </a:lnTo>
                    <a:lnTo>
                      <a:pt x="1129" y="654"/>
                    </a:lnTo>
                    <a:lnTo>
                      <a:pt x="1127" y="628"/>
                    </a:lnTo>
                    <a:lnTo>
                      <a:pt x="1131" y="600"/>
                    </a:lnTo>
                    <a:lnTo>
                      <a:pt x="1143" y="586"/>
                    </a:lnTo>
                    <a:lnTo>
                      <a:pt x="1127" y="560"/>
                    </a:lnTo>
                    <a:lnTo>
                      <a:pt x="1135" y="506"/>
                    </a:lnTo>
                    <a:lnTo>
                      <a:pt x="1103" y="449"/>
                    </a:lnTo>
                    <a:lnTo>
                      <a:pt x="1114" y="420"/>
                    </a:lnTo>
                    <a:lnTo>
                      <a:pt x="1064" y="398"/>
                    </a:lnTo>
                    <a:lnTo>
                      <a:pt x="1049" y="366"/>
                    </a:lnTo>
                    <a:lnTo>
                      <a:pt x="1015" y="363"/>
                    </a:lnTo>
                    <a:lnTo>
                      <a:pt x="990" y="312"/>
                    </a:lnTo>
                    <a:lnTo>
                      <a:pt x="961" y="294"/>
                    </a:lnTo>
                    <a:lnTo>
                      <a:pt x="989" y="224"/>
                    </a:lnTo>
                    <a:lnTo>
                      <a:pt x="986" y="204"/>
                    </a:lnTo>
                    <a:lnTo>
                      <a:pt x="944" y="182"/>
                    </a:lnTo>
                    <a:lnTo>
                      <a:pt x="912" y="191"/>
                    </a:lnTo>
                    <a:lnTo>
                      <a:pt x="880" y="214"/>
                    </a:lnTo>
                    <a:lnTo>
                      <a:pt x="865" y="196"/>
                    </a:lnTo>
                    <a:lnTo>
                      <a:pt x="845" y="198"/>
                    </a:lnTo>
                    <a:lnTo>
                      <a:pt x="775" y="170"/>
                    </a:lnTo>
                    <a:lnTo>
                      <a:pt x="716" y="115"/>
                    </a:lnTo>
                    <a:lnTo>
                      <a:pt x="722" y="94"/>
                    </a:lnTo>
                    <a:lnTo>
                      <a:pt x="712" y="75"/>
                    </a:lnTo>
                    <a:lnTo>
                      <a:pt x="724" y="48"/>
                    </a:lnTo>
                    <a:lnTo>
                      <a:pt x="714" y="15"/>
                    </a:lnTo>
                    <a:lnTo>
                      <a:pt x="700" y="3"/>
                    </a:lnTo>
                    <a:lnTo>
                      <a:pt x="666" y="6"/>
                    </a:lnTo>
                    <a:lnTo>
                      <a:pt x="652" y="0"/>
                    </a:lnTo>
                    <a:lnTo>
                      <a:pt x="653" y="7"/>
                    </a:lnTo>
                    <a:lnTo>
                      <a:pt x="640" y="15"/>
                    </a:lnTo>
                    <a:lnTo>
                      <a:pt x="599" y="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0" name="Freeform 33">
                <a:extLst>
                  <a:ext uri="{FF2B5EF4-FFF2-40B4-BE49-F238E27FC236}">
                    <a16:creationId xmlns:a16="http://schemas.microsoft.com/office/drawing/2014/main" id="{9D78896E-A802-05A8-D683-064DB6863A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09" y="1178"/>
                <a:ext cx="378" cy="434"/>
              </a:xfrm>
              <a:custGeom>
                <a:avLst/>
                <a:gdLst>
                  <a:gd name="T0" fmla="*/ 289 w 1136"/>
                  <a:gd name="T1" fmla="*/ 84 h 1300"/>
                  <a:gd name="T2" fmla="*/ 182 w 1136"/>
                  <a:gd name="T3" fmla="*/ 88 h 1300"/>
                  <a:gd name="T4" fmla="*/ 168 w 1136"/>
                  <a:gd name="T5" fmla="*/ 150 h 1300"/>
                  <a:gd name="T6" fmla="*/ 147 w 1136"/>
                  <a:gd name="T7" fmla="*/ 218 h 1300"/>
                  <a:gd name="T8" fmla="*/ 197 w 1136"/>
                  <a:gd name="T9" fmla="*/ 314 h 1300"/>
                  <a:gd name="T10" fmla="*/ 133 w 1136"/>
                  <a:gd name="T11" fmla="*/ 361 h 1300"/>
                  <a:gd name="T12" fmla="*/ 127 w 1136"/>
                  <a:gd name="T13" fmla="*/ 436 h 1300"/>
                  <a:gd name="T14" fmla="*/ 93 w 1136"/>
                  <a:gd name="T15" fmla="*/ 505 h 1300"/>
                  <a:gd name="T16" fmla="*/ 42 w 1136"/>
                  <a:gd name="T17" fmla="*/ 664 h 1300"/>
                  <a:gd name="T18" fmla="*/ 0 w 1136"/>
                  <a:gd name="T19" fmla="*/ 729 h 1300"/>
                  <a:gd name="T20" fmla="*/ 31 w 1136"/>
                  <a:gd name="T21" fmla="*/ 767 h 1300"/>
                  <a:gd name="T22" fmla="*/ 44 w 1136"/>
                  <a:gd name="T23" fmla="*/ 838 h 1300"/>
                  <a:gd name="T24" fmla="*/ 91 w 1136"/>
                  <a:gd name="T25" fmla="*/ 908 h 1300"/>
                  <a:gd name="T26" fmla="*/ 114 w 1136"/>
                  <a:gd name="T27" fmla="*/ 1013 h 1300"/>
                  <a:gd name="T28" fmla="*/ 221 w 1136"/>
                  <a:gd name="T29" fmla="*/ 1078 h 1300"/>
                  <a:gd name="T30" fmla="*/ 249 w 1136"/>
                  <a:gd name="T31" fmla="*/ 1102 h 1300"/>
                  <a:gd name="T32" fmla="*/ 273 w 1136"/>
                  <a:gd name="T33" fmla="*/ 1126 h 1300"/>
                  <a:gd name="T34" fmla="*/ 358 w 1136"/>
                  <a:gd name="T35" fmla="*/ 1179 h 1300"/>
                  <a:gd name="T36" fmla="*/ 400 w 1136"/>
                  <a:gd name="T37" fmla="*/ 1201 h 1300"/>
                  <a:gd name="T38" fmla="*/ 481 w 1136"/>
                  <a:gd name="T39" fmla="*/ 1288 h 1300"/>
                  <a:gd name="T40" fmla="*/ 528 w 1136"/>
                  <a:gd name="T41" fmla="*/ 1277 h 1300"/>
                  <a:gd name="T42" fmla="*/ 651 w 1136"/>
                  <a:gd name="T43" fmla="*/ 1239 h 1300"/>
                  <a:gd name="T44" fmla="*/ 777 w 1136"/>
                  <a:gd name="T45" fmla="*/ 1208 h 1300"/>
                  <a:gd name="T46" fmla="*/ 916 w 1136"/>
                  <a:gd name="T47" fmla="*/ 1194 h 1300"/>
                  <a:gd name="T48" fmla="*/ 958 w 1136"/>
                  <a:gd name="T49" fmla="*/ 1143 h 1300"/>
                  <a:gd name="T50" fmla="*/ 1039 w 1136"/>
                  <a:gd name="T51" fmla="*/ 1076 h 1300"/>
                  <a:gd name="T52" fmla="*/ 1096 w 1136"/>
                  <a:gd name="T53" fmla="*/ 963 h 1300"/>
                  <a:gd name="T54" fmla="*/ 1119 w 1136"/>
                  <a:gd name="T55" fmla="*/ 847 h 1300"/>
                  <a:gd name="T56" fmla="*/ 1129 w 1136"/>
                  <a:gd name="T57" fmla="*/ 812 h 1300"/>
                  <a:gd name="T58" fmla="*/ 1121 w 1136"/>
                  <a:gd name="T59" fmla="*/ 726 h 1300"/>
                  <a:gd name="T60" fmla="*/ 1064 w 1136"/>
                  <a:gd name="T61" fmla="*/ 683 h 1300"/>
                  <a:gd name="T62" fmla="*/ 1033 w 1136"/>
                  <a:gd name="T63" fmla="*/ 646 h 1300"/>
                  <a:gd name="T64" fmla="*/ 1031 w 1136"/>
                  <a:gd name="T65" fmla="*/ 620 h 1300"/>
                  <a:gd name="T66" fmla="*/ 1093 w 1136"/>
                  <a:gd name="T67" fmla="*/ 567 h 1300"/>
                  <a:gd name="T68" fmla="*/ 1098 w 1136"/>
                  <a:gd name="T69" fmla="*/ 479 h 1300"/>
                  <a:gd name="T70" fmla="*/ 1017 w 1136"/>
                  <a:gd name="T71" fmla="*/ 480 h 1300"/>
                  <a:gd name="T72" fmla="*/ 927 w 1136"/>
                  <a:gd name="T73" fmla="*/ 508 h 1300"/>
                  <a:gd name="T74" fmla="*/ 865 w 1136"/>
                  <a:gd name="T75" fmla="*/ 427 h 1300"/>
                  <a:gd name="T76" fmla="*/ 763 w 1136"/>
                  <a:gd name="T77" fmla="*/ 409 h 1300"/>
                  <a:gd name="T78" fmla="*/ 693 w 1136"/>
                  <a:gd name="T79" fmla="*/ 389 h 1300"/>
                  <a:gd name="T80" fmla="*/ 687 w 1136"/>
                  <a:gd name="T81" fmla="*/ 316 h 1300"/>
                  <a:gd name="T82" fmla="*/ 705 w 1136"/>
                  <a:gd name="T83" fmla="*/ 227 h 1300"/>
                  <a:gd name="T84" fmla="*/ 661 w 1136"/>
                  <a:gd name="T85" fmla="*/ 177 h 1300"/>
                  <a:gd name="T86" fmla="*/ 604 w 1136"/>
                  <a:gd name="T87" fmla="*/ 149 h 1300"/>
                  <a:gd name="T88" fmla="*/ 606 w 1136"/>
                  <a:gd name="T89" fmla="*/ 95 h 1300"/>
                  <a:gd name="T90" fmla="*/ 549 w 1136"/>
                  <a:gd name="T91" fmla="*/ 60 h 1300"/>
                  <a:gd name="T92" fmla="*/ 506 w 1136"/>
                  <a:gd name="T93" fmla="*/ 24 h 1300"/>
                  <a:gd name="T94" fmla="*/ 409 w 1136"/>
                  <a:gd name="T95" fmla="*/ 0 h 1300"/>
                  <a:gd name="T96" fmla="*/ 368 w 1136"/>
                  <a:gd name="T97" fmla="*/ 57 h 13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136" h="1300">
                    <a:moveTo>
                      <a:pt x="368" y="57"/>
                    </a:moveTo>
                    <a:lnTo>
                      <a:pt x="362" y="71"/>
                    </a:lnTo>
                    <a:lnTo>
                      <a:pt x="289" y="84"/>
                    </a:lnTo>
                    <a:lnTo>
                      <a:pt x="255" y="74"/>
                    </a:lnTo>
                    <a:lnTo>
                      <a:pt x="209" y="92"/>
                    </a:lnTo>
                    <a:lnTo>
                      <a:pt x="182" y="88"/>
                    </a:lnTo>
                    <a:lnTo>
                      <a:pt x="169" y="96"/>
                    </a:lnTo>
                    <a:lnTo>
                      <a:pt x="165" y="122"/>
                    </a:lnTo>
                    <a:lnTo>
                      <a:pt x="168" y="150"/>
                    </a:lnTo>
                    <a:lnTo>
                      <a:pt x="149" y="165"/>
                    </a:lnTo>
                    <a:lnTo>
                      <a:pt x="139" y="192"/>
                    </a:lnTo>
                    <a:lnTo>
                      <a:pt x="147" y="218"/>
                    </a:lnTo>
                    <a:lnTo>
                      <a:pt x="188" y="221"/>
                    </a:lnTo>
                    <a:lnTo>
                      <a:pt x="200" y="274"/>
                    </a:lnTo>
                    <a:lnTo>
                      <a:pt x="197" y="314"/>
                    </a:lnTo>
                    <a:lnTo>
                      <a:pt x="172" y="344"/>
                    </a:lnTo>
                    <a:lnTo>
                      <a:pt x="145" y="340"/>
                    </a:lnTo>
                    <a:lnTo>
                      <a:pt x="133" y="361"/>
                    </a:lnTo>
                    <a:lnTo>
                      <a:pt x="151" y="406"/>
                    </a:lnTo>
                    <a:lnTo>
                      <a:pt x="119" y="416"/>
                    </a:lnTo>
                    <a:lnTo>
                      <a:pt x="127" y="436"/>
                    </a:lnTo>
                    <a:lnTo>
                      <a:pt x="110" y="470"/>
                    </a:lnTo>
                    <a:lnTo>
                      <a:pt x="106" y="498"/>
                    </a:lnTo>
                    <a:lnTo>
                      <a:pt x="93" y="505"/>
                    </a:lnTo>
                    <a:lnTo>
                      <a:pt x="84" y="546"/>
                    </a:lnTo>
                    <a:lnTo>
                      <a:pt x="35" y="604"/>
                    </a:lnTo>
                    <a:lnTo>
                      <a:pt x="42" y="664"/>
                    </a:lnTo>
                    <a:lnTo>
                      <a:pt x="24" y="693"/>
                    </a:lnTo>
                    <a:lnTo>
                      <a:pt x="10" y="694"/>
                    </a:lnTo>
                    <a:lnTo>
                      <a:pt x="0" y="729"/>
                    </a:lnTo>
                    <a:lnTo>
                      <a:pt x="9" y="748"/>
                    </a:lnTo>
                    <a:lnTo>
                      <a:pt x="10" y="761"/>
                    </a:lnTo>
                    <a:lnTo>
                      <a:pt x="31" y="767"/>
                    </a:lnTo>
                    <a:lnTo>
                      <a:pt x="28" y="807"/>
                    </a:lnTo>
                    <a:lnTo>
                      <a:pt x="47" y="798"/>
                    </a:lnTo>
                    <a:lnTo>
                      <a:pt x="44" y="838"/>
                    </a:lnTo>
                    <a:lnTo>
                      <a:pt x="39" y="860"/>
                    </a:lnTo>
                    <a:lnTo>
                      <a:pt x="51" y="912"/>
                    </a:lnTo>
                    <a:lnTo>
                      <a:pt x="91" y="908"/>
                    </a:lnTo>
                    <a:lnTo>
                      <a:pt x="122" y="952"/>
                    </a:lnTo>
                    <a:lnTo>
                      <a:pt x="123" y="966"/>
                    </a:lnTo>
                    <a:lnTo>
                      <a:pt x="114" y="1013"/>
                    </a:lnTo>
                    <a:lnTo>
                      <a:pt x="135" y="1031"/>
                    </a:lnTo>
                    <a:lnTo>
                      <a:pt x="159" y="1063"/>
                    </a:lnTo>
                    <a:lnTo>
                      <a:pt x="221" y="1078"/>
                    </a:lnTo>
                    <a:lnTo>
                      <a:pt x="224" y="1111"/>
                    </a:lnTo>
                    <a:lnTo>
                      <a:pt x="230" y="1117"/>
                    </a:lnTo>
                    <a:lnTo>
                      <a:pt x="249" y="1102"/>
                    </a:lnTo>
                    <a:lnTo>
                      <a:pt x="269" y="1100"/>
                    </a:lnTo>
                    <a:lnTo>
                      <a:pt x="277" y="1105"/>
                    </a:lnTo>
                    <a:lnTo>
                      <a:pt x="273" y="1126"/>
                    </a:lnTo>
                    <a:lnTo>
                      <a:pt x="287" y="1145"/>
                    </a:lnTo>
                    <a:lnTo>
                      <a:pt x="335" y="1154"/>
                    </a:lnTo>
                    <a:lnTo>
                      <a:pt x="358" y="1179"/>
                    </a:lnTo>
                    <a:lnTo>
                      <a:pt x="390" y="1170"/>
                    </a:lnTo>
                    <a:lnTo>
                      <a:pt x="385" y="1196"/>
                    </a:lnTo>
                    <a:lnTo>
                      <a:pt x="400" y="1201"/>
                    </a:lnTo>
                    <a:lnTo>
                      <a:pt x="423" y="1240"/>
                    </a:lnTo>
                    <a:lnTo>
                      <a:pt x="487" y="1268"/>
                    </a:lnTo>
                    <a:lnTo>
                      <a:pt x="481" y="1288"/>
                    </a:lnTo>
                    <a:lnTo>
                      <a:pt x="496" y="1300"/>
                    </a:lnTo>
                    <a:lnTo>
                      <a:pt x="516" y="1298"/>
                    </a:lnTo>
                    <a:lnTo>
                      <a:pt x="528" y="1277"/>
                    </a:lnTo>
                    <a:lnTo>
                      <a:pt x="568" y="1280"/>
                    </a:lnTo>
                    <a:lnTo>
                      <a:pt x="581" y="1266"/>
                    </a:lnTo>
                    <a:lnTo>
                      <a:pt x="651" y="1239"/>
                    </a:lnTo>
                    <a:lnTo>
                      <a:pt x="664" y="1224"/>
                    </a:lnTo>
                    <a:lnTo>
                      <a:pt x="731" y="1232"/>
                    </a:lnTo>
                    <a:lnTo>
                      <a:pt x="777" y="1208"/>
                    </a:lnTo>
                    <a:lnTo>
                      <a:pt x="819" y="1230"/>
                    </a:lnTo>
                    <a:lnTo>
                      <a:pt x="872" y="1218"/>
                    </a:lnTo>
                    <a:lnTo>
                      <a:pt x="916" y="1194"/>
                    </a:lnTo>
                    <a:lnTo>
                      <a:pt x="943" y="1198"/>
                    </a:lnTo>
                    <a:lnTo>
                      <a:pt x="987" y="1161"/>
                    </a:lnTo>
                    <a:lnTo>
                      <a:pt x="958" y="1143"/>
                    </a:lnTo>
                    <a:lnTo>
                      <a:pt x="970" y="1122"/>
                    </a:lnTo>
                    <a:lnTo>
                      <a:pt x="1000" y="1085"/>
                    </a:lnTo>
                    <a:lnTo>
                      <a:pt x="1039" y="1076"/>
                    </a:lnTo>
                    <a:lnTo>
                      <a:pt x="1062" y="1026"/>
                    </a:lnTo>
                    <a:lnTo>
                      <a:pt x="1079" y="1004"/>
                    </a:lnTo>
                    <a:lnTo>
                      <a:pt x="1096" y="963"/>
                    </a:lnTo>
                    <a:lnTo>
                      <a:pt x="1088" y="943"/>
                    </a:lnTo>
                    <a:lnTo>
                      <a:pt x="1112" y="921"/>
                    </a:lnTo>
                    <a:lnTo>
                      <a:pt x="1119" y="847"/>
                    </a:lnTo>
                    <a:lnTo>
                      <a:pt x="1131" y="838"/>
                    </a:lnTo>
                    <a:lnTo>
                      <a:pt x="1136" y="818"/>
                    </a:lnTo>
                    <a:lnTo>
                      <a:pt x="1129" y="812"/>
                    </a:lnTo>
                    <a:lnTo>
                      <a:pt x="1101" y="802"/>
                    </a:lnTo>
                    <a:lnTo>
                      <a:pt x="1120" y="779"/>
                    </a:lnTo>
                    <a:lnTo>
                      <a:pt x="1121" y="726"/>
                    </a:lnTo>
                    <a:lnTo>
                      <a:pt x="1087" y="721"/>
                    </a:lnTo>
                    <a:lnTo>
                      <a:pt x="1074" y="723"/>
                    </a:lnTo>
                    <a:lnTo>
                      <a:pt x="1064" y="683"/>
                    </a:lnTo>
                    <a:lnTo>
                      <a:pt x="1068" y="656"/>
                    </a:lnTo>
                    <a:lnTo>
                      <a:pt x="1047" y="645"/>
                    </a:lnTo>
                    <a:lnTo>
                      <a:pt x="1033" y="646"/>
                    </a:lnTo>
                    <a:lnTo>
                      <a:pt x="1019" y="641"/>
                    </a:lnTo>
                    <a:lnTo>
                      <a:pt x="1037" y="625"/>
                    </a:lnTo>
                    <a:lnTo>
                      <a:pt x="1031" y="620"/>
                    </a:lnTo>
                    <a:lnTo>
                      <a:pt x="1042" y="598"/>
                    </a:lnTo>
                    <a:lnTo>
                      <a:pt x="1069" y="602"/>
                    </a:lnTo>
                    <a:lnTo>
                      <a:pt x="1093" y="567"/>
                    </a:lnTo>
                    <a:lnTo>
                      <a:pt x="1106" y="559"/>
                    </a:lnTo>
                    <a:lnTo>
                      <a:pt x="1110" y="539"/>
                    </a:lnTo>
                    <a:lnTo>
                      <a:pt x="1098" y="479"/>
                    </a:lnTo>
                    <a:lnTo>
                      <a:pt x="1062" y="442"/>
                    </a:lnTo>
                    <a:lnTo>
                      <a:pt x="1031" y="485"/>
                    </a:lnTo>
                    <a:lnTo>
                      <a:pt x="1017" y="480"/>
                    </a:lnTo>
                    <a:lnTo>
                      <a:pt x="998" y="488"/>
                    </a:lnTo>
                    <a:lnTo>
                      <a:pt x="971" y="478"/>
                    </a:lnTo>
                    <a:lnTo>
                      <a:pt x="927" y="508"/>
                    </a:lnTo>
                    <a:lnTo>
                      <a:pt x="911" y="489"/>
                    </a:lnTo>
                    <a:lnTo>
                      <a:pt x="915" y="463"/>
                    </a:lnTo>
                    <a:lnTo>
                      <a:pt x="865" y="427"/>
                    </a:lnTo>
                    <a:lnTo>
                      <a:pt x="856" y="401"/>
                    </a:lnTo>
                    <a:lnTo>
                      <a:pt x="812" y="432"/>
                    </a:lnTo>
                    <a:lnTo>
                      <a:pt x="763" y="409"/>
                    </a:lnTo>
                    <a:lnTo>
                      <a:pt x="760" y="383"/>
                    </a:lnTo>
                    <a:lnTo>
                      <a:pt x="739" y="371"/>
                    </a:lnTo>
                    <a:lnTo>
                      <a:pt x="693" y="389"/>
                    </a:lnTo>
                    <a:lnTo>
                      <a:pt x="685" y="370"/>
                    </a:lnTo>
                    <a:lnTo>
                      <a:pt x="696" y="342"/>
                    </a:lnTo>
                    <a:lnTo>
                      <a:pt x="687" y="316"/>
                    </a:lnTo>
                    <a:lnTo>
                      <a:pt x="658" y="292"/>
                    </a:lnTo>
                    <a:lnTo>
                      <a:pt x="707" y="247"/>
                    </a:lnTo>
                    <a:lnTo>
                      <a:pt x="705" y="227"/>
                    </a:lnTo>
                    <a:lnTo>
                      <a:pt x="684" y="215"/>
                    </a:lnTo>
                    <a:lnTo>
                      <a:pt x="682" y="189"/>
                    </a:lnTo>
                    <a:lnTo>
                      <a:pt x="661" y="177"/>
                    </a:lnTo>
                    <a:lnTo>
                      <a:pt x="635" y="127"/>
                    </a:lnTo>
                    <a:lnTo>
                      <a:pt x="615" y="128"/>
                    </a:lnTo>
                    <a:lnTo>
                      <a:pt x="604" y="149"/>
                    </a:lnTo>
                    <a:lnTo>
                      <a:pt x="583" y="138"/>
                    </a:lnTo>
                    <a:lnTo>
                      <a:pt x="583" y="131"/>
                    </a:lnTo>
                    <a:lnTo>
                      <a:pt x="606" y="95"/>
                    </a:lnTo>
                    <a:lnTo>
                      <a:pt x="591" y="77"/>
                    </a:lnTo>
                    <a:lnTo>
                      <a:pt x="550" y="74"/>
                    </a:lnTo>
                    <a:lnTo>
                      <a:pt x="549" y="60"/>
                    </a:lnTo>
                    <a:lnTo>
                      <a:pt x="561" y="45"/>
                    </a:lnTo>
                    <a:lnTo>
                      <a:pt x="546" y="27"/>
                    </a:lnTo>
                    <a:lnTo>
                      <a:pt x="506" y="24"/>
                    </a:lnTo>
                    <a:lnTo>
                      <a:pt x="485" y="13"/>
                    </a:lnTo>
                    <a:lnTo>
                      <a:pt x="457" y="15"/>
                    </a:lnTo>
                    <a:lnTo>
                      <a:pt x="409" y="0"/>
                    </a:lnTo>
                    <a:lnTo>
                      <a:pt x="382" y="2"/>
                    </a:lnTo>
                    <a:lnTo>
                      <a:pt x="352" y="32"/>
                    </a:lnTo>
                    <a:lnTo>
                      <a:pt x="368" y="5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1" name="Freeform 34">
                <a:extLst>
                  <a:ext uri="{FF2B5EF4-FFF2-40B4-BE49-F238E27FC236}">
                    <a16:creationId xmlns:a16="http://schemas.microsoft.com/office/drawing/2014/main" id="{88F62CA9-8E27-7F37-1793-69D99131CD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1" y="1040"/>
                <a:ext cx="384" cy="417"/>
              </a:xfrm>
              <a:custGeom>
                <a:avLst/>
                <a:gdLst>
                  <a:gd name="T0" fmla="*/ 687 w 1152"/>
                  <a:gd name="T1" fmla="*/ 309 h 1249"/>
                  <a:gd name="T2" fmla="*/ 665 w 1152"/>
                  <a:gd name="T3" fmla="*/ 283 h 1249"/>
                  <a:gd name="T4" fmla="*/ 580 w 1152"/>
                  <a:gd name="T5" fmla="*/ 244 h 1249"/>
                  <a:gd name="T6" fmla="*/ 583 w 1152"/>
                  <a:gd name="T7" fmla="*/ 204 h 1249"/>
                  <a:gd name="T8" fmla="*/ 501 w 1152"/>
                  <a:gd name="T9" fmla="*/ 44 h 1249"/>
                  <a:gd name="T10" fmla="*/ 430 w 1152"/>
                  <a:gd name="T11" fmla="*/ 10 h 1249"/>
                  <a:gd name="T12" fmla="*/ 372 w 1152"/>
                  <a:gd name="T13" fmla="*/ 29 h 1249"/>
                  <a:gd name="T14" fmla="*/ 272 w 1152"/>
                  <a:gd name="T15" fmla="*/ 39 h 1249"/>
                  <a:gd name="T16" fmla="*/ 193 w 1152"/>
                  <a:gd name="T17" fmla="*/ 52 h 1249"/>
                  <a:gd name="T18" fmla="*/ 134 w 1152"/>
                  <a:gd name="T19" fmla="*/ 138 h 1249"/>
                  <a:gd name="T20" fmla="*/ 131 w 1152"/>
                  <a:gd name="T21" fmla="*/ 179 h 1249"/>
                  <a:gd name="T22" fmla="*/ 70 w 1152"/>
                  <a:gd name="T23" fmla="*/ 245 h 1249"/>
                  <a:gd name="T24" fmla="*/ 130 w 1152"/>
                  <a:gd name="T25" fmla="*/ 306 h 1249"/>
                  <a:gd name="T26" fmla="*/ 156 w 1152"/>
                  <a:gd name="T27" fmla="*/ 378 h 1249"/>
                  <a:gd name="T28" fmla="*/ 204 w 1152"/>
                  <a:gd name="T29" fmla="*/ 454 h 1249"/>
                  <a:gd name="T30" fmla="*/ 121 w 1152"/>
                  <a:gd name="T31" fmla="*/ 583 h 1249"/>
                  <a:gd name="T32" fmla="*/ 121 w 1152"/>
                  <a:gd name="T33" fmla="*/ 657 h 1249"/>
                  <a:gd name="T34" fmla="*/ 107 w 1152"/>
                  <a:gd name="T35" fmla="*/ 711 h 1249"/>
                  <a:gd name="T36" fmla="*/ 2 w 1152"/>
                  <a:gd name="T37" fmla="*/ 741 h 1249"/>
                  <a:gd name="T38" fmla="*/ 28 w 1152"/>
                  <a:gd name="T39" fmla="*/ 805 h 1249"/>
                  <a:gd name="T40" fmla="*/ 74 w 1152"/>
                  <a:gd name="T41" fmla="*/ 869 h 1249"/>
                  <a:gd name="T42" fmla="*/ 96 w 1152"/>
                  <a:gd name="T43" fmla="*/ 960 h 1249"/>
                  <a:gd name="T44" fmla="*/ 210 w 1152"/>
                  <a:gd name="T45" fmla="*/ 957 h 1249"/>
                  <a:gd name="T46" fmla="*/ 276 w 1152"/>
                  <a:gd name="T47" fmla="*/ 1017 h 1249"/>
                  <a:gd name="T48" fmla="*/ 382 w 1152"/>
                  <a:gd name="T49" fmla="*/ 1068 h 1249"/>
                  <a:gd name="T50" fmla="*/ 507 w 1152"/>
                  <a:gd name="T51" fmla="*/ 976 h 1249"/>
                  <a:gd name="T52" fmla="*/ 571 w 1152"/>
                  <a:gd name="T53" fmla="*/ 1077 h 1249"/>
                  <a:gd name="T54" fmla="*/ 685 w 1152"/>
                  <a:gd name="T55" fmla="*/ 1148 h 1249"/>
                  <a:gd name="T56" fmla="*/ 753 w 1152"/>
                  <a:gd name="T57" fmla="*/ 1168 h 1249"/>
                  <a:gd name="T58" fmla="*/ 793 w 1152"/>
                  <a:gd name="T59" fmla="*/ 1164 h 1249"/>
                  <a:gd name="T60" fmla="*/ 874 w 1152"/>
                  <a:gd name="T61" fmla="*/ 1177 h 1249"/>
                  <a:gd name="T62" fmla="*/ 914 w 1152"/>
                  <a:gd name="T63" fmla="*/ 1247 h 1249"/>
                  <a:gd name="T64" fmla="*/ 983 w 1152"/>
                  <a:gd name="T65" fmla="*/ 1181 h 1249"/>
                  <a:gd name="T66" fmla="*/ 952 w 1152"/>
                  <a:gd name="T67" fmla="*/ 1143 h 1249"/>
                  <a:gd name="T68" fmla="*/ 994 w 1152"/>
                  <a:gd name="T69" fmla="*/ 1078 h 1249"/>
                  <a:gd name="T70" fmla="*/ 1045 w 1152"/>
                  <a:gd name="T71" fmla="*/ 919 h 1249"/>
                  <a:gd name="T72" fmla="*/ 1079 w 1152"/>
                  <a:gd name="T73" fmla="*/ 850 h 1249"/>
                  <a:gd name="T74" fmla="*/ 1085 w 1152"/>
                  <a:gd name="T75" fmla="*/ 775 h 1249"/>
                  <a:gd name="T76" fmla="*/ 1149 w 1152"/>
                  <a:gd name="T77" fmla="*/ 728 h 1249"/>
                  <a:gd name="T78" fmla="*/ 1099 w 1152"/>
                  <a:gd name="T79" fmla="*/ 632 h 1249"/>
                  <a:gd name="T80" fmla="*/ 1120 w 1152"/>
                  <a:gd name="T81" fmla="*/ 564 h 1249"/>
                  <a:gd name="T82" fmla="*/ 1053 w 1152"/>
                  <a:gd name="T83" fmla="*/ 489 h 1249"/>
                  <a:gd name="T84" fmla="*/ 1014 w 1152"/>
                  <a:gd name="T85" fmla="*/ 506 h 1249"/>
                  <a:gd name="T86" fmla="*/ 923 w 1152"/>
                  <a:gd name="T87" fmla="*/ 542 h 1249"/>
                  <a:gd name="T88" fmla="*/ 817 w 1152"/>
                  <a:gd name="T89" fmla="*/ 491 h 1249"/>
                  <a:gd name="T90" fmla="*/ 790 w 1152"/>
                  <a:gd name="T91" fmla="*/ 480 h 1249"/>
                  <a:gd name="T92" fmla="*/ 781 w 1152"/>
                  <a:gd name="T93" fmla="*/ 454 h 1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152" h="1249">
                    <a:moveTo>
                      <a:pt x="756" y="409"/>
                    </a:moveTo>
                    <a:lnTo>
                      <a:pt x="721" y="325"/>
                    </a:lnTo>
                    <a:lnTo>
                      <a:pt x="687" y="309"/>
                    </a:lnTo>
                    <a:lnTo>
                      <a:pt x="690" y="267"/>
                    </a:lnTo>
                    <a:lnTo>
                      <a:pt x="669" y="263"/>
                    </a:lnTo>
                    <a:lnTo>
                      <a:pt x="665" y="283"/>
                    </a:lnTo>
                    <a:lnTo>
                      <a:pt x="632" y="294"/>
                    </a:lnTo>
                    <a:lnTo>
                      <a:pt x="600" y="242"/>
                    </a:lnTo>
                    <a:lnTo>
                      <a:pt x="580" y="244"/>
                    </a:lnTo>
                    <a:lnTo>
                      <a:pt x="567" y="253"/>
                    </a:lnTo>
                    <a:lnTo>
                      <a:pt x="560" y="246"/>
                    </a:lnTo>
                    <a:lnTo>
                      <a:pt x="583" y="204"/>
                    </a:lnTo>
                    <a:lnTo>
                      <a:pt x="581" y="184"/>
                    </a:lnTo>
                    <a:lnTo>
                      <a:pt x="585" y="157"/>
                    </a:lnTo>
                    <a:lnTo>
                      <a:pt x="501" y="44"/>
                    </a:lnTo>
                    <a:lnTo>
                      <a:pt x="474" y="33"/>
                    </a:lnTo>
                    <a:lnTo>
                      <a:pt x="441" y="43"/>
                    </a:lnTo>
                    <a:lnTo>
                      <a:pt x="430" y="10"/>
                    </a:lnTo>
                    <a:lnTo>
                      <a:pt x="403" y="0"/>
                    </a:lnTo>
                    <a:lnTo>
                      <a:pt x="392" y="27"/>
                    </a:lnTo>
                    <a:lnTo>
                      <a:pt x="372" y="29"/>
                    </a:lnTo>
                    <a:lnTo>
                      <a:pt x="325" y="27"/>
                    </a:lnTo>
                    <a:lnTo>
                      <a:pt x="306" y="35"/>
                    </a:lnTo>
                    <a:lnTo>
                      <a:pt x="272" y="39"/>
                    </a:lnTo>
                    <a:lnTo>
                      <a:pt x="245" y="27"/>
                    </a:lnTo>
                    <a:lnTo>
                      <a:pt x="212" y="36"/>
                    </a:lnTo>
                    <a:lnTo>
                      <a:pt x="193" y="52"/>
                    </a:lnTo>
                    <a:lnTo>
                      <a:pt x="153" y="49"/>
                    </a:lnTo>
                    <a:lnTo>
                      <a:pt x="131" y="105"/>
                    </a:lnTo>
                    <a:lnTo>
                      <a:pt x="134" y="138"/>
                    </a:lnTo>
                    <a:lnTo>
                      <a:pt x="149" y="150"/>
                    </a:lnTo>
                    <a:lnTo>
                      <a:pt x="151" y="170"/>
                    </a:lnTo>
                    <a:lnTo>
                      <a:pt x="131" y="179"/>
                    </a:lnTo>
                    <a:lnTo>
                      <a:pt x="115" y="220"/>
                    </a:lnTo>
                    <a:lnTo>
                      <a:pt x="95" y="222"/>
                    </a:lnTo>
                    <a:lnTo>
                      <a:pt x="70" y="245"/>
                    </a:lnTo>
                    <a:lnTo>
                      <a:pt x="64" y="252"/>
                    </a:lnTo>
                    <a:lnTo>
                      <a:pt x="65" y="272"/>
                    </a:lnTo>
                    <a:lnTo>
                      <a:pt x="130" y="306"/>
                    </a:lnTo>
                    <a:lnTo>
                      <a:pt x="124" y="326"/>
                    </a:lnTo>
                    <a:lnTo>
                      <a:pt x="138" y="333"/>
                    </a:lnTo>
                    <a:lnTo>
                      <a:pt x="156" y="378"/>
                    </a:lnTo>
                    <a:lnTo>
                      <a:pt x="208" y="427"/>
                    </a:lnTo>
                    <a:lnTo>
                      <a:pt x="195" y="441"/>
                    </a:lnTo>
                    <a:lnTo>
                      <a:pt x="204" y="454"/>
                    </a:lnTo>
                    <a:lnTo>
                      <a:pt x="213" y="487"/>
                    </a:lnTo>
                    <a:lnTo>
                      <a:pt x="196" y="522"/>
                    </a:lnTo>
                    <a:lnTo>
                      <a:pt x="121" y="583"/>
                    </a:lnTo>
                    <a:lnTo>
                      <a:pt x="118" y="617"/>
                    </a:lnTo>
                    <a:lnTo>
                      <a:pt x="133" y="634"/>
                    </a:lnTo>
                    <a:lnTo>
                      <a:pt x="121" y="657"/>
                    </a:lnTo>
                    <a:lnTo>
                      <a:pt x="130" y="676"/>
                    </a:lnTo>
                    <a:lnTo>
                      <a:pt x="133" y="702"/>
                    </a:lnTo>
                    <a:lnTo>
                      <a:pt x="107" y="711"/>
                    </a:lnTo>
                    <a:lnTo>
                      <a:pt x="69" y="735"/>
                    </a:lnTo>
                    <a:lnTo>
                      <a:pt x="15" y="734"/>
                    </a:lnTo>
                    <a:lnTo>
                      <a:pt x="2" y="741"/>
                    </a:lnTo>
                    <a:lnTo>
                      <a:pt x="0" y="788"/>
                    </a:lnTo>
                    <a:lnTo>
                      <a:pt x="20" y="786"/>
                    </a:lnTo>
                    <a:lnTo>
                      <a:pt x="28" y="805"/>
                    </a:lnTo>
                    <a:lnTo>
                      <a:pt x="50" y="824"/>
                    </a:lnTo>
                    <a:lnTo>
                      <a:pt x="53" y="851"/>
                    </a:lnTo>
                    <a:lnTo>
                      <a:pt x="74" y="869"/>
                    </a:lnTo>
                    <a:lnTo>
                      <a:pt x="63" y="890"/>
                    </a:lnTo>
                    <a:lnTo>
                      <a:pt x="65" y="923"/>
                    </a:lnTo>
                    <a:lnTo>
                      <a:pt x="96" y="960"/>
                    </a:lnTo>
                    <a:lnTo>
                      <a:pt x="131" y="971"/>
                    </a:lnTo>
                    <a:lnTo>
                      <a:pt x="195" y="944"/>
                    </a:lnTo>
                    <a:lnTo>
                      <a:pt x="210" y="957"/>
                    </a:lnTo>
                    <a:lnTo>
                      <a:pt x="213" y="990"/>
                    </a:lnTo>
                    <a:lnTo>
                      <a:pt x="243" y="1014"/>
                    </a:lnTo>
                    <a:lnTo>
                      <a:pt x="276" y="1017"/>
                    </a:lnTo>
                    <a:lnTo>
                      <a:pt x="300" y="1049"/>
                    </a:lnTo>
                    <a:lnTo>
                      <a:pt x="339" y="1038"/>
                    </a:lnTo>
                    <a:lnTo>
                      <a:pt x="382" y="1068"/>
                    </a:lnTo>
                    <a:lnTo>
                      <a:pt x="425" y="1031"/>
                    </a:lnTo>
                    <a:lnTo>
                      <a:pt x="493" y="1037"/>
                    </a:lnTo>
                    <a:lnTo>
                      <a:pt x="507" y="976"/>
                    </a:lnTo>
                    <a:lnTo>
                      <a:pt x="517" y="1009"/>
                    </a:lnTo>
                    <a:lnTo>
                      <a:pt x="560" y="1038"/>
                    </a:lnTo>
                    <a:lnTo>
                      <a:pt x="571" y="1077"/>
                    </a:lnTo>
                    <a:lnTo>
                      <a:pt x="597" y="1082"/>
                    </a:lnTo>
                    <a:lnTo>
                      <a:pt x="639" y="1098"/>
                    </a:lnTo>
                    <a:lnTo>
                      <a:pt x="685" y="1148"/>
                    </a:lnTo>
                    <a:lnTo>
                      <a:pt x="717" y="1145"/>
                    </a:lnTo>
                    <a:lnTo>
                      <a:pt x="746" y="1162"/>
                    </a:lnTo>
                    <a:lnTo>
                      <a:pt x="753" y="1168"/>
                    </a:lnTo>
                    <a:lnTo>
                      <a:pt x="789" y="1117"/>
                    </a:lnTo>
                    <a:lnTo>
                      <a:pt x="804" y="1136"/>
                    </a:lnTo>
                    <a:lnTo>
                      <a:pt x="793" y="1164"/>
                    </a:lnTo>
                    <a:lnTo>
                      <a:pt x="802" y="1184"/>
                    </a:lnTo>
                    <a:lnTo>
                      <a:pt x="867" y="1164"/>
                    </a:lnTo>
                    <a:lnTo>
                      <a:pt x="874" y="1177"/>
                    </a:lnTo>
                    <a:lnTo>
                      <a:pt x="879" y="1223"/>
                    </a:lnTo>
                    <a:lnTo>
                      <a:pt x="894" y="1249"/>
                    </a:lnTo>
                    <a:lnTo>
                      <a:pt x="914" y="1247"/>
                    </a:lnTo>
                    <a:lnTo>
                      <a:pt x="939" y="1218"/>
                    </a:lnTo>
                    <a:lnTo>
                      <a:pt x="980" y="1221"/>
                    </a:lnTo>
                    <a:lnTo>
                      <a:pt x="983" y="1181"/>
                    </a:lnTo>
                    <a:lnTo>
                      <a:pt x="962" y="1175"/>
                    </a:lnTo>
                    <a:lnTo>
                      <a:pt x="961" y="1162"/>
                    </a:lnTo>
                    <a:lnTo>
                      <a:pt x="952" y="1143"/>
                    </a:lnTo>
                    <a:lnTo>
                      <a:pt x="962" y="1108"/>
                    </a:lnTo>
                    <a:lnTo>
                      <a:pt x="976" y="1107"/>
                    </a:lnTo>
                    <a:lnTo>
                      <a:pt x="994" y="1078"/>
                    </a:lnTo>
                    <a:lnTo>
                      <a:pt x="987" y="1018"/>
                    </a:lnTo>
                    <a:lnTo>
                      <a:pt x="1036" y="960"/>
                    </a:lnTo>
                    <a:lnTo>
                      <a:pt x="1045" y="919"/>
                    </a:lnTo>
                    <a:lnTo>
                      <a:pt x="1058" y="912"/>
                    </a:lnTo>
                    <a:lnTo>
                      <a:pt x="1062" y="884"/>
                    </a:lnTo>
                    <a:lnTo>
                      <a:pt x="1079" y="850"/>
                    </a:lnTo>
                    <a:lnTo>
                      <a:pt x="1071" y="830"/>
                    </a:lnTo>
                    <a:lnTo>
                      <a:pt x="1103" y="820"/>
                    </a:lnTo>
                    <a:lnTo>
                      <a:pt x="1085" y="775"/>
                    </a:lnTo>
                    <a:lnTo>
                      <a:pt x="1097" y="754"/>
                    </a:lnTo>
                    <a:lnTo>
                      <a:pt x="1124" y="758"/>
                    </a:lnTo>
                    <a:lnTo>
                      <a:pt x="1149" y="728"/>
                    </a:lnTo>
                    <a:lnTo>
                      <a:pt x="1152" y="688"/>
                    </a:lnTo>
                    <a:lnTo>
                      <a:pt x="1140" y="635"/>
                    </a:lnTo>
                    <a:lnTo>
                      <a:pt x="1099" y="632"/>
                    </a:lnTo>
                    <a:lnTo>
                      <a:pt x="1091" y="606"/>
                    </a:lnTo>
                    <a:lnTo>
                      <a:pt x="1101" y="579"/>
                    </a:lnTo>
                    <a:lnTo>
                      <a:pt x="1120" y="564"/>
                    </a:lnTo>
                    <a:lnTo>
                      <a:pt x="1117" y="536"/>
                    </a:lnTo>
                    <a:lnTo>
                      <a:pt x="1077" y="534"/>
                    </a:lnTo>
                    <a:lnTo>
                      <a:pt x="1053" y="489"/>
                    </a:lnTo>
                    <a:lnTo>
                      <a:pt x="1040" y="497"/>
                    </a:lnTo>
                    <a:lnTo>
                      <a:pt x="1042" y="524"/>
                    </a:lnTo>
                    <a:lnTo>
                      <a:pt x="1014" y="506"/>
                    </a:lnTo>
                    <a:lnTo>
                      <a:pt x="977" y="536"/>
                    </a:lnTo>
                    <a:lnTo>
                      <a:pt x="941" y="519"/>
                    </a:lnTo>
                    <a:lnTo>
                      <a:pt x="923" y="542"/>
                    </a:lnTo>
                    <a:lnTo>
                      <a:pt x="895" y="531"/>
                    </a:lnTo>
                    <a:lnTo>
                      <a:pt x="815" y="538"/>
                    </a:lnTo>
                    <a:lnTo>
                      <a:pt x="817" y="491"/>
                    </a:lnTo>
                    <a:lnTo>
                      <a:pt x="816" y="471"/>
                    </a:lnTo>
                    <a:lnTo>
                      <a:pt x="802" y="466"/>
                    </a:lnTo>
                    <a:lnTo>
                      <a:pt x="790" y="480"/>
                    </a:lnTo>
                    <a:lnTo>
                      <a:pt x="769" y="475"/>
                    </a:lnTo>
                    <a:lnTo>
                      <a:pt x="768" y="455"/>
                    </a:lnTo>
                    <a:lnTo>
                      <a:pt x="781" y="454"/>
                    </a:lnTo>
                    <a:lnTo>
                      <a:pt x="786" y="440"/>
                    </a:lnTo>
                    <a:lnTo>
                      <a:pt x="756" y="40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2" name="Freeform 35">
                <a:extLst>
                  <a:ext uri="{FF2B5EF4-FFF2-40B4-BE49-F238E27FC236}">
                    <a16:creationId xmlns:a16="http://schemas.microsoft.com/office/drawing/2014/main" id="{27008522-FFF6-F005-5EFB-5C466F729E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7" y="1171"/>
                <a:ext cx="374" cy="299"/>
              </a:xfrm>
              <a:custGeom>
                <a:avLst/>
                <a:gdLst>
                  <a:gd name="T0" fmla="*/ 411 w 1122"/>
                  <a:gd name="T1" fmla="*/ 62 h 898"/>
                  <a:gd name="T2" fmla="*/ 382 w 1122"/>
                  <a:gd name="T3" fmla="*/ 119 h 898"/>
                  <a:gd name="T4" fmla="*/ 351 w 1122"/>
                  <a:gd name="T5" fmla="*/ 155 h 898"/>
                  <a:gd name="T6" fmla="*/ 289 w 1122"/>
                  <a:gd name="T7" fmla="*/ 201 h 898"/>
                  <a:gd name="T8" fmla="*/ 246 w 1122"/>
                  <a:gd name="T9" fmla="*/ 246 h 898"/>
                  <a:gd name="T10" fmla="*/ 230 w 1122"/>
                  <a:gd name="T11" fmla="*/ 294 h 898"/>
                  <a:gd name="T12" fmla="*/ 253 w 1122"/>
                  <a:gd name="T13" fmla="*/ 318 h 898"/>
                  <a:gd name="T14" fmla="*/ 241 w 1122"/>
                  <a:gd name="T15" fmla="*/ 401 h 898"/>
                  <a:gd name="T16" fmla="*/ 158 w 1122"/>
                  <a:gd name="T17" fmla="*/ 388 h 898"/>
                  <a:gd name="T18" fmla="*/ 114 w 1122"/>
                  <a:gd name="T19" fmla="*/ 419 h 898"/>
                  <a:gd name="T20" fmla="*/ 60 w 1122"/>
                  <a:gd name="T21" fmla="*/ 416 h 898"/>
                  <a:gd name="T22" fmla="*/ 0 w 1122"/>
                  <a:gd name="T23" fmla="*/ 483 h 898"/>
                  <a:gd name="T24" fmla="*/ 15 w 1122"/>
                  <a:gd name="T25" fmla="*/ 508 h 898"/>
                  <a:gd name="T26" fmla="*/ 82 w 1122"/>
                  <a:gd name="T27" fmla="*/ 502 h 898"/>
                  <a:gd name="T28" fmla="*/ 90 w 1122"/>
                  <a:gd name="T29" fmla="*/ 582 h 898"/>
                  <a:gd name="T30" fmla="*/ 53 w 1122"/>
                  <a:gd name="T31" fmla="*/ 625 h 898"/>
                  <a:gd name="T32" fmla="*/ 15 w 1122"/>
                  <a:gd name="T33" fmla="*/ 643 h 898"/>
                  <a:gd name="T34" fmla="*/ 3 w 1122"/>
                  <a:gd name="T35" fmla="*/ 664 h 898"/>
                  <a:gd name="T36" fmla="*/ 31 w 1122"/>
                  <a:gd name="T37" fmla="*/ 668 h 898"/>
                  <a:gd name="T38" fmla="*/ 48 w 1122"/>
                  <a:gd name="T39" fmla="*/ 706 h 898"/>
                  <a:gd name="T40" fmla="*/ 71 w 1122"/>
                  <a:gd name="T41" fmla="*/ 744 h 898"/>
                  <a:gd name="T42" fmla="*/ 104 w 1122"/>
                  <a:gd name="T43" fmla="*/ 802 h 898"/>
                  <a:gd name="T44" fmla="*/ 113 w 1122"/>
                  <a:gd name="T45" fmla="*/ 835 h 898"/>
                  <a:gd name="T46" fmla="*/ 172 w 1122"/>
                  <a:gd name="T47" fmla="*/ 896 h 898"/>
                  <a:gd name="T48" fmla="*/ 251 w 1122"/>
                  <a:gd name="T49" fmla="*/ 876 h 898"/>
                  <a:gd name="T50" fmla="*/ 299 w 1122"/>
                  <a:gd name="T51" fmla="*/ 878 h 898"/>
                  <a:gd name="T52" fmla="*/ 414 w 1122"/>
                  <a:gd name="T53" fmla="*/ 820 h 898"/>
                  <a:gd name="T54" fmla="*/ 444 w 1122"/>
                  <a:gd name="T55" fmla="*/ 791 h 898"/>
                  <a:gd name="T56" fmla="*/ 551 w 1122"/>
                  <a:gd name="T57" fmla="*/ 774 h 898"/>
                  <a:gd name="T58" fmla="*/ 582 w 1122"/>
                  <a:gd name="T59" fmla="*/ 758 h 898"/>
                  <a:gd name="T60" fmla="*/ 627 w 1122"/>
                  <a:gd name="T61" fmla="*/ 726 h 898"/>
                  <a:gd name="T62" fmla="*/ 656 w 1122"/>
                  <a:gd name="T63" fmla="*/ 684 h 898"/>
                  <a:gd name="T64" fmla="*/ 721 w 1122"/>
                  <a:gd name="T65" fmla="*/ 651 h 898"/>
                  <a:gd name="T66" fmla="*/ 761 w 1122"/>
                  <a:gd name="T67" fmla="*/ 587 h 898"/>
                  <a:gd name="T68" fmla="*/ 847 w 1122"/>
                  <a:gd name="T69" fmla="*/ 572 h 898"/>
                  <a:gd name="T70" fmla="*/ 882 w 1122"/>
                  <a:gd name="T71" fmla="*/ 582 h 898"/>
                  <a:gd name="T72" fmla="*/ 941 w 1122"/>
                  <a:gd name="T73" fmla="*/ 577 h 898"/>
                  <a:gd name="T74" fmla="*/ 993 w 1122"/>
                  <a:gd name="T75" fmla="*/ 545 h 898"/>
                  <a:gd name="T76" fmla="*/ 1009 w 1122"/>
                  <a:gd name="T77" fmla="*/ 504 h 898"/>
                  <a:gd name="T78" fmla="*/ 1122 w 1122"/>
                  <a:gd name="T79" fmla="*/ 506 h 898"/>
                  <a:gd name="T80" fmla="*/ 1097 w 1122"/>
                  <a:gd name="T81" fmla="*/ 448 h 898"/>
                  <a:gd name="T82" fmla="*/ 1092 w 1122"/>
                  <a:gd name="T83" fmla="*/ 388 h 898"/>
                  <a:gd name="T84" fmla="*/ 1071 w 1122"/>
                  <a:gd name="T85" fmla="*/ 302 h 898"/>
                  <a:gd name="T86" fmla="*/ 1116 w 1122"/>
                  <a:gd name="T87" fmla="*/ 218 h 898"/>
                  <a:gd name="T88" fmla="*/ 1086 w 1122"/>
                  <a:gd name="T89" fmla="*/ 174 h 898"/>
                  <a:gd name="T90" fmla="*/ 963 w 1122"/>
                  <a:gd name="T91" fmla="*/ 92 h 898"/>
                  <a:gd name="T92" fmla="*/ 916 w 1122"/>
                  <a:gd name="T93" fmla="*/ 82 h 898"/>
                  <a:gd name="T94" fmla="*/ 847 w 1122"/>
                  <a:gd name="T95" fmla="*/ 142 h 898"/>
                  <a:gd name="T96" fmla="*/ 831 w 1122"/>
                  <a:gd name="T97" fmla="*/ 111 h 898"/>
                  <a:gd name="T98" fmla="*/ 773 w 1122"/>
                  <a:gd name="T99" fmla="*/ 62 h 898"/>
                  <a:gd name="T100" fmla="*/ 693 w 1122"/>
                  <a:gd name="T101" fmla="*/ 69 h 898"/>
                  <a:gd name="T102" fmla="*/ 635 w 1122"/>
                  <a:gd name="T103" fmla="*/ 95 h 898"/>
                  <a:gd name="T104" fmla="*/ 592 w 1122"/>
                  <a:gd name="T105" fmla="*/ 65 h 898"/>
                  <a:gd name="T106" fmla="*/ 588 w 1122"/>
                  <a:gd name="T107" fmla="*/ 19 h 898"/>
                  <a:gd name="T108" fmla="*/ 508 w 1122"/>
                  <a:gd name="T109" fmla="*/ 20 h 898"/>
                  <a:gd name="T110" fmla="*/ 452 w 1122"/>
                  <a:gd name="T111" fmla="*/ 79 h 898"/>
                  <a:gd name="T112" fmla="*/ 421 w 1122"/>
                  <a:gd name="T113" fmla="*/ 101 h 898"/>
                  <a:gd name="T114" fmla="*/ 429 w 1122"/>
                  <a:gd name="T115" fmla="*/ 54 h 8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122" h="898">
                    <a:moveTo>
                      <a:pt x="417" y="55"/>
                    </a:moveTo>
                    <a:lnTo>
                      <a:pt x="411" y="62"/>
                    </a:lnTo>
                    <a:lnTo>
                      <a:pt x="406" y="89"/>
                    </a:lnTo>
                    <a:lnTo>
                      <a:pt x="382" y="119"/>
                    </a:lnTo>
                    <a:lnTo>
                      <a:pt x="384" y="139"/>
                    </a:lnTo>
                    <a:lnTo>
                      <a:pt x="351" y="155"/>
                    </a:lnTo>
                    <a:lnTo>
                      <a:pt x="337" y="203"/>
                    </a:lnTo>
                    <a:lnTo>
                      <a:pt x="289" y="201"/>
                    </a:lnTo>
                    <a:lnTo>
                      <a:pt x="272" y="242"/>
                    </a:lnTo>
                    <a:lnTo>
                      <a:pt x="246" y="246"/>
                    </a:lnTo>
                    <a:lnTo>
                      <a:pt x="233" y="253"/>
                    </a:lnTo>
                    <a:lnTo>
                      <a:pt x="230" y="294"/>
                    </a:lnTo>
                    <a:lnTo>
                      <a:pt x="251" y="306"/>
                    </a:lnTo>
                    <a:lnTo>
                      <a:pt x="253" y="318"/>
                    </a:lnTo>
                    <a:lnTo>
                      <a:pt x="238" y="367"/>
                    </a:lnTo>
                    <a:lnTo>
                      <a:pt x="241" y="401"/>
                    </a:lnTo>
                    <a:lnTo>
                      <a:pt x="174" y="413"/>
                    </a:lnTo>
                    <a:lnTo>
                      <a:pt x="158" y="388"/>
                    </a:lnTo>
                    <a:lnTo>
                      <a:pt x="145" y="383"/>
                    </a:lnTo>
                    <a:lnTo>
                      <a:pt x="114" y="419"/>
                    </a:lnTo>
                    <a:lnTo>
                      <a:pt x="80" y="408"/>
                    </a:lnTo>
                    <a:lnTo>
                      <a:pt x="60" y="416"/>
                    </a:lnTo>
                    <a:lnTo>
                      <a:pt x="28" y="420"/>
                    </a:lnTo>
                    <a:lnTo>
                      <a:pt x="0" y="483"/>
                    </a:lnTo>
                    <a:lnTo>
                      <a:pt x="1" y="503"/>
                    </a:lnTo>
                    <a:lnTo>
                      <a:pt x="15" y="508"/>
                    </a:lnTo>
                    <a:lnTo>
                      <a:pt x="46" y="465"/>
                    </a:lnTo>
                    <a:lnTo>
                      <a:pt x="82" y="502"/>
                    </a:lnTo>
                    <a:lnTo>
                      <a:pt x="94" y="562"/>
                    </a:lnTo>
                    <a:lnTo>
                      <a:pt x="90" y="582"/>
                    </a:lnTo>
                    <a:lnTo>
                      <a:pt x="77" y="590"/>
                    </a:lnTo>
                    <a:lnTo>
                      <a:pt x="53" y="625"/>
                    </a:lnTo>
                    <a:lnTo>
                      <a:pt x="26" y="621"/>
                    </a:lnTo>
                    <a:lnTo>
                      <a:pt x="15" y="643"/>
                    </a:lnTo>
                    <a:lnTo>
                      <a:pt x="21" y="648"/>
                    </a:lnTo>
                    <a:lnTo>
                      <a:pt x="3" y="664"/>
                    </a:lnTo>
                    <a:lnTo>
                      <a:pt x="17" y="669"/>
                    </a:lnTo>
                    <a:lnTo>
                      <a:pt x="31" y="668"/>
                    </a:lnTo>
                    <a:lnTo>
                      <a:pt x="52" y="679"/>
                    </a:lnTo>
                    <a:lnTo>
                      <a:pt x="48" y="706"/>
                    </a:lnTo>
                    <a:lnTo>
                      <a:pt x="58" y="746"/>
                    </a:lnTo>
                    <a:lnTo>
                      <a:pt x="71" y="744"/>
                    </a:lnTo>
                    <a:lnTo>
                      <a:pt x="105" y="749"/>
                    </a:lnTo>
                    <a:lnTo>
                      <a:pt x="104" y="802"/>
                    </a:lnTo>
                    <a:lnTo>
                      <a:pt x="85" y="825"/>
                    </a:lnTo>
                    <a:lnTo>
                      <a:pt x="113" y="835"/>
                    </a:lnTo>
                    <a:lnTo>
                      <a:pt x="120" y="841"/>
                    </a:lnTo>
                    <a:lnTo>
                      <a:pt x="172" y="896"/>
                    </a:lnTo>
                    <a:lnTo>
                      <a:pt x="220" y="898"/>
                    </a:lnTo>
                    <a:lnTo>
                      <a:pt x="251" y="876"/>
                    </a:lnTo>
                    <a:lnTo>
                      <a:pt x="265" y="881"/>
                    </a:lnTo>
                    <a:lnTo>
                      <a:pt x="299" y="878"/>
                    </a:lnTo>
                    <a:lnTo>
                      <a:pt x="387" y="830"/>
                    </a:lnTo>
                    <a:lnTo>
                      <a:pt x="414" y="820"/>
                    </a:lnTo>
                    <a:lnTo>
                      <a:pt x="425" y="806"/>
                    </a:lnTo>
                    <a:lnTo>
                      <a:pt x="444" y="791"/>
                    </a:lnTo>
                    <a:lnTo>
                      <a:pt x="485" y="800"/>
                    </a:lnTo>
                    <a:lnTo>
                      <a:pt x="551" y="774"/>
                    </a:lnTo>
                    <a:lnTo>
                      <a:pt x="569" y="753"/>
                    </a:lnTo>
                    <a:lnTo>
                      <a:pt x="582" y="758"/>
                    </a:lnTo>
                    <a:lnTo>
                      <a:pt x="593" y="723"/>
                    </a:lnTo>
                    <a:lnTo>
                      <a:pt x="627" y="726"/>
                    </a:lnTo>
                    <a:lnTo>
                      <a:pt x="637" y="699"/>
                    </a:lnTo>
                    <a:lnTo>
                      <a:pt x="656" y="684"/>
                    </a:lnTo>
                    <a:lnTo>
                      <a:pt x="676" y="688"/>
                    </a:lnTo>
                    <a:lnTo>
                      <a:pt x="721" y="651"/>
                    </a:lnTo>
                    <a:lnTo>
                      <a:pt x="730" y="609"/>
                    </a:lnTo>
                    <a:lnTo>
                      <a:pt x="761" y="587"/>
                    </a:lnTo>
                    <a:lnTo>
                      <a:pt x="813" y="568"/>
                    </a:lnTo>
                    <a:lnTo>
                      <a:pt x="847" y="572"/>
                    </a:lnTo>
                    <a:lnTo>
                      <a:pt x="863" y="598"/>
                    </a:lnTo>
                    <a:lnTo>
                      <a:pt x="882" y="582"/>
                    </a:lnTo>
                    <a:lnTo>
                      <a:pt x="936" y="590"/>
                    </a:lnTo>
                    <a:lnTo>
                      <a:pt x="941" y="577"/>
                    </a:lnTo>
                    <a:lnTo>
                      <a:pt x="938" y="544"/>
                    </a:lnTo>
                    <a:lnTo>
                      <a:pt x="993" y="545"/>
                    </a:lnTo>
                    <a:lnTo>
                      <a:pt x="1003" y="524"/>
                    </a:lnTo>
                    <a:lnTo>
                      <a:pt x="1009" y="504"/>
                    </a:lnTo>
                    <a:lnTo>
                      <a:pt x="1092" y="529"/>
                    </a:lnTo>
                    <a:lnTo>
                      <a:pt x="1122" y="506"/>
                    </a:lnTo>
                    <a:lnTo>
                      <a:pt x="1121" y="486"/>
                    </a:lnTo>
                    <a:lnTo>
                      <a:pt x="1097" y="448"/>
                    </a:lnTo>
                    <a:lnTo>
                      <a:pt x="1108" y="413"/>
                    </a:lnTo>
                    <a:lnTo>
                      <a:pt x="1092" y="388"/>
                    </a:lnTo>
                    <a:lnTo>
                      <a:pt x="1090" y="362"/>
                    </a:lnTo>
                    <a:lnTo>
                      <a:pt x="1071" y="302"/>
                    </a:lnTo>
                    <a:lnTo>
                      <a:pt x="1087" y="261"/>
                    </a:lnTo>
                    <a:lnTo>
                      <a:pt x="1116" y="218"/>
                    </a:lnTo>
                    <a:lnTo>
                      <a:pt x="1094" y="200"/>
                    </a:lnTo>
                    <a:lnTo>
                      <a:pt x="1086" y="174"/>
                    </a:lnTo>
                    <a:lnTo>
                      <a:pt x="979" y="117"/>
                    </a:lnTo>
                    <a:lnTo>
                      <a:pt x="963" y="92"/>
                    </a:lnTo>
                    <a:lnTo>
                      <a:pt x="942" y="74"/>
                    </a:lnTo>
                    <a:lnTo>
                      <a:pt x="916" y="82"/>
                    </a:lnTo>
                    <a:lnTo>
                      <a:pt x="893" y="118"/>
                    </a:lnTo>
                    <a:lnTo>
                      <a:pt x="847" y="142"/>
                    </a:lnTo>
                    <a:lnTo>
                      <a:pt x="832" y="124"/>
                    </a:lnTo>
                    <a:lnTo>
                      <a:pt x="831" y="111"/>
                    </a:lnTo>
                    <a:lnTo>
                      <a:pt x="808" y="79"/>
                    </a:lnTo>
                    <a:lnTo>
                      <a:pt x="773" y="62"/>
                    </a:lnTo>
                    <a:lnTo>
                      <a:pt x="721" y="74"/>
                    </a:lnTo>
                    <a:lnTo>
                      <a:pt x="693" y="69"/>
                    </a:lnTo>
                    <a:lnTo>
                      <a:pt x="655" y="94"/>
                    </a:lnTo>
                    <a:lnTo>
                      <a:pt x="635" y="95"/>
                    </a:lnTo>
                    <a:lnTo>
                      <a:pt x="627" y="82"/>
                    </a:lnTo>
                    <a:lnTo>
                      <a:pt x="592" y="65"/>
                    </a:lnTo>
                    <a:lnTo>
                      <a:pt x="597" y="45"/>
                    </a:lnTo>
                    <a:lnTo>
                      <a:pt x="588" y="19"/>
                    </a:lnTo>
                    <a:lnTo>
                      <a:pt x="573" y="0"/>
                    </a:lnTo>
                    <a:lnTo>
                      <a:pt x="508" y="20"/>
                    </a:lnTo>
                    <a:lnTo>
                      <a:pt x="472" y="77"/>
                    </a:lnTo>
                    <a:lnTo>
                      <a:pt x="452" y="79"/>
                    </a:lnTo>
                    <a:lnTo>
                      <a:pt x="434" y="100"/>
                    </a:lnTo>
                    <a:lnTo>
                      <a:pt x="421" y="101"/>
                    </a:lnTo>
                    <a:lnTo>
                      <a:pt x="438" y="66"/>
                    </a:lnTo>
                    <a:lnTo>
                      <a:pt x="429" y="54"/>
                    </a:lnTo>
                    <a:lnTo>
                      <a:pt x="417" y="5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3" name="Freeform 36">
                <a:extLst>
                  <a:ext uri="{FF2B5EF4-FFF2-40B4-BE49-F238E27FC236}">
                    <a16:creationId xmlns:a16="http://schemas.microsoft.com/office/drawing/2014/main" id="{3D347679-9139-3811-2BF0-773B9908D3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1" y="748"/>
                <a:ext cx="323" cy="366"/>
              </a:xfrm>
              <a:custGeom>
                <a:avLst/>
                <a:gdLst>
                  <a:gd name="T0" fmla="*/ 868 w 970"/>
                  <a:gd name="T1" fmla="*/ 73 h 1097"/>
                  <a:gd name="T2" fmla="*/ 825 w 970"/>
                  <a:gd name="T3" fmla="*/ 43 h 1097"/>
                  <a:gd name="T4" fmla="*/ 740 w 970"/>
                  <a:gd name="T5" fmla="*/ 3 h 1097"/>
                  <a:gd name="T6" fmla="*/ 701 w 970"/>
                  <a:gd name="T7" fmla="*/ 14 h 1097"/>
                  <a:gd name="T8" fmla="*/ 633 w 970"/>
                  <a:gd name="T9" fmla="*/ 0 h 1097"/>
                  <a:gd name="T10" fmla="*/ 560 w 970"/>
                  <a:gd name="T11" fmla="*/ 14 h 1097"/>
                  <a:gd name="T12" fmla="*/ 514 w 970"/>
                  <a:gd name="T13" fmla="*/ 18 h 1097"/>
                  <a:gd name="T14" fmla="*/ 446 w 970"/>
                  <a:gd name="T15" fmla="*/ 158 h 1097"/>
                  <a:gd name="T16" fmla="*/ 278 w 970"/>
                  <a:gd name="T17" fmla="*/ 154 h 1097"/>
                  <a:gd name="T18" fmla="*/ 194 w 970"/>
                  <a:gd name="T19" fmla="*/ 115 h 1097"/>
                  <a:gd name="T20" fmla="*/ 132 w 970"/>
                  <a:gd name="T21" fmla="*/ 94 h 1097"/>
                  <a:gd name="T22" fmla="*/ 112 w 970"/>
                  <a:gd name="T23" fmla="*/ 22 h 1097"/>
                  <a:gd name="T24" fmla="*/ 84 w 970"/>
                  <a:gd name="T25" fmla="*/ 25 h 1097"/>
                  <a:gd name="T26" fmla="*/ 29 w 970"/>
                  <a:gd name="T27" fmla="*/ 157 h 1097"/>
                  <a:gd name="T28" fmla="*/ 0 w 970"/>
                  <a:gd name="T29" fmla="*/ 193 h 1097"/>
                  <a:gd name="T30" fmla="*/ 100 w 970"/>
                  <a:gd name="T31" fmla="*/ 265 h 1097"/>
                  <a:gd name="T32" fmla="*/ 84 w 970"/>
                  <a:gd name="T33" fmla="*/ 313 h 1097"/>
                  <a:gd name="T34" fmla="*/ 101 w 970"/>
                  <a:gd name="T35" fmla="*/ 345 h 1097"/>
                  <a:gd name="T36" fmla="*/ 156 w 970"/>
                  <a:gd name="T37" fmla="*/ 286 h 1097"/>
                  <a:gd name="T38" fmla="*/ 260 w 970"/>
                  <a:gd name="T39" fmla="*/ 330 h 1097"/>
                  <a:gd name="T40" fmla="*/ 250 w 970"/>
                  <a:gd name="T41" fmla="*/ 432 h 1097"/>
                  <a:gd name="T42" fmla="*/ 238 w 970"/>
                  <a:gd name="T43" fmla="*/ 453 h 1097"/>
                  <a:gd name="T44" fmla="*/ 275 w 970"/>
                  <a:gd name="T45" fmla="*/ 490 h 1097"/>
                  <a:gd name="T46" fmla="*/ 256 w 970"/>
                  <a:gd name="T47" fmla="*/ 566 h 1097"/>
                  <a:gd name="T48" fmla="*/ 207 w 970"/>
                  <a:gd name="T49" fmla="*/ 617 h 1097"/>
                  <a:gd name="T50" fmla="*/ 121 w 970"/>
                  <a:gd name="T51" fmla="*/ 638 h 1097"/>
                  <a:gd name="T52" fmla="*/ 117 w 970"/>
                  <a:gd name="T53" fmla="*/ 659 h 1097"/>
                  <a:gd name="T54" fmla="*/ 139 w 970"/>
                  <a:gd name="T55" fmla="*/ 684 h 1097"/>
                  <a:gd name="T56" fmla="*/ 135 w 970"/>
                  <a:gd name="T57" fmla="*/ 785 h 1097"/>
                  <a:gd name="T58" fmla="*/ 140 w 970"/>
                  <a:gd name="T59" fmla="*/ 845 h 1097"/>
                  <a:gd name="T60" fmla="*/ 210 w 970"/>
                  <a:gd name="T61" fmla="*/ 865 h 1097"/>
                  <a:gd name="T62" fmla="*/ 281 w 970"/>
                  <a:gd name="T63" fmla="*/ 899 h 1097"/>
                  <a:gd name="T64" fmla="*/ 317 w 970"/>
                  <a:gd name="T65" fmla="*/ 936 h 1097"/>
                  <a:gd name="T66" fmla="*/ 353 w 970"/>
                  <a:gd name="T67" fmla="*/ 966 h 1097"/>
                  <a:gd name="T68" fmla="*/ 446 w 970"/>
                  <a:gd name="T69" fmla="*/ 1024 h 1097"/>
                  <a:gd name="T70" fmla="*/ 477 w 970"/>
                  <a:gd name="T71" fmla="*/ 1069 h 1097"/>
                  <a:gd name="T72" fmla="*/ 534 w 970"/>
                  <a:gd name="T73" fmla="*/ 1097 h 1097"/>
                  <a:gd name="T74" fmla="*/ 599 w 970"/>
                  <a:gd name="T75" fmla="*/ 937 h 1097"/>
                  <a:gd name="T76" fmla="*/ 614 w 970"/>
                  <a:gd name="T77" fmla="*/ 875 h 1097"/>
                  <a:gd name="T78" fmla="*/ 631 w 970"/>
                  <a:gd name="T79" fmla="*/ 772 h 1097"/>
                  <a:gd name="T80" fmla="*/ 654 w 970"/>
                  <a:gd name="T81" fmla="*/ 663 h 1097"/>
                  <a:gd name="T82" fmla="*/ 670 w 970"/>
                  <a:gd name="T83" fmla="*/ 548 h 1097"/>
                  <a:gd name="T84" fmla="*/ 729 w 970"/>
                  <a:gd name="T85" fmla="*/ 455 h 1097"/>
                  <a:gd name="T86" fmla="*/ 786 w 970"/>
                  <a:gd name="T87" fmla="*/ 342 h 1097"/>
                  <a:gd name="T88" fmla="*/ 829 w 970"/>
                  <a:gd name="T89" fmla="*/ 304 h 1097"/>
                  <a:gd name="T90" fmla="*/ 879 w 970"/>
                  <a:gd name="T91" fmla="*/ 266 h 1097"/>
                  <a:gd name="T92" fmla="*/ 970 w 970"/>
                  <a:gd name="T93" fmla="*/ 90 h 10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970" h="1097">
                    <a:moveTo>
                      <a:pt x="970" y="90"/>
                    </a:moveTo>
                    <a:lnTo>
                      <a:pt x="868" y="73"/>
                    </a:lnTo>
                    <a:lnTo>
                      <a:pt x="840" y="61"/>
                    </a:lnTo>
                    <a:lnTo>
                      <a:pt x="825" y="43"/>
                    </a:lnTo>
                    <a:lnTo>
                      <a:pt x="770" y="28"/>
                    </a:lnTo>
                    <a:lnTo>
                      <a:pt x="740" y="3"/>
                    </a:lnTo>
                    <a:lnTo>
                      <a:pt x="721" y="12"/>
                    </a:lnTo>
                    <a:lnTo>
                      <a:pt x="701" y="14"/>
                    </a:lnTo>
                    <a:lnTo>
                      <a:pt x="682" y="30"/>
                    </a:lnTo>
                    <a:lnTo>
                      <a:pt x="633" y="0"/>
                    </a:lnTo>
                    <a:lnTo>
                      <a:pt x="601" y="23"/>
                    </a:lnTo>
                    <a:lnTo>
                      <a:pt x="560" y="14"/>
                    </a:lnTo>
                    <a:lnTo>
                      <a:pt x="541" y="22"/>
                    </a:lnTo>
                    <a:lnTo>
                      <a:pt x="514" y="18"/>
                    </a:lnTo>
                    <a:lnTo>
                      <a:pt x="469" y="123"/>
                    </a:lnTo>
                    <a:lnTo>
                      <a:pt x="446" y="158"/>
                    </a:lnTo>
                    <a:lnTo>
                      <a:pt x="377" y="132"/>
                    </a:lnTo>
                    <a:lnTo>
                      <a:pt x="278" y="154"/>
                    </a:lnTo>
                    <a:lnTo>
                      <a:pt x="241" y="124"/>
                    </a:lnTo>
                    <a:lnTo>
                      <a:pt x="194" y="115"/>
                    </a:lnTo>
                    <a:lnTo>
                      <a:pt x="166" y="97"/>
                    </a:lnTo>
                    <a:lnTo>
                      <a:pt x="132" y="94"/>
                    </a:lnTo>
                    <a:lnTo>
                      <a:pt x="113" y="42"/>
                    </a:lnTo>
                    <a:lnTo>
                      <a:pt x="112" y="22"/>
                    </a:lnTo>
                    <a:lnTo>
                      <a:pt x="97" y="16"/>
                    </a:lnTo>
                    <a:lnTo>
                      <a:pt x="84" y="25"/>
                    </a:lnTo>
                    <a:lnTo>
                      <a:pt x="56" y="148"/>
                    </a:lnTo>
                    <a:lnTo>
                      <a:pt x="29" y="157"/>
                    </a:lnTo>
                    <a:lnTo>
                      <a:pt x="13" y="186"/>
                    </a:lnTo>
                    <a:lnTo>
                      <a:pt x="0" y="193"/>
                    </a:lnTo>
                    <a:lnTo>
                      <a:pt x="9" y="226"/>
                    </a:lnTo>
                    <a:lnTo>
                      <a:pt x="100" y="265"/>
                    </a:lnTo>
                    <a:lnTo>
                      <a:pt x="82" y="286"/>
                    </a:lnTo>
                    <a:lnTo>
                      <a:pt x="84" y="313"/>
                    </a:lnTo>
                    <a:lnTo>
                      <a:pt x="105" y="324"/>
                    </a:lnTo>
                    <a:lnTo>
                      <a:pt x="101" y="345"/>
                    </a:lnTo>
                    <a:lnTo>
                      <a:pt x="139" y="328"/>
                    </a:lnTo>
                    <a:lnTo>
                      <a:pt x="156" y="286"/>
                    </a:lnTo>
                    <a:lnTo>
                      <a:pt x="175" y="278"/>
                    </a:lnTo>
                    <a:lnTo>
                      <a:pt x="260" y="330"/>
                    </a:lnTo>
                    <a:lnTo>
                      <a:pt x="277" y="369"/>
                    </a:lnTo>
                    <a:lnTo>
                      <a:pt x="250" y="432"/>
                    </a:lnTo>
                    <a:lnTo>
                      <a:pt x="251" y="445"/>
                    </a:lnTo>
                    <a:lnTo>
                      <a:pt x="238" y="453"/>
                    </a:lnTo>
                    <a:lnTo>
                      <a:pt x="255" y="485"/>
                    </a:lnTo>
                    <a:lnTo>
                      <a:pt x="275" y="490"/>
                    </a:lnTo>
                    <a:lnTo>
                      <a:pt x="265" y="518"/>
                    </a:lnTo>
                    <a:lnTo>
                      <a:pt x="256" y="566"/>
                    </a:lnTo>
                    <a:lnTo>
                      <a:pt x="226" y="609"/>
                    </a:lnTo>
                    <a:lnTo>
                      <a:pt x="207" y="617"/>
                    </a:lnTo>
                    <a:lnTo>
                      <a:pt x="190" y="646"/>
                    </a:lnTo>
                    <a:lnTo>
                      <a:pt x="121" y="638"/>
                    </a:lnTo>
                    <a:lnTo>
                      <a:pt x="116" y="652"/>
                    </a:lnTo>
                    <a:lnTo>
                      <a:pt x="117" y="659"/>
                    </a:lnTo>
                    <a:lnTo>
                      <a:pt x="151" y="663"/>
                    </a:lnTo>
                    <a:lnTo>
                      <a:pt x="139" y="684"/>
                    </a:lnTo>
                    <a:lnTo>
                      <a:pt x="149" y="710"/>
                    </a:lnTo>
                    <a:lnTo>
                      <a:pt x="135" y="785"/>
                    </a:lnTo>
                    <a:lnTo>
                      <a:pt x="144" y="818"/>
                    </a:lnTo>
                    <a:lnTo>
                      <a:pt x="140" y="845"/>
                    </a:lnTo>
                    <a:lnTo>
                      <a:pt x="170" y="869"/>
                    </a:lnTo>
                    <a:lnTo>
                      <a:pt x="210" y="865"/>
                    </a:lnTo>
                    <a:lnTo>
                      <a:pt x="226" y="890"/>
                    </a:lnTo>
                    <a:lnTo>
                      <a:pt x="281" y="899"/>
                    </a:lnTo>
                    <a:lnTo>
                      <a:pt x="304" y="937"/>
                    </a:lnTo>
                    <a:lnTo>
                      <a:pt x="317" y="936"/>
                    </a:lnTo>
                    <a:lnTo>
                      <a:pt x="326" y="962"/>
                    </a:lnTo>
                    <a:lnTo>
                      <a:pt x="353" y="966"/>
                    </a:lnTo>
                    <a:lnTo>
                      <a:pt x="438" y="1005"/>
                    </a:lnTo>
                    <a:lnTo>
                      <a:pt x="446" y="1024"/>
                    </a:lnTo>
                    <a:lnTo>
                      <a:pt x="448" y="1051"/>
                    </a:lnTo>
                    <a:lnTo>
                      <a:pt x="477" y="1069"/>
                    </a:lnTo>
                    <a:lnTo>
                      <a:pt x="493" y="1088"/>
                    </a:lnTo>
                    <a:lnTo>
                      <a:pt x="534" y="1097"/>
                    </a:lnTo>
                    <a:lnTo>
                      <a:pt x="573" y="1019"/>
                    </a:lnTo>
                    <a:lnTo>
                      <a:pt x="599" y="937"/>
                    </a:lnTo>
                    <a:lnTo>
                      <a:pt x="602" y="896"/>
                    </a:lnTo>
                    <a:lnTo>
                      <a:pt x="614" y="875"/>
                    </a:lnTo>
                    <a:lnTo>
                      <a:pt x="644" y="845"/>
                    </a:lnTo>
                    <a:lnTo>
                      <a:pt x="631" y="772"/>
                    </a:lnTo>
                    <a:lnTo>
                      <a:pt x="651" y="704"/>
                    </a:lnTo>
                    <a:lnTo>
                      <a:pt x="654" y="663"/>
                    </a:lnTo>
                    <a:lnTo>
                      <a:pt x="678" y="634"/>
                    </a:lnTo>
                    <a:lnTo>
                      <a:pt x="670" y="548"/>
                    </a:lnTo>
                    <a:lnTo>
                      <a:pt x="698" y="484"/>
                    </a:lnTo>
                    <a:lnTo>
                      <a:pt x="729" y="455"/>
                    </a:lnTo>
                    <a:lnTo>
                      <a:pt x="783" y="389"/>
                    </a:lnTo>
                    <a:lnTo>
                      <a:pt x="786" y="342"/>
                    </a:lnTo>
                    <a:lnTo>
                      <a:pt x="818" y="339"/>
                    </a:lnTo>
                    <a:lnTo>
                      <a:pt x="829" y="304"/>
                    </a:lnTo>
                    <a:lnTo>
                      <a:pt x="862" y="294"/>
                    </a:lnTo>
                    <a:lnTo>
                      <a:pt x="879" y="266"/>
                    </a:lnTo>
                    <a:lnTo>
                      <a:pt x="938" y="107"/>
                    </a:lnTo>
                    <a:lnTo>
                      <a:pt x="970" y="9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4" name="Freeform 37">
                <a:extLst>
                  <a:ext uri="{FF2B5EF4-FFF2-40B4-BE49-F238E27FC236}">
                    <a16:creationId xmlns:a16="http://schemas.microsoft.com/office/drawing/2014/main" id="{DA7EFD02-0FED-ED7D-6749-2822CD130C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6" y="1045"/>
                <a:ext cx="197" cy="342"/>
              </a:xfrm>
              <a:custGeom>
                <a:avLst/>
                <a:gdLst>
                  <a:gd name="T0" fmla="*/ 147 w 592"/>
                  <a:gd name="T1" fmla="*/ 204 h 1025"/>
                  <a:gd name="T2" fmla="*/ 164 w 592"/>
                  <a:gd name="T3" fmla="*/ 243 h 1025"/>
                  <a:gd name="T4" fmla="*/ 112 w 592"/>
                  <a:gd name="T5" fmla="*/ 341 h 1025"/>
                  <a:gd name="T6" fmla="*/ 54 w 592"/>
                  <a:gd name="T7" fmla="*/ 434 h 1025"/>
                  <a:gd name="T8" fmla="*/ 40 w 592"/>
                  <a:gd name="T9" fmla="*/ 502 h 1025"/>
                  <a:gd name="T10" fmla="*/ 32 w 592"/>
                  <a:gd name="T11" fmla="*/ 563 h 1025"/>
                  <a:gd name="T12" fmla="*/ 2 w 592"/>
                  <a:gd name="T13" fmla="*/ 600 h 1025"/>
                  <a:gd name="T14" fmla="*/ 73 w 592"/>
                  <a:gd name="T15" fmla="*/ 640 h 1025"/>
                  <a:gd name="T16" fmla="*/ 151 w 592"/>
                  <a:gd name="T17" fmla="*/ 687 h 1025"/>
                  <a:gd name="T18" fmla="*/ 162 w 592"/>
                  <a:gd name="T19" fmla="*/ 733 h 1025"/>
                  <a:gd name="T20" fmla="*/ 146 w 592"/>
                  <a:gd name="T21" fmla="*/ 774 h 1025"/>
                  <a:gd name="T22" fmla="*/ 136 w 592"/>
                  <a:gd name="T23" fmla="*/ 823 h 1025"/>
                  <a:gd name="T24" fmla="*/ 177 w 592"/>
                  <a:gd name="T25" fmla="*/ 825 h 1025"/>
                  <a:gd name="T26" fmla="*/ 223 w 592"/>
                  <a:gd name="T27" fmla="*/ 882 h 1025"/>
                  <a:gd name="T28" fmla="*/ 241 w 592"/>
                  <a:gd name="T29" fmla="*/ 934 h 1025"/>
                  <a:gd name="T30" fmla="*/ 281 w 592"/>
                  <a:gd name="T31" fmla="*/ 997 h 1025"/>
                  <a:gd name="T32" fmla="*/ 322 w 592"/>
                  <a:gd name="T33" fmla="*/ 1006 h 1025"/>
                  <a:gd name="T34" fmla="*/ 401 w 592"/>
                  <a:gd name="T35" fmla="*/ 999 h 1025"/>
                  <a:gd name="T36" fmla="*/ 416 w 592"/>
                  <a:gd name="T37" fmla="*/ 1004 h 1025"/>
                  <a:gd name="T38" fmla="*/ 474 w 592"/>
                  <a:gd name="T39" fmla="*/ 985 h 1025"/>
                  <a:gd name="T40" fmla="*/ 477 w 592"/>
                  <a:gd name="T41" fmla="*/ 945 h 1025"/>
                  <a:gd name="T42" fmla="*/ 511 w 592"/>
                  <a:gd name="T43" fmla="*/ 948 h 1025"/>
                  <a:gd name="T44" fmla="*/ 545 w 592"/>
                  <a:gd name="T45" fmla="*/ 891 h 1025"/>
                  <a:gd name="T46" fmla="*/ 569 w 592"/>
                  <a:gd name="T47" fmla="*/ 849 h 1025"/>
                  <a:gd name="T48" fmla="*/ 588 w 592"/>
                  <a:gd name="T49" fmla="*/ 835 h 1025"/>
                  <a:gd name="T50" fmla="*/ 591 w 592"/>
                  <a:gd name="T51" fmla="*/ 801 h 1025"/>
                  <a:gd name="T52" fmla="*/ 531 w 592"/>
                  <a:gd name="T53" fmla="*/ 732 h 1025"/>
                  <a:gd name="T54" fmla="*/ 544 w 592"/>
                  <a:gd name="T55" fmla="*/ 664 h 1025"/>
                  <a:gd name="T56" fmla="*/ 532 w 592"/>
                  <a:gd name="T57" fmla="*/ 598 h 1025"/>
                  <a:gd name="T58" fmla="*/ 549 w 592"/>
                  <a:gd name="T59" fmla="*/ 489 h 1025"/>
                  <a:gd name="T60" fmla="*/ 562 w 592"/>
                  <a:gd name="T61" fmla="*/ 420 h 1025"/>
                  <a:gd name="T62" fmla="*/ 582 w 592"/>
                  <a:gd name="T63" fmla="*/ 345 h 1025"/>
                  <a:gd name="T64" fmla="*/ 550 w 592"/>
                  <a:gd name="T65" fmla="*/ 213 h 1025"/>
                  <a:gd name="T66" fmla="*/ 509 w 592"/>
                  <a:gd name="T67" fmla="*/ 198 h 1025"/>
                  <a:gd name="T68" fmla="*/ 464 w 592"/>
                  <a:gd name="T69" fmla="*/ 161 h 1025"/>
                  <a:gd name="T70" fmla="*/ 454 w 592"/>
                  <a:gd name="T71" fmla="*/ 115 h 1025"/>
                  <a:gd name="T72" fmla="*/ 342 w 592"/>
                  <a:gd name="T73" fmla="*/ 72 h 1025"/>
                  <a:gd name="T74" fmla="*/ 320 w 592"/>
                  <a:gd name="T75" fmla="*/ 47 h 1025"/>
                  <a:gd name="T76" fmla="*/ 242 w 592"/>
                  <a:gd name="T77" fmla="*/ 0 h 1025"/>
                  <a:gd name="T78" fmla="*/ 186 w 592"/>
                  <a:gd name="T79" fmla="*/ 120 h 1025"/>
                  <a:gd name="T80" fmla="*/ 162 w 592"/>
                  <a:gd name="T81" fmla="*/ 155 h 10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592" h="1025">
                    <a:moveTo>
                      <a:pt x="162" y="155"/>
                    </a:moveTo>
                    <a:lnTo>
                      <a:pt x="147" y="204"/>
                    </a:lnTo>
                    <a:lnTo>
                      <a:pt x="162" y="223"/>
                    </a:lnTo>
                    <a:lnTo>
                      <a:pt x="164" y="243"/>
                    </a:lnTo>
                    <a:lnTo>
                      <a:pt x="121" y="294"/>
                    </a:lnTo>
                    <a:lnTo>
                      <a:pt x="112" y="341"/>
                    </a:lnTo>
                    <a:lnTo>
                      <a:pt x="69" y="379"/>
                    </a:lnTo>
                    <a:lnTo>
                      <a:pt x="54" y="434"/>
                    </a:lnTo>
                    <a:lnTo>
                      <a:pt x="51" y="481"/>
                    </a:lnTo>
                    <a:lnTo>
                      <a:pt x="40" y="502"/>
                    </a:lnTo>
                    <a:lnTo>
                      <a:pt x="57" y="541"/>
                    </a:lnTo>
                    <a:lnTo>
                      <a:pt x="32" y="563"/>
                    </a:lnTo>
                    <a:lnTo>
                      <a:pt x="0" y="580"/>
                    </a:lnTo>
                    <a:lnTo>
                      <a:pt x="2" y="600"/>
                    </a:lnTo>
                    <a:lnTo>
                      <a:pt x="18" y="626"/>
                    </a:lnTo>
                    <a:lnTo>
                      <a:pt x="73" y="640"/>
                    </a:lnTo>
                    <a:lnTo>
                      <a:pt x="136" y="668"/>
                    </a:lnTo>
                    <a:lnTo>
                      <a:pt x="151" y="687"/>
                    </a:lnTo>
                    <a:lnTo>
                      <a:pt x="147" y="714"/>
                    </a:lnTo>
                    <a:lnTo>
                      <a:pt x="162" y="733"/>
                    </a:lnTo>
                    <a:lnTo>
                      <a:pt x="158" y="767"/>
                    </a:lnTo>
                    <a:lnTo>
                      <a:pt x="146" y="774"/>
                    </a:lnTo>
                    <a:lnTo>
                      <a:pt x="135" y="803"/>
                    </a:lnTo>
                    <a:lnTo>
                      <a:pt x="136" y="823"/>
                    </a:lnTo>
                    <a:lnTo>
                      <a:pt x="151" y="835"/>
                    </a:lnTo>
                    <a:lnTo>
                      <a:pt x="177" y="825"/>
                    </a:lnTo>
                    <a:lnTo>
                      <a:pt x="198" y="837"/>
                    </a:lnTo>
                    <a:lnTo>
                      <a:pt x="223" y="882"/>
                    </a:lnTo>
                    <a:lnTo>
                      <a:pt x="245" y="906"/>
                    </a:lnTo>
                    <a:lnTo>
                      <a:pt x="241" y="934"/>
                    </a:lnTo>
                    <a:lnTo>
                      <a:pt x="283" y="949"/>
                    </a:lnTo>
                    <a:lnTo>
                      <a:pt x="281" y="997"/>
                    </a:lnTo>
                    <a:lnTo>
                      <a:pt x="281" y="1003"/>
                    </a:lnTo>
                    <a:lnTo>
                      <a:pt x="322" y="1006"/>
                    </a:lnTo>
                    <a:lnTo>
                      <a:pt x="337" y="1025"/>
                    </a:lnTo>
                    <a:lnTo>
                      <a:pt x="401" y="999"/>
                    </a:lnTo>
                    <a:lnTo>
                      <a:pt x="408" y="999"/>
                    </a:lnTo>
                    <a:lnTo>
                      <a:pt x="416" y="1004"/>
                    </a:lnTo>
                    <a:lnTo>
                      <a:pt x="442" y="1009"/>
                    </a:lnTo>
                    <a:lnTo>
                      <a:pt x="474" y="985"/>
                    </a:lnTo>
                    <a:lnTo>
                      <a:pt x="498" y="957"/>
                    </a:lnTo>
                    <a:lnTo>
                      <a:pt x="477" y="945"/>
                    </a:lnTo>
                    <a:lnTo>
                      <a:pt x="476" y="932"/>
                    </a:lnTo>
                    <a:lnTo>
                      <a:pt x="511" y="948"/>
                    </a:lnTo>
                    <a:lnTo>
                      <a:pt x="535" y="920"/>
                    </a:lnTo>
                    <a:lnTo>
                      <a:pt x="545" y="891"/>
                    </a:lnTo>
                    <a:lnTo>
                      <a:pt x="532" y="880"/>
                    </a:lnTo>
                    <a:lnTo>
                      <a:pt x="569" y="849"/>
                    </a:lnTo>
                    <a:lnTo>
                      <a:pt x="568" y="837"/>
                    </a:lnTo>
                    <a:lnTo>
                      <a:pt x="588" y="835"/>
                    </a:lnTo>
                    <a:lnTo>
                      <a:pt x="592" y="813"/>
                    </a:lnTo>
                    <a:lnTo>
                      <a:pt x="591" y="801"/>
                    </a:lnTo>
                    <a:lnTo>
                      <a:pt x="575" y="768"/>
                    </a:lnTo>
                    <a:lnTo>
                      <a:pt x="531" y="732"/>
                    </a:lnTo>
                    <a:lnTo>
                      <a:pt x="528" y="692"/>
                    </a:lnTo>
                    <a:lnTo>
                      <a:pt x="544" y="664"/>
                    </a:lnTo>
                    <a:lnTo>
                      <a:pt x="550" y="644"/>
                    </a:lnTo>
                    <a:lnTo>
                      <a:pt x="532" y="598"/>
                    </a:lnTo>
                    <a:lnTo>
                      <a:pt x="553" y="529"/>
                    </a:lnTo>
                    <a:lnTo>
                      <a:pt x="549" y="489"/>
                    </a:lnTo>
                    <a:lnTo>
                      <a:pt x="567" y="460"/>
                    </a:lnTo>
                    <a:lnTo>
                      <a:pt x="562" y="420"/>
                    </a:lnTo>
                    <a:lnTo>
                      <a:pt x="592" y="370"/>
                    </a:lnTo>
                    <a:lnTo>
                      <a:pt x="582" y="345"/>
                    </a:lnTo>
                    <a:lnTo>
                      <a:pt x="544" y="301"/>
                    </a:lnTo>
                    <a:lnTo>
                      <a:pt x="550" y="213"/>
                    </a:lnTo>
                    <a:lnTo>
                      <a:pt x="550" y="207"/>
                    </a:lnTo>
                    <a:lnTo>
                      <a:pt x="509" y="198"/>
                    </a:lnTo>
                    <a:lnTo>
                      <a:pt x="493" y="179"/>
                    </a:lnTo>
                    <a:lnTo>
                      <a:pt x="464" y="161"/>
                    </a:lnTo>
                    <a:lnTo>
                      <a:pt x="462" y="134"/>
                    </a:lnTo>
                    <a:lnTo>
                      <a:pt x="454" y="115"/>
                    </a:lnTo>
                    <a:lnTo>
                      <a:pt x="369" y="76"/>
                    </a:lnTo>
                    <a:lnTo>
                      <a:pt x="342" y="72"/>
                    </a:lnTo>
                    <a:lnTo>
                      <a:pt x="333" y="46"/>
                    </a:lnTo>
                    <a:lnTo>
                      <a:pt x="320" y="47"/>
                    </a:lnTo>
                    <a:lnTo>
                      <a:pt x="297" y="9"/>
                    </a:lnTo>
                    <a:lnTo>
                      <a:pt x="242" y="0"/>
                    </a:lnTo>
                    <a:lnTo>
                      <a:pt x="195" y="78"/>
                    </a:lnTo>
                    <a:lnTo>
                      <a:pt x="186" y="120"/>
                    </a:lnTo>
                    <a:lnTo>
                      <a:pt x="168" y="148"/>
                    </a:lnTo>
                    <a:lnTo>
                      <a:pt x="162" y="15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5" name="Freeform 38">
                <a:extLst>
                  <a:ext uri="{FF2B5EF4-FFF2-40B4-BE49-F238E27FC236}">
                    <a16:creationId xmlns:a16="http://schemas.microsoft.com/office/drawing/2014/main" id="{90AEA044-FD8C-FC9A-B4E1-CF255A4398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6" y="1339"/>
                <a:ext cx="354" cy="394"/>
              </a:xfrm>
              <a:custGeom>
                <a:avLst/>
                <a:gdLst>
                  <a:gd name="T0" fmla="*/ 598 w 1062"/>
                  <a:gd name="T1" fmla="*/ 94 h 1182"/>
                  <a:gd name="T2" fmla="*/ 548 w 1062"/>
                  <a:gd name="T3" fmla="*/ 64 h 1182"/>
                  <a:gd name="T4" fmla="*/ 465 w 1062"/>
                  <a:gd name="T5" fmla="*/ 105 h 1182"/>
                  <a:gd name="T6" fmla="*/ 411 w 1062"/>
                  <a:gd name="T7" fmla="*/ 184 h 1182"/>
                  <a:gd name="T8" fmla="*/ 372 w 1062"/>
                  <a:gd name="T9" fmla="*/ 195 h 1182"/>
                  <a:gd name="T10" fmla="*/ 328 w 1062"/>
                  <a:gd name="T11" fmla="*/ 219 h 1182"/>
                  <a:gd name="T12" fmla="*/ 304 w 1062"/>
                  <a:gd name="T13" fmla="*/ 249 h 1182"/>
                  <a:gd name="T14" fmla="*/ 220 w 1062"/>
                  <a:gd name="T15" fmla="*/ 296 h 1182"/>
                  <a:gd name="T16" fmla="*/ 160 w 1062"/>
                  <a:gd name="T17" fmla="*/ 302 h 1182"/>
                  <a:gd name="T18" fmla="*/ 122 w 1062"/>
                  <a:gd name="T19" fmla="*/ 326 h 1182"/>
                  <a:gd name="T20" fmla="*/ 0 w 1062"/>
                  <a:gd name="T21" fmla="*/ 377 h 1182"/>
                  <a:gd name="T22" fmla="*/ 91 w 1062"/>
                  <a:gd name="T23" fmla="*/ 489 h 1182"/>
                  <a:gd name="T24" fmla="*/ 84 w 1062"/>
                  <a:gd name="T25" fmla="*/ 564 h 1182"/>
                  <a:gd name="T26" fmla="*/ 76 w 1062"/>
                  <a:gd name="T27" fmla="*/ 618 h 1182"/>
                  <a:gd name="T28" fmla="*/ 43 w 1062"/>
                  <a:gd name="T29" fmla="*/ 628 h 1182"/>
                  <a:gd name="T30" fmla="*/ 60 w 1062"/>
                  <a:gd name="T31" fmla="*/ 666 h 1182"/>
                  <a:gd name="T32" fmla="*/ 97 w 1062"/>
                  <a:gd name="T33" fmla="*/ 630 h 1182"/>
                  <a:gd name="T34" fmla="*/ 182 w 1062"/>
                  <a:gd name="T35" fmla="*/ 682 h 1182"/>
                  <a:gd name="T36" fmla="*/ 225 w 1062"/>
                  <a:gd name="T37" fmla="*/ 705 h 1182"/>
                  <a:gd name="T38" fmla="*/ 228 w 1062"/>
                  <a:gd name="T39" fmla="*/ 738 h 1182"/>
                  <a:gd name="T40" fmla="*/ 239 w 1062"/>
                  <a:gd name="T41" fmla="*/ 785 h 1182"/>
                  <a:gd name="T42" fmla="*/ 263 w 1062"/>
                  <a:gd name="T43" fmla="*/ 823 h 1182"/>
                  <a:gd name="T44" fmla="*/ 278 w 1062"/>
                  <a:gd name="T45" fmla="*/ 848 h 1182"/>
                  <a:gd name="T46" fmla="*/ 311 w 1062"/>
                  <a:gd name="T47" fmla="*/ 838 h 1182"/>
                  <a:gd name="T48" fmla="*/ 421 w 1062"/>
                  <a:gd name="T49" fmla="*/ 929 h 1182"/>
                  <a:gd name="T50" fmla="*/ 404 w 1062"/>
                  <a:gd name="T51" fmla="*/ 970 h 1182"/>
                  <a:gd name="T52" fmla="*/ 347 w 1062"/>
                  <a:gd name="T53" fmla="*/ 1077 h 1182"/>
                  <a:gd name="T54" fmla="*/ 311 w 1062"/>
                  <a:gd name="T55" fmla="*/ 1127 h 1182"/>
                  <a:gd name="T56" fmla="*/ 383 w 1062"/>
                  <a:gd name="T57" fmla="*/ 1180 h 1182"/>
                  <a:gd name="T58" fmla="*/ 367 w 1062"/>
                  <a:gd name="T59" fmla="*/ 1148 h 1182"/>
                  <a:gd name="T60" fmla="*/ 540 w 1062"/>
                  <a:gd name="T61" fmla="*/ 991 h 1182"/>
                  <a:gd name="T62" fmla="*/ 619 w 1062"/>
                  <a:gd name="T63" fmla="*/ 904 h 1182"/>
                  <a:gd name="T64" fmla="*/ 619 w 1062"/>
                  <a:gd name="T65" fmla="*/ 830 h 1182"/>
                  <a:gd name="T66" fmla="*/ 598 w 1062"/>
                  <a:gd name="T67" fmla="*/ 744 h 1182"/>
                  <a:gd name="T68" fmla="*/ 654 w 1062"/>
                  <a:gd name="T69" fmla="*/ 693 h 1182"/>
                  <a:gd name="T70" fmla="*/ 768 w 1062"/>
                  <a:gd name="T71" fmla="*/ 621 h 1182"/>
                  <a:gd name="T72" fmla="*/ 797 w 1062"/>
                  <a:gd name="T73" fmla="*/ 578 h 1182"/>
                  <a:gd name="T74" fmla="*/ 828 w 1062"/>
                  <a:gd name="T75" fmla="*/ 542 h 1182"/>
                  <a:gd name="T76" fmla="*/ 876 w 1062"/>
                  <a:gd name="T77" fmla="*/ 497 h 1182"/>
                  <a:gd name="T78" fmla="*/ 912 w 1062"/>
                  <a:gd name="T79" fmla="*/ 447 h 1182"/>
                  <a:gd name="T80" fmla="*/ 981 w 1062"/>
                  <a:gd name="T81" fmla="*/ 313 h 1182"/>
                  <a:gd name="T82" fmla="*/ 1030 w 1062"/>
                  <a:gd name="T83" fmla="*/ 268 h 1182"/>
                  <a:gd name="T84" fmla="*/ 1062 w 1062"/>
                  <a:gd name="T85" fmla="*/ 245 h 1182"/>
                  <a:gd name="T86" fmla="*/ 1032 w 1062"/>
                  <a:gd name="T87" fmla="*/ 214 h 1182"/>
                  <a:gd name="T88" fmla="*/ 931 w 1062"/>
                  <a:gd name="T89" fmla="*/ 210 h 1182"/>
                  <a:gd name="T90" fmla="*/ 948 w 1062"/>
                  <a:gd name="T91" fmla="*/ 181 h 1182"/>
                  <a:gd name="T92" fmla="*/ 965 w 1062"/>
                  <a:gd name="T93" fmla="*/ 147 h 1182"/>
                  <a:gd name="T94" fmla="*/ 941 w 1062"/>
                  <a:gd name="T95" fmla="*/ 102 h 1182"/>
                  <a:gd name="T96" fmla="*/ 951 w 1062"/>
                  <a:gd name="T97" fmla="*/ 67 h 1182"/>
                  <a:gd name="T98" fmla="*/ 963 w 1062"/>
                  <a:gd name="T99" fmla="*/ 53 h 1182"/>
                  <a:gd name="T100" fmla="*/ 926 w 1062"/>
                  <a:gd name="T101" fmla="*/ 9 h 1182"/>
                  <a:gd name="T102" fmla="*/ 857 w 1062"/>
                  <a:gd name="T103" fmla="*/ 2 h 1182"/>
                  <a:gd name="T104" fmla="*/ 744 w 1062"/>
                  <a:gd name="T105" fmla="*/ 0 h 1182"/>
                  <a:gd name="T106" fmla="*/ 728 w 1062"/>
                  <a:gd name="T107" fmla="*/ 41 h 1182"/>
                  <a:gd name="T108" fmla="*/ 676 w 1062"/>
                  <a:gd name="T109" fmla="*/ 73 h 1182"/>
                  <a:gd name="T110" fmla="*/ 617 w 1062"/>
                  <a:gd name="T111" fmla="*/ 78 h 1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062" h="1182">
                    <a:moveTo>
                      <a:pt x="617" y="78"/>
                    </a:moveTo>
                    <a:lnTo>
                      <a:pt x="598" y="94"/>
                    </a:lnTo>
                    <a:lnTo>
                      <a:pt x="582" y="68"/>
                    </a:lnTo>
                    <a:lnTo>
                      <a:pt x="548" y="64"/>
                    </a:lnTo>
                    <a:lnTo>
                      <a:pt x="496" y="83"/>
                    </a:lnTo>
                    <a:lnTo>
                      <a:pt x="465" y="105"/>
                    </a:lnTo>
                    <a:lnTo>
                      <a:pt x="456" y="147"/>
                    </a:lnTo>
                    <a:lnTo>
                      <a:pt x="411" y="184"/>
                    </a:lnTo>
                    <a:lnTo>
                      <a:pt x="391" y="180"/>
                    </a:lnTo>
                    <a:lnTo>
                      <a:pt x="372" y="195"/>
                    </a:lnTo>
                    <a:lnTo>
                      <a:pt x="362" y="222"/>
                    </a:lnTo>
                    <a:lnTo>
                      <a:pt x="328" y="219"/>
                    </a:lnTo>
                    <a:lnTo>
                      <a:pt x="317" y="254"/>
                    </a:lnTo>
                    <a:lnTo>
                      <a:pt x="304" y="249"/>
                    </a:lnTo>
                    <a:lnTo>
                      <a:pt x="286" y="270"/>
                    </a:lnTo>
                    <a:lnTo>
                      <a:pt x="220" y="296"/>
                    </a:lnTo>
                    <a:lnTo>
                      <a:pt x="179" y="287"/>
                    </a:lnTo>
                    <a:lnTo>
                      <a:pt x="160" y="302"/>
                    </a:lnTo>
                    <a:lnTo>
                      <a:pt x="149" y="316"/>
                    </a:lnTo>
                    <a:lnTo>
                      <a:pt x="122" y="326"/>
                    </a:lnTo>
                    <a:lnTo>
                      <a:pt x="34" y="374"/>
                    </a:lnTo>
                    <a:lnTo>
                      <a:pt x="0" y="377"/>
                    </a:lnTo>
                    <a:lnTo>
                      <a:pt x="25" y="435"/>
                    </a:lnTo>
                    <a:lnTo>
                      <a:pt x="91" y="489"/>
                    </a:lnTo>
                    <a:lnTo>
                      <a:pt x="100" y="516"/>
                    </a:lnTo>
                    <a:lnTo>
                      <a:pt x="84" y="564"/>
                    </a:lnTo>
                    <a:lnTo>
                      <a:pt x="65" y="579"/>
                    </a:lnTo>
                    <a:lnTo>
                      <a:pt x="76" y="618"/>
                    </a:lnTo>
                    <a:lnTo>
                      <a:pt x="63" y="626"/>
                    </a:lnTo>
                    <a:lnTo>
                      <a:pt x="43" y="628"/>
                    </a:lnTo>
                    <a:lnTo>
                      <a:pt x="53" y="661"/>
                    </a:lnTo>
                    <a:lnTo>
                      <a:pt x="60" y="666"/>
                    </a:lnTo>
                    <a:lnTo>
                      <a:pt x="80" y="658"/>
                    </a:lnTo>
                    <a:lnTo>
                      <a:pt x="97" y="630"/>
                    </a:lnTo>
                    <a:lnTo>
                      <a:pt x="106" y="662"/>
                    </a:lnTo>
                    <a:lnTo>
                      <a:pt x="182" y="682"/>
                    </a:lnTo>
                    <a:lnTo>
                      <a:pt x="191" y="701"/>
                    </a:lnTo>
                    <a:lnTo>
                      <a:pt x="225" y="705"/>
                    </a:lnTo>
                    <a:lnTo>
                      <a:pt x="233" y="718"/>
                    </a:lnTo>
                    <a:lnTo>
                      <a:pt x="228" y="738"/>
                    </a:lnTo>
                    <a:lnTo>
                      <a:pt x="250" y="757"/>
                    </a:lnTo>
                    <a:lnTo>
                      <a:pt x="239" y="785"/>
                    </a:lnTo>
                    <a:lnTo>
                      <a:pt x="260" y="802"/>
                    </a:lnTo>
                    <a:lnTo>
                      <a:pt x="263" y="823"/>
                    </a:lnTo>
                    <a:lnTo>
                      <a:pt x="276" y="828"/>
                    </a:lnTo>
                    <a:lnTo>
                      <a:pt x="278" y="848"/>
                    </a:lnTo>
                    <a:lnTo>
                      <a:pt x="298" y="846"/>
                    </a:lnTo>
                    <a:lnTo>
                      <a:pt x="311" y="838"/>
                    </a:lnTo>
                    <a:lnTo>
                      <a:pt x="375" y="879"/>
                    </a:lnTo>
                    <a:lnTo>
                      <a:pt x="421" y="929"/>
                    </a:lnTo>
                    <a:lnTo>
                      <a:pt x="422" y="942"/>
                    </a:lnTo>
                    <a:lnTo>
                      <a:pt x="404" y="970"/>
                    </a:lnTo>
                    <a:lnTo>
                      <a:pt x="323" y="1031"/>
                    </a:lnTo>
                    <a:lnTo>
                      <a:pt x="347" y="1077"/>
                    </a:lnTo>
                    <a:lnTo>
                      <a:pt x="316" y="1106"/>
                    </a:lnTo>
                    <a:lnTo>
                      <a:pt x="311" y="1127"/>
                    </a:lnTo>
                    <a:lnTo>
                      <a:pt x="370" y="1182"/>
                    </a:lnTo>
                    <a:lnTo>
                      <a:pt x="383" y="1180"/>
                    </a:lnTo>
                    <a:lnTo>
                      <a:pt x="362" y="1162"/>
                    </a:lnTo>
                    <a:lnTo>
                      <a:pt x="367" y="1148"/>
                    </a:lnTo>
                    <a:lnTo>
                      <a:pt x="489" y="1023"/>
                    </a:lnTo>
                    <a:lnTo>
                      <a:pt x="540" y="991"/>
                    </a:lnTo>
                    <a:lnTo>
                      <a:pt x="615" y="924"/>
                    </a:lnTo>
                    <a:lnTo>
                      <a:pt x="619" y="904"/>
                    </a:lnTo>
                    <a:lnTo>
                      <a:pt x="603" y="878"/>
                    </a:lnTo>
                    <a:lnTo>
                      <a:pt x="619" y="830"/>
                    </a:lnTo>
                    <a:lnTo>
                      <a:pt x="622" y="789"/>
                    </a:lnTo>
                    <a:lnTo>
                      <a:pt x="598" y="744"/>
                    </a:lnTo>
                    <a:lnTo>
                      <a:pt x="640" y="694"/>
                    </a:lnTo>
                    <a:lnTo>
                      <a:pt x="654" y="693"/>
                    </a:lnTo>
                    <a:lnTo>
                      <a:pt x="751" y="657"/>
                    </a:lnTo>
                    <a:lnTo>
                      <a:pt x="768" y="621"/>
                    </a:lnTo>
                    <a:lnTo>
                      <a:pt x="812" y="597"/>
                    </a:lnTo>
                    <a:lnTo>
                      <a:pt x="797" y="578"/>
                    </a:lnTo>
                    <a:lnTo>
                      <a:pt x="809" y="557"/>
                    </a:lnTo>
                    <a:lnTo>
                      <a:pt x="828" y="542"/>
                    </a:lnTo>
                    <a:lnTo>
                      <a:pt x="832" y="521"/>
                    </a:lnTo>
                    <a:lnTo>
                      <a:pt x="876" y="497"/>
                    </a:lnTo>
                    <a:lnTo>
                      <a:pt x="920" y="452"/>
                    </a:lnTo>
                    <a:lnTo>
                      <a:pt x="912" y="447"/>
                    </a:lnTo>
                    <a:lnTo>
                      <a:pt x="986" y="366"/>
                    </a:lnTo>
                    <a:lnTo>
                      <a:pt x="981" y="313"/>
                    </a:lnTo>
                    <a:lnTo>
                      <a:pt x="1020" y="296"/>
                    </a:lnTo>
                    <a:lnTo>
                      <a:pt x="1030" y="268"/>
                    </a:lnTo>
                    <a:lnTo>
                      <a:pt x="1049" y="259"/>
                    </a:lnTo>
                    <a:lnTo>
                      <a:pt x="1062" y="245"/>
                    </a:lnTo>
                    <a:lnTo>
                      <a:pt x="1054" y="226"/>
                    </a:lnTo>
                    <a:lnTo>
                      <a:pt x="1032" y="214"/>
                    </a:lnTo>
                    <a:lnTo>
                      <a:pt x="927" y="237"/>
                    </a:lnTo>
                    <a:lnTo>
                      <a:pt x="931" y="210"/>
                    </a:lnTo>
                    <a:lnTo>
                      <a:pt x="943" y="196"/>
                    </a:lnTo>
                    <a:lnTo>
                      <a:pt x="948" y="181"/>
                    </a:lnTo>
                    <a:lnTo>
                      <a:pt x="968" y="173"/>
                    </a:lnTo>
                    <a:lnTo>
                      <a:pt x="965" y="147"/>
                    </a:lnTo>
                    <a:lnTo>
                      <a:pt x="956" y="114"/>
                    </a:lnTo>
                    <a:lnTo>
                      <a:pt x="941" y="102"/>
                    </a:lnTo>
                    <a:lnTo>
                      <a:pt x="939" y="75"/>
                    </a:lnTo>
                    <a:lnTo>
                      <a:pt x="951" y="67"/>
                    </a:lnTo>
                    <a:lnTo>
                      <a:pt x="966" y="79"/>
                    </a:lnTo>
                    <a:lnTo>
                      <a:pt x="963" y="53"/>
                    </a:lnTo>
                    <a:lnTo>
                      <a:pt x="942" y="41"/>
                    </a:lnTo>
                    <a:lnTo>
                      <a:pt x="926" y="9"/>
                    </a:lnTo>
                    <a:lnTo>
                      <a:pt x="866" y="15"/>
                    </a:lnTo>
                    <a:lnTo>
                      <a:pt x="857" y="2"/>
                    </a:lnTo>
                    <a:lnTo>
                      <a:pt x="827" y="25"/>
                    </a:lnTo>
                    <a:lnTo>
                      <a:pt x="744" y="0"/>
                    </a:lnTo>
                    <a:lnTo>
                      <a:pt x="738" y="20"/>
                    </a:lnTo>
                    <a:lnTo>
                      <a:pt x="728" y="41"/>
                    </a:lnTo>
                    <a:lnTo>
                      <a:pt x="673" y="40"/>
                    </a:lnTo>
                    <a:lnTo>
                      <a:pt x="676" y="73"/>
                    </a:lnTo>
                    <a:lnTo>
                      <a:pt x="671" y="86"/>
                    </a:lnTo>
                    <a:lnTo>
                      <a:pt x="617" y="7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6" name="Freeform 39">
                <a:extLst>
                  <a:ext uri="{FF2B5EF4-FFF2-40B4-BE49-F238E27FC236}">
                    <a16:creationId xmlns:a16="http://schemas.microsoft.com/office/drawing/2014/main" id="{E3A1503F-B53C-1758-5D06-5314C1A277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4" y="1238"/>
                <a:ext cx="103" cy="150"/>
              </a:xfrm>
              <a:custGeom>
                <a:avLst/>
                <a:gdLst>
                  <a:gd name="T0" fmla="*/ 64 w 309"/>
                  <a:gd name="T1" fmla="*/ 0 h 448"/>
                  <a:gd name="T2" fmla="*/ 45 w 309"/>
                  <a:gd name="T3" fmla="*/ 15 h 448"/>
                  <a:gd name="T4" fmla="*/ 16 w 309"/>
                  <a:gd name="T5" fmla="*/ 58 h 448"/>
                  <a:gd name="T6" fmla="*/ 0 w 309"/>
                  <a:gd name="T7" fmla="*/ 99 h 448"/>
                  <a:gd name="T8" fmla="*/ 19 w 309"/>
                  <a:gd name="T9" fmla="*/ 159 h 448"/>
                  <a:gd name="T10" fmla="*/ 21 w 309"/>
                  <a:gd name="T11" fmla="*/ 185 h 448"/>
                  <a:gd name="T12" fmla="*/ 37 w 309"/>
                  <a:gd name="T13" fmla="*/ 210 h 448"/>
                  <a:gd name="T14" fmla="*/ 26 w 309"/>
                  <a:gd name="T15" fmla="*/ 245 h 448"/>
                  <a:gd name="T16" fmla="*/ 50 w 309"/>
                  <a:gd name="T17" fmla="*/ 283 h 448"/>
                  <a:gd name="T18" fmla="*/ 51 w 309"/>
                  <a:gd name="T19" fmla="*/ 303 h 448"/>
                  <a:gd name="T20" fmla="*/ 60 w 309"/>
                  <a:gd name="T21" fmla="*/ 316 h 448"/>
                  <a:gd name="T22" fmla="*/ 120 w 309"/>
                  <a:gd name="T23" fmla="*/ 310 h 448"/>
                  <a:gd name="T24" fmla="*/ 136 w 309"/>
                  <a:gd name="T25" fmla="*/ 342 h 448"/>
                  <a:gd name="T26" fmla="*/ 157 w 309"/>
                  <a:gd name="T27" fmla="*/ 354 h 448"/>
                  <a:gd name="T28" fmla="*/ 160 w 309"/>
                  <a:gd name="T29" fmla="*/ 380 h 448"/>
                  <a:gd name="T30" fmla="*/ 145 w 309"/>
                  <a:gd name="T31" fmla="*/ 368 h 448"/>
                  <a:gd name="T32" fmla="*/ 133 w 309"/>
                  <a:gd name="T33" fmla="*/ 376 h 448"/>
                  <a:gd name="T34" fmla="*/ 135 w 309"/>
                  <a:gd name="T35" fmla="*/ 403 h 448"/>
                  <a:gd name="T36" fmla="*/ 150 w 309"/>
                  <a:gd name="T37" fmla="*/ 415 h 448"/>
                  <a:gd name="T38" fmla="*/ 159 w 309"/>
                  <a:gd name="T39" fmla="*/ 448 h 448"/>
                  <a:gd name="T40" fmla="*/ 203 w 309"/>
                  <a:gd name="T41" fmla="*/ 417 h 448"/>
                  <a:gd name="T42" fmla="*/ 193 w 309"/>
                  <a:gd name="T43" fmla="*/ 371 h 448"/>
                  <a:gd name="T44" fmla="*/ 218 w 309"/>
                  <a:gd name="T45" fmla="*/ 362 h 448"/>
                  <a:gd name="T46" fmla="*/ 267 w 309"/>
                  <a:gd name="T47" fmla="*/ 377 h 448"/>
                  <a:gd name="T48" fmla="*/ 305 w 309"/>
                  <a:gd name="T49" fmla="*/ 354 h 448"/>
                  <a:gd name="T50" fmla="*/ 309 w 309"/>
                  <a:gd name="T51" fmla="*/ 326 h 448"/>
                  <a:gd name="T52" fmla="*/ 287 w 309"/>
                  <a:gd name="T53" fmla="*/ 302 h 448"/>
                  <a:gd name="T54" fmla="*/ 262 w 309"/>
                  <a:gd name="T55" fmla="*/ 257 h 448"/>
                  <a:gd name="T56" fmla="*/ 241 w 309"/>
                  <a:gd name="T57" fmla="*/ 245 h 448"/>
                  <a:gd name="T58" fmla="*/ 215 w 309"/>
                  <a:gd name="T59" fmla="*/ 255 h 448"/>
                  <a:gd name="T60" fmla="*/ 200 w 309"/>
                  <a:gd name="T61" fmla="*/ 243 h 448"/>
                  <a:gd name="T62" fmla="*/ 199 w 309"/>
                  <a:gd name="T63" fmla="*/ 223 h 448"/>
                  <a:gd name="T64" fmla="*/ 210 w 309"/>
                  <a:gd name="T65" fmla="*/ 194 h 448"/>
                  <a:gd name="T66" fmla="*/ 222 w 309"/>
                  <a:gd name="T67" fmla="*/ 187 h 448"/>
                  <a:gd name="T68" fmla="*/ 226 w 309"/>
                  <a:gd name="T69" fmla="*/ 153 h 448"/>
                  <a:gd name="T70" fmla="*/ 211 w 309"/>
                  <a:gd name="T71" fmla="*/ 134 h 448"/>
                  <a:gd name="T72" fmla="*/ 215 w 309"/>
                  <a:gd name="T73" fmla="*/ 107 h 448"/>
                  <a:gd name="T74" fmla="*/ 200 w 309"/>
                  <a:gd name="T75" fmla="*/ 88 h 448"/>
                  <a:gd name="T76" fmla="*/ 137 w 309"/>
                  <a:gd name="T77" fmla="*/ 60 h 448"/>
                  <a:gd name="T78" fmla="*/ 82 w 309"/>
                  <a:gd name="T79" fmla="*/ 46 h 448"/>
                  <a:gd name="T80" fmla="*/ 66 w 309"/>
                  <a:gd name="T81" fmla="*/ 20 h 448"/>
                  <a:gd name="T82" fmla="*/ 64 w 309"/>
                  <a:gd name="T83" fmla="*/ 0 h 4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309" h="448">
                    <a:moveTo>
                      <a:pt x="64" y="0"/>
                    </a:moveTo>
                    <a:lnTo>
                      <a:pt x="45" y="15"/>
                    </a:lnTo>
                    <a:lnTo>
                      <a:pt x="16" y="58"/>
                    </a:lnTo>
                    <a:lnTo>
                      <a:pt x="0" y="99"/>
                    </a:lnTo>
                    <a:lnTo>
                      <a:pt x="19" y="159"/>
                    </a:lnTo>
                    <a:lnTo>
                      <a:pt x="21" y="185"/>
                    </a:lnTo>
                    <a:lnTo>
                      <a:pt x="37" y="210"/>
                    </a:lnTo>
                    <a:lnTo>
                      <a:pt x="26" y="245"/>
                    </a:lnTo>
                    <a:lnTo>
                      <a:pt x="50" y="283"/>
                    </a:lnTo>
                    <a:lnTo>
                      <a:pt x="51" y="303"/>
                    </a:lnTo>
                    <a:lnTo>
                      <a:pt x="60" y="316"/>
                    </a:lnTo>
                    <a:lnTo>
                      <a:pt x="120" y="310"/>
                    </a:lnTo>
                    <a:lnTo>
                      <a:pt x="136" y="342"/>
                    </a:lnTo>
                    <a:lnTo>
                      <a:pt x="157" y="354"/>
                    </a:lnTo>
                    <a:lnTo>
                      <a:pt x="160" y="380"/>
                    </a:lnTo>
                    <a:lnTo>
                      <a:pt x="145" y="368"/>
                    </a:lnTo>
                    <a:lnTo>
                      <a:pt x="133" y="376"/>
                    </a:lnTo>
                    <a:lnTo>
                      <a:pt x="135" y="403"/>
                    </a:lnTo>
                    <a:lnTo>
                      <a:pt x="150" y="415"/>
                    </a:lnTo>
                    <a:lnTo>
                      <a:pt x="159" y="448"/>
                    </a:lnTo>
                    <a:lnTo>
                      <a:pt x="203" y="417"/>
                    </a:lnTo>
                    <a:lnTo>
                      <a:pt x="193" y="371"/>
                    </a:lnTo>
                    <a:lnTo>
                      <a:pt x="218" y="362"/>
                    </a:lnTo>
                    <a:lnTo>
                      <a:pt x="267" y="377"/>
                    </a:lnTo>
                    <a:lnTo>
                      <a:pt x="305" y="354"/>
                    </a:lnTo>
                    <a:lnTo>
                      <a:pt x="309" y="326"/>
                    </a:lnTo>
                    <a:lnTo>
                      <a:pt x="287" y="302"/>
                    </a:lnTo>
                    <a:lnTo>
                      <a:pt x="262" y="257"/>
                    </a:lnTo>
                    <a:lnTo>
                      <a:pt x="241" y="245"/>
                    </a:lnTo>
                    <a:lnTo>
                      <a:pt x="215" y="255"/>
                    </a:lnTo>
                    <a:lnTo>
                      <a:pt x="200" y="243"/>
                    </a:lnTo>
                    <a:lnTo>
                      <a:pt x="199" y="223"/>
                    </a:lnTo>
                    <a:lnTo>
                      <a:pt x="210" y="194"/>
                    </a:lnTo>
                    <a:lnTo>
                      <a:pt x="222" y="187"/>
                    </a:lnTo>
                    <a:lnTo>
                      <a:pt x="226" y="153"/>
                    </a:lnTo>
                    <a:lnTo>
                      <a:pt x="211" y="134"/>
                    </a:lnTo>
                    <a:lnTo>
                      <a:pt x="215" y="107"/>
                    </a:lnTo>
                    <a:lnTo>
                      <a:pt x="200" y="88"/>
                    </a:lnTo>
                    <a:lnTo>
                      <a:pt x="137" y="60"/>
                    </a:lnTo>
                    <a:lnTo>
                      <a:pt x="82" y="46"/>
                    </a:lnTo>
                    <a:lnTo>
                      <a:pt x="66" y="20"/>
                    </a:lnTo>
                    <a:lnTo>
                      <a:pt x="6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7" name="Freeform 40">
                <a:extLst>
                  <a:ext uri="{FF2B5EF4-FFF2-40B4-BE49-F238E27FC236}">
                    <a16:creationId xmlns:a16="http://schemas.microsoft.com/office/drawing/2014/main" id="{CFAAC30D-D280-D897-1A26-0482D1BEE5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23" y="1451"/>
                <a:ext cx="253" cy="400"/>
              </a:xfrm>
              <a:custGeom>
                <a:avLst/>
                <a:gdLst>
                  <a:gd name="T0" fmla="*/ 759 w 760"/>
                  <a:gd name="T1" fmla="*/ 592 h 1199"/>
                  <a:gd name="T2" fmla="*/ 649 w 760"/>
                  <a:gd name="T3" fmla="*/ 501 h 1199"/>
                  <a:gd name="T4" fmla="*/ 616 w 760"/>
                  <a:gd name="T5" fmla="*/ 511 h 1199"/>
                  <a:gd name="T6" fmla="*/ 601 w 760"/>
                  <a:gd name="T7" fmla="*/ 486 h 1199"/>
                  <a:gd name="T8" fmla="*/ 577 w 760"/>
                  <a:gd name="T9" fmla="*/ 448 h 1199"/>
                  <a:gd name="T10" fmla="*/ 566 w 760"/>
                  <a:gd name="T11" fmla="*/ 401 h 1199"/>
                  <a:gd name="T12" fmla="*/ 563 w 760"/>
                  <a:gd name="T13" fmla="*/ 368 h 1199"/>
                  <a:gd name="T14" fmla="*/ 520 w 760"/>
                  <a:gd name="T15" fmla="*/ 345 h 1199"/>
                  <a:gd name="T16" fmla="*/ 435 w 760"/>
                  <a:gd name="T17" fmla="*/ 293 h 1199"/>
                  <a:gd name="T18" fmla="*/ 398 w 760"/>
                  <a:gd name="T19" fmla="*/ 329 h 1199"/>
                  <a:gd name="T20" fmla="*/ 381 w 760"/>
                  <a:gd name="T21" fmla="*/ 291 h 1199"/>
                  <a:gd name="T22" fmla="*/ 414 w 760"/>
                  <a:gd name="T23" fmla="*/ 281 h 1199"/>
                  <a:gd name="T24" fmla="*/ 422 w 760"/>
                  <a:gd name="T25" fmla="*/ 227 h 1199"/>
                  <a:gd name="T26" fmla="*/ 429 w 760"/>
                  <a:gd name="T27" fmla="*/ 152 h 1199"/>
                  <a:gd name="T28" fmla="*/ 338 w 760"/>
                  <a:gd name="T29" fmla="*/ 40 h 1199"/>
                  <a:gd name="T30" fmla="*/ 293 w 760"/>
                  <a:gd name="T31" fmla="*/ 57 h 1199"/>
                  <a:gd name="T32" fmla="*/ 193 w 760"/>
                  <a:gd name="T33" fmla="*/ 0 h 1199"/>
                  <a:gd name="T34" fmla="*/ 176 w 760"/>
                  <a:gd name="T35" fmla="*/ 29 h 1199"/>
                  <a:gd name="T36" fmla="*/ 145 w 760"/>
                  <a:gd name="T37" fmla="*/ 125 h 1199"/>
                  <a:gd name="T38" fmla="*/ 136 w 760"/>
                  <a:gd name="T39" fmla="*/ 186 h 1199"/>
                  <a:gd name="T40" fmla="*/ 96 w 760"/>
                  <a:gd name="T41" fmla="*/ 258 h 1199"/>
                  <a:gd name="T42" fmla="*/ 27 w 760"/>
                  <a:gd name="T43" fmla="*/ 304 h 1199"/>
                  <a:gd name="T44" fmla="*/ 44 w 760"/>
                  <a:gd name="T45" fmla="*/ 343 h 1199"/>
                  <a:gd name="T46" fmla="*/ 12 w 760"/>
                  <a:gd name="T47" fmla="*/ 433 h 1199"/>
                  <a:gd name="T48" fmla="*/ 64 w 760"/>
                  <a:gd name="T49" fmla="*/ 481 h 1199"/>
                  <a:gd name="T50" fmla="*/ 126 w 760"/>
                  <a:gd name="T51" fmla="*/ 510 h 1199"/>
                  <a:gd name="T52" fmla="*/ 169 w 760"/>
                  <a:gd name="T53" fmla="*/ 532 h 1199"/>
                  <a:gd name="T54" fmla="*/ 116 w 760"/>
                  <a:gd name="T55" fmla="*/ 551 h 1199"/>
                  <a:gd name="T56" fmla="*/ 74 w 760"/>
                  <a:gd name="T57" fmla="*/ 595 h 1199"/>
                  <a:gd name="T58" fmla="*/ 100 w 760"/>
                  <a:gd name="T59" fmla="*/ 660 h 1199"/>
                  <a:gd name="T60" fmla="*/ 126 w 760"/>
                  <a:gd name="T61" fmla="*/ 718 h 1199"/>
                  <a:gd name="T62" fmla="*/ 158 w 760"/>
                  <a:gd name="T63" fmla="*/ 776 h 1199"/>
                  <a:gd name="T64" fmla="*/ 129 w 760"/>
                  <a:gd name="T65" fmla="*/ 831 h 1199"/>
                  <a:gd name="T66" fmla="*/ 100 w 760"/>
                  <a:gd name="T67" fmla="*/ 867 h 1199"/>
                  <a:gd name="T68" fmla="*/ 145 w 760"/>
                  <a:gd name="T69" fmla="*/ 931 h 1199"/>
                  <a:gd name="T70" fmla="*/ 109 w 760"/>
                  <a:gd name="T71" fmla="*/ 974 h 1199"/>
                  <a:gd name="T72" fmla="*/ 65 w 760"/>
                  <a:gd name="T73" fmla="*/ 998 h 1199"/>
                  <a:gd name="T74" fmla="*/ 68 w 760"/>
                  <a:gd name="T75" fmla="*/ 1038 h 1199"/>
                  <a:gd name="T76" fmla="*/ 121 w 760"/>
                  <a:gd name="T77" fmla="*/ 1100 h 1199"/>
                  <a:gd name="T78" fmla="*/ 157 w 760"/>
                  <a:gd name="T79" fmla="*/ 1117 h 1199"/>
                  <a:gd name="T80" fmla="*/ 191 w 760"/>
                  <a:gd name="T81" fmla="*/ 1141 h 1199"/>
                  <a:gd name="T82" fmla="*/ 210 w 760"/>
                  <a:gd name="T83" fmla="*/ 1199 h 1199"/>
                  <a:gd name="T84" fmla="*/ 294 w 760"/>
                  <a:gd name="T85" fmla="*/ 1158 h 1199"/>
                  <a:gd name="T86" fmla="*/ 331 w 760"/>
                  <a:gd name="T87" fmla="*/ 1115 h 1199"/>
                  <a:gd name="T88" fmla="*/ 388 w 760"/>
                  <a:gd name="T89" fmla="*/ 1150 h 1199"/>
                  <a:gd name="T90" fmla="*/ 518 w 760"/>
                  <a:gd name="T91" fmla="*/ 1185 h 1199"/>
                  <a:gd name="T92" fmla="*/ 663 w 760"/>
                  <a:gd name="T93" fmla="*/ 1010 h 1199"/>
                  <a:gd name="T94" fmla="*/ 678 w 760"/>
                  <a:gd name="T95" fmla="*/ 948 h 1199"/>
                  <a:gd name="T96" fmla="*/ 721 w 760"/>
                  <a:gd name="T97" fmla="*/ 843 h 1199"/>
                  <a:gd name="T98" fmla="*/ 649 w 760"/>
                  <a:gd name="T99" fmla="*/ 790 h 1199"/>
                  <a:gd name="T100" fmla="*/ 685 w 760"/>
                  <a:gd name="T101" fmla="*/ 740 h 1199"/>
                  <a:gd name="T102" fmla="*/ 742 w 760"/>
                  <a:gd name="T103" fmla="*/ 633 h 1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760" h="1199">
                    <a:moveTo>
                      <a:pt x="760" y="605"/>
                    </a:moveTo>
                    <a:lnTo>
                      <a:pt x="759" y="592"/>
                    </a:lnTo>
                    <a:lnTo>
                      <a:pt x="713" y="542"/>
                    </a:lnTo>
                    <a:lnTo>
                      <a:pt x="649" y="501"/>
                    </a:lnTo>
                    <a:lnTo>
                      <a:pt x="636" y="509"/>
                    </a:lnTo>
                    <a:lnTo>
                      <a:pt x="616" y="511"/>
                    </a:lnTo>
                    <a:lnTo>
                      <a:pt x="614" y="491"/>
                    </a:lnTo>
                    <a:lnTo>
                      <a:pt x="601" y="486"/>
                    </a:lnTo>
                    <a:lnTo>
                      <a:pt x="598" y="465"/>
                    </a:lnTo>
                    <a:lnTo>
                      <a:pt x="577" y="448"/>
                    </a:lnTo>
                    <a:lnTo>
                      <a:pt x="588" y="420"/>
                    </a:lnTo>
                    <a:lnTo>
                      <a:pt x="566" y="401"/>
                    </a:lnTo>
                    <a:lnTo>
                      <a:pt x="571" y="381"/>
                    </a:lnTo>
                    <a:lnTo>
                      <a:pt x="563" y="368"/>
                    </a:lnTo>
                    <a:lnTo>
                      <a:pt x="529" y="364"/>
                    </a:lnTo>
                    <a:lnTo>
                      <a:pt x="520" y="345"/>
                    </a:lnTo>
                    <a:lnTo>
                      <a:pt x="444" y="325"/>
                    </a:lnTo>
                    <a:lnTo>
                      <a:pt x="435" y="293"/>
                    </a:lnTo>
                    <a:lnTo>
                      <a:pt x="418" y="321"/>
                    </a:lnTo>
                    <a:lnTo>
                      <a:pt x="398" y="329"/>
                    </a:lnTo>
                    <a:lnTo>
                      <a:pt x="391" y="324"/>
                    </a:lnTo>
                    <a:lnTo>
                      <a:pt x="381" y="291"/>
                    </a:lnTo>
                    <a:lnTo>
                      <a:pt x="401" y="289"/>
                    </a:lnTo>
                    <a:lnTo>
                      <a:pt x="414" y="281"/>
                    </a:lnTo>
                    <a:lnTo>
                      <a:pt x="403" y="242"/>
                    </a:lnTo>
                    <a:lnTo>
                      <a:pt x="422" y="227"/>
                    </a:lnTo>
                    <a:lnTo>
                      <a:pt x="438" y="179"/>
                    </a:lnTo>
                    <a:lnTo>
                      <a:pt x="429" y="152"/>
                    </a:lnTo>
                    <a:lnTo>
                      <a:pt x="363" y="98"/>
                    </a:lnTo>
                    <a:lnTo>
                      <a:pt x="338" y="40"/>
                    </a:lnTo>
                    <a:lnTo>
                      <a:pt x="324" y="35"/>
                    </a:lnTo>
                    <a:lnTo>
                      <a:pt x="293" y="57"/>
                    </a:lnTo>
                    <a:lnTo>
                      <a:pt x="245" y="55"/>
                    </a:lnTo>
                    <a:lnTo>
                      <a:pt x="193" y="0"/>
                    </a:lnTo>
                    <a:lnTo>
                      <a:pt x="188" y="20"/>
                    </a:lnTo>
                    <a:lnTo>
                      <a:pt x="176" y="29"/>
                    </a:lnTo>
                    <a:lnTo>
                      <a:pt x="169" y="103"/>
                    </a:lnTo>
                    <a:lnTo>
                      <a:pt x="145" y="125"/>
                    </a:lnTo>
                    <a:lnTo>
                      <a:pt x="153" y="145"/>
                    </a:lnTo>
                    <a:lnTo>
                      <a:pt x="136" y="186"/>
                    </a:lnTo>
                    <a:lnTo>
                      <a:pt x="119" y="208"/>
                    </a:lnTo>
                    <a:lnTo>
                      <a:pt x="96" y="258"/>
                    </a:lnTo>
                    <a:lnTo>
                      <a:pt x="57" y="267"/>
                    </a:lnTo>
                    <a:lnTo>
                      <a:pt x="27" y="304"/>
                    </a:lnTo>
                    <a:lnTo>
                      <a:pt x="15" y="325"/>
                    </a:lnTo>
                    <a:lnTo>
                      <a:pt x="44" y="343"/>
                    </a:lnTo>
                    <a:lnTo>
                      <a:pt x="0" y="380"/>
                    </a:lnTo>
                    <a:lnTo>
                      <a:pt x="12" y="433"/>
                    </a:lnTo>
                    <a:lnTo>
                      <a:pt x="38" y="431"/>
                    </a:lnTo>
                    <a:lnTo>
                      <a:pt x="64" y="481"/>
                    </a:lnTo>
                    <a:lnTo>
                      <a:pt x="110" y="484"/>
                    </a:lnTo>
                    <a:lnTo>
                      <a:pt x="126" y="510"/>
                    </a:lnTo>
                    <a:lnTo>
                      <a:pt x="161" y="519"/>
                    </a:lnTo>
                    <a:lnTo>
                      <a:pt x="169" y="532"/>
                    </a:lnTo>
                    <a:lnTo>
                      <a:pt x="157" y="547"/>
                    </a:lnTo>
                    <a:lnTo>
                      <a:pt x="116" y="551"/>
                    </a:lnTo>
                    <a:lnTo>
                      <a:pt x="72" y="575"/>
                    </a:lnTo>
                    <a:lnTo>
                      <a:pt x="74" y="595"/>
                    </a:lnTo>
                    <a:lnTo>
                      <a:pt x="110" y="618"/>
                    </a:lnTo>
                    <a:lnTo>
                      <a:pt x="100" y="660"/>
                    </a:lnTo>
                    <a:lnTo>
                      <a:pt x="122" y="677"/>
                    </a:lnTo>
                    <a:lnTo>
                      <a:pt x="126" y="718"/>
                    </a:lnTo>
                    <a:lnTo>
                      <a:pt x="141" y="737"/>
                    </a:lnTo>
                    <a:lnTo>
                      <a:pt x="158" y="776"/>
                    </a:lnTo>
                    <a:lnTo>
                      <a:pt x="133" y="804"/>
                    </a:lnTo>
                    <a:lnTo>
                      <a:pt x="129" y="831"/>
                    </a:lnTo>
                    <a:lnTo>
                      <a:pt x="104" y="847"/>
                    </a:lnTo>
                    <a:lnTo>
                      <a:pt x="100" y="867"/>
                    </a:lnTo>
                    <a:lnTo>
                      <a:pt x="103" y="907"/>
                    </a:lnTo>
                    <a:lnTo>
                      <a:pt x="145" y="931"/>
                    </a:lnTo>
                    <a:lnTo>
                      <a:pt x="148" y="957"/>
                    </a:lnTo>
                    <a:lnTo>
                      <a:pt x="109" y="974"/>
                    </a:lnTo>
                    <a:lnTo>
                      <a:pt x="76" y="977"/>
                    </a:lnTo>
                    <a:lnTo>
                      <a:pt x="65" y="998"/>
                    </a:lnTo>
                    <a:lnTo>
                      <a:pt x="72" y="1011"/>
                    </a:lnTo>
                    <a:lnTo>
                      <a:pt x="68" y="1038"/>
                    </a:lnTo>
                    <a:lnTo>
                      <a:pt x="111" y="1068"/>
                    </a:lnTo>
                    <a:lnTo>
                      <a:pt x="121" y="1100"/>
                    </a:lnTo>
                    <a:lnTo>
                      <a:pt x="145" y="1138"/>
                    </a:lnTo>
                    <a:lnTo>
                      <a:pt x="157" y="1117"/>
                    </a:lnTo>
                    <a:lnTo>
                      <a:pt x="171" y="1136"/>
                    </a:lnTo>
                    <a:lnTo>
                      <a:pt x="191" y="1141"/>
                    </a:lnTo>
                    <a:lnTo>
                      <a:pt x="189" y="1182"/>
                    </a:lnTo>
                    <a:lnTo>
                      <a:pt x="210" y="1199"/>
                    </a:lnTo>
                    <a:lnTo>
                      <a:pt x="250" y="1189"/>
                    </a:lnTo>
                    <a:lnTo>
                      <a:pt x="294" y="1158"/>
                    </a:lnTo>
                    <a:lnTo>
                      <a:pt x="312" y="1130"/>
                    </a:lnTo>
                    <a:lnTo>
                      <a:pt x="331" y="1115"/>
                    </a:lnTo>
                    <a:lnTo>
                      <a:pt x="345" y="1127"/>
                    </a:lnTo>
                    <a:lnTo>
                      <a:pt x="388" y="1150"/>
                    </a:lnTo>
                    <a:lnTo>
                      <a:pt x="404" y="1195"/>
                    </a:lnTo>
                    <a:lnTo>
                      <a:pt x="518" y="1185"/>
                    </a:lnTo>
                    <a:lnTo>
                      <a:pt x="550" y="1162"/>
                    </a:lnTo>
                    <a:lnTo>
                      <a:pt x="663" y="1010"/>
                    </a:lnTo>
                    <a:lnTo>
                      <a:pt x="681" y="981"/>
                    </a:lnTo>
                    <a:lnTo>
                      <a:pt x="678" y="948"/>
                    </a:lnTo>
                    <a:lnTo>
                      <a:pt x="730" y="869"/>
                    </a:lnTo>
                    <a:lnTo>
                      <a:pt x="721" y="843"/>
                    </a:lnTo>
                    <a:lnTo>
                      <a:pt x="708" y="845"/>
                    </a:lnTo>
                    <a:lnTo>
                      <a:pt x="649" y="790"/>
                    </a:lnTo>
                    <a:lnTo>
                      <a:pt x="654" y="769"/>
                    </a:lnTo>
                    <a:lnTo>
                      <a:pt x="685" y="740"/>
                    </a:lnTo>
                    <a:lnTo>
                      <a:pt x="661" y="694"/>
                    </a:lnTo>
                    <a:lnTo>
                      <a:pt x="742" y="633"/>
                    </a:lnTo>
                    <a:lnTo>
                      <a:pt x="760" y="60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8" name="Freeform 41">
                <a:extLst>
                  <a:ext uri="{FF2B5EF4-FFF2-40B4-BE49-F238E27FC236}">
                    <a16:creationId xmlns:a16="http://schemas.microsoft.com/office/drawing/2014/main" id="{5AC9CBC1-D544-38B4-10E4-1027728384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2" y="1766"/>
                <a:ext cx="334" cy="300"/>
              </a:xfrm>
              <a:custGeom>
                <a:avLst/>
                <a:gdLst>
                  <a:gd name="T0" fmla="*/ 768 w 1000"/>
                  <a:gd name="T1" fmla="*/ 133 h 902"/>
                  <a:gd name="T2" fmla="*/ 778 w 1000"/>
                  <a:gd name="T3" fmla="*/ 85 h 902"/>
                  <a:gd name="T4" fmla="*/ 675 w 1000"/>
                  <a:gd name="T5" fmla="*/ 0 h 902"/>
                  <a:gd name="T6" fmla="*/ 479 w 1000"/>
                  <a:gd name="T7" fmla="*/ 52 h 902"/>
                  <a:gd name="T8" fmla="*/ 345 w 1000"/>
                  <a:gd name="T9" fmla="*/ 125 h 902"/>
                  <a:gd name="T10" fmla="*/ 334 w 1000"/>
                  <a:gd name="T11" fmla="*/ 153 h 902"/>
                  <a:gd name="T12" fmla="*/ 317 w 1000"/>
                  <a:gd name="T13" fmla="*/ 182 h 902"/>
                  <a:gd name="T14" fmla="*/ 334 w 1000"/>
                  <a:gd name="T15" fmla="*/ 220 h 902"/>
                  <a:gd name="T16" fmla="*/ 389 w 1000"/>
                  <a:gd name="T17" fmla="*/ 248 h 902"/>
                  <a:gd name="T18" fmla="*/ 328 w 1000"/>
                  <a:gd name="T19" fmla="*/ 308 h 902"/>
                  <a:gd name="T20" fmla="*/ 292 w 1000"/>
                  <a:gd name="T21" fmla="*/ 358 h 902"/>
                  <a:gd name="T22" fmla="*/ 200 w 1000"/>
                  <a:gd name="T23" fmla="*/ 374 h 902"/>
                  <a:gd name="T24" fmla="*/ 148 w 1000"/>
                  <a:gd name="T25" fmla="*/ 385 h 902"/>
                  <a:gd name="T26" fmla="*/ 88 w 1000"/>
                  <a:gd name="T27" fmla="*/ 397 h 902"/>
                  <a:gd name="T28" fmla="*/ 59 w 1000"/>
                  <a:gd name="T29" fmla="*/ 454 h 902"/>
                  <a:gd name="T30" fmla="*/ 17 w 1000"/>
                  <a:gd name="T31" fmla="*/ 431 h 902"/>
                  <a:gd name="T32" fmla="*/ 1 w 1000"/>
                  <a:gd name="T33" fmla="*/ 473 h 902"/>
                  <a:gd name="T34" fmla="*/ 3 w 1000"/>
                  <a:gd name="T35" fmla="*/ 567 h 902"/>
                  <a:gd name="T36" fmla="*/ 22 w 1000"/>
                  <a:gd name="T37" fmla="*/ 625 h 902"/>
                  <a:gd name="T38" fmla="*/ 67 w 1000"/>
                  <a:gd name="T39" fmla="*/ 742 h 902"/>
                  <a:gd name="T40" fmla="*/ 96 w 1000"/>
                  <a:gd name="T41" fmla="*/ 772 h 902"/>
                  <a:gd name="T42" fmla="*/ 137 w 1000"/>
                  <a:gd name="T43" fmla="*/ 782 h 902"/>
                  <a:gd name="T44" fmla="*/ 147 w 1000"/>
                  <a:gd name="T45" fmla="*/ 814 h 902"/>
                  <a:gd name="T46" fmla="*/ 204 w 1000"/>
                  <a:gd name="T47" fmla="*/ 843 h 902"/>
                  <a:gd name="T48" fmla="*/ 250 w 1000"/>
                  <a:gd name="T49" fmla="*/ 845 h 902"/>
                  <a:gd name="T50" fmla="*/ 269 w 1000"/>
                  <a:gd name="T51" fmla="*/ 830 h 902"/>
                  <a:gd name="T52" fmla="*/ 325 w 1000"/>
                  <a:gd name="T53" fmla="*/ 851 h 902"/>
                  <a:gd name="T54" fmla="*/ 347 w 1000"/>
                  <a:gd name="T55" fmla="*/ 877 h 902"/>
                  <a:gd name="T56" fmla="*/ 436 w 1000"/>
                  <a:gd name="T57" fmla="*/ 888 h 902"/>
                  <a:gd name="T58" fmla="*/ 470 w 1000"/>
                  <a:gd name="T59" fmla="*/ 819 h 902"/>
                  <a:gd name="T60" fmla="*/ 504 w 1000"/>
                  <a:gd name="T61" fmla="*/ 762 h 902"/>
                  <a:gd name="T62" fmla="*/ 574 w 1000"/>
                  <a:gd name="T63" fmla="*/ 640 h 902"/>
                  <a:gd name="T64" fmla="*/ 624 w 1000"/>
                  <a:gd name="T65" fmla="*/ 670 h 902"/>
                  <a:gd name="T66" fmla="*/ 599 w 1000"/>
                  <a:gd name="T67" fmla="*/ 692 h 902"/>
                  <a:gd name="T68" fmla="*/ 646 w 1000"/>
                  <a:gd name="T69" fmla="*/ 762 h 902"/>
                  <a:gd name="T70" fmla="*/ 722 w 1000"/>
                  <a:gd name="T71" fmla="*/ 788 h 902"/>
                  <a:gd name="T72" fmla="*/ 747 w 1000"/>
                  <a:gd name="T73" fmla="*/ 840 h 902"/>
                  <a:gd name="T74" fmla="*/ 815 w 1000"/>
                  <a:gd name="T75" fmla="*/ 772 h 902"/>
                  <a:gd name="T76" fmla="*/ 817 w 1000"/>
                  <a:gd name="T77" fmla="*/ 726 h 902"/>
                  <a:gd name="T78" fmla="*/ 848 w 1000"/>
                  <a:gd name="T79" fmla="*/ 703 h 902"/>
                  <a:gd name="T80" fmla="*/ 875 w 1000"/>
                  <a:gd name="T81" fmla="*/ 693 h 902"/>
                  <a:gd name="T82" fmla="*/ 921 w 1000"/>
                  <a:gd name="T83" fmla="*/ 689 h 902"/>
                  <a:gd name="T84" fmla="*/ 981 w 1000"/>
                  <a:gd name="T85" fmla="*/ 616 h 902"/>
                  <a:gd name="T86" fmla="*/ 990 w 1000"/>
                  <a:gd name="T87" fmla="*/ 561 h 902"/>
                  <a:gd name="T88" fmla="*/ 980 w 1000"/>
                  <a:gd name="T89" fmla="*/ 529 h 902"/>
                  <a:gd name="T90" fmla="*/ 904 w 1000"/>
                  <a:gd name="T91" fmla="*/ 442 h 902"/>
                  <a:gd name="T92" fmla="*/ 859 w 1000"/>
                  <a:gd name="T93" fmla="*/ 460 h 902"/>
                  <a:gd name="T94" fmla="*/ 869 w 1000"/>
                  <a:gd name="T95" fmla="*/ 425 h 902"/>
                  <a:gd name="T96" fmla="*/ 871 w 1000"/>
                  <a:gd name="T97" fmla="*/ 371 h 902"/>
                  <a:gd name="T98" fmla="*/ 789 w 1000"/>
                  <a:gd name="T99" fmla="*/ 353 h 902"/>
                  <a:gd name="T100" fmla="*/ 799 w 1000"/>
                  <a:gd name="T101" fmla="*/ 311 h 902"/>
                  <a:gd name="T102" fmla="*/ 830 w 1000"/>
                  <a:gd name="T103" fmla="*/ 221 h 902"/>
                  <a:gd name="T104" fmla="*/ 833 w 1000"/>
                  <a:gd name="T105" fmla="*/ 187 h 9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000" h="902">
                    <a:moveTo>
                      <a:pt x="833" y="187"/>
                    </a:moveTo>
                    <a:lnTo>
                      <a:pt x="768" y="133"/>
                    </a:lnTo>
                    <a:lnTo>
                      <a:pt x="760" y="113"/>
                    </a:lnTo>
                    <a:lnTo>
                      <a:pt x="778" y="85"/>
                    </a:lnTo>
                    <a:lnTo>
                      <a:pt x="791" y="23"/>
                    </a:lnTo>
                    <a:lnTo>
                      <a:pt x="675" y="0"/>
                    </a:lnTo>
                    <a:lnTo>
                      <a:pt x="549" y="6"/>
                    </a:lnTo>
                    <a:lnTo>
                      <a:pt x="479" y="52"/>
                    </a:lnTo>
                    <a:lnTo>
                      <a:pt x="407" y="72"/>
                    </a:lnTo>
                    <a:lnTo>
                      <a:pt x="345" y="125"/>
                    </a:lnTo>
                    <a:lnTo>
                      <a:pt x="334" y="146"/>
                    </a:lnTo>
                    <a:lnTo>
                      <a:pt x="334" y="153"/>
                    </a:lnTo>
                    <a:lnTo>
                      <a:pt x="328" y="161"/>
                    </a:lnTo>
                    <a:lnTo>
                      <a:pt x="317" y="182"/>
                    </a:lnTo>
                    <a:lnTo>
                      <a:pt x="338" y="193"/>
                    </a:lnTo>
                    <a:lnTo>
                      <a:pt x="334" y="220"/>
                    </a:lnTo>
                    <a:lnTo>
                      <a:pt x="356" y="245"/>
                    </a:lnTo>
                    <a:lnTo>
                      <a:pt x="389" y="248"/>
                    </a:lnTo>
                    <a:lnTo>
                      <a:pt x="385" y="276"/>
                    </a:lnTo>
                    <a:lnTo>
                      <a:pt x="328" y="308"/>
                    </a:lnTo>
                    <a:lnTo>
                      <a:pt x="303" y="330"/>
                    </a:lnTo>
                    <a:lnTo>
                      <a:pt x="292" y="358"/>
                    </a:lnTo>
                    <a:lnTo>
                      <a:pt x="261" y="381"/>
                    </a:lnTo>
                    <a:lnTo>
                      <a:pt x="200" y="374"/>
                    </a:lnTo>
                    <a:lnTo>
                      <a:pt x="182" y="388"/>
                    </a:lnTo>
                    <a:lnTo>
                      <a:pt x="148" y="385"/>
                    </a:lnTo>
                    <a:lnTo>
                      <a:pt x="115" y="395"/>
                    </a:lnTo>
                    <a:lnTo>
                      <a:pt x="88" y="397"/>
                    </a:lnTo>
                    <a:lnTo>
                      <a:pt x="70" y="413"/>
                    </a:lnTo>
                    <a:lnTo>
                      <a:pt x="59" y="454"/>
                    </a:lnTo>
                    <a:lnTo>
                      <a:pt x="39" y="448"/>
                    </a:lnTo>
                    <a:lnTo>
                      <a:pt x="17" y="431"/>
                    </a:lnTo>
                    <a:lnTo>
                      <a:pt x="12" y="438"/>
                    </a:lnTo>
                    <a:lnTo>
                      <a:pt x="1" y="473"/>
                    </a:lnTo>
                    <a:lnTo>
                      <a:pt x="0" y="533"/>
                    </a:lnTo>
                    <a:lnTo>
                      <a:pt x="3" y="567"/>
                    </a:lnTo>
                    <a:lnTo>
                      <a:pt x="24" y="585"/>
                    </a:lnTo>
                    <a:lnTo>
                      <a:pt x="22" y="625"/>
                    </a:lnTo>
                    <a:lnTo>
                      <a:pt x="50" y="635"/>
                    </a:lnTo>
                    <a:lnTo>
                      <a:pt x="67" y="742"/>
                    </a:lnTo>
                    <a:lnTo>
                      <a:pt x="88" y="753"/>
                    </a:lnTo>
                    <a:lnTo>
                      <a:pt x="96" y="772"/>
                    </a:lnTo>
                    <a:lnTo>
                      <a:pt x="136" y="769"/>
                    </a:lnTo>
                    <a:lnTo>
                      <a:pt x="137" y="782"/>
                    </a:lnTo>
                    <a:lnTo>
                      <a:pt x="151" y="787"/>
                    </a:lnTo>
                    <a:lnTo>
                      <a:pt x="147" y="814"/>
                    </a:lnTo>
                    <a:lnTo>
                      <a:pt x="169" y="832"/>
                    </a:lnTo>
                    <a:lnTo>
                      <a:pt x="204" y="843"/>
                    </a:lnTo>
                    <a:lnTo>
                      <a:pt x="216" y="834"/>
                    </a:lnTo>
                    <a:lnTo>
                      <a:pt x="250" y="845"/>
                    </a:lnTo>
                    <a:lnTo>
                      <a:pt x="254" y="818"/>
                    </a:lnTo>
                    <a:lnTo>
                      <a:pt x="269" y="830"/>
                    </a:lnTo>
                    <a:lnTo>
                      <a:pt x="296" y="821"/>
                    </a:lnTo>
                    <a:lnTo>
                      <a:pt x="325" y="851"/>
                    </a:lnTo>
                    <a:lnTo>
                      <a:pt x="328" y="891"/>
                    </a:lnTo>
                    <a:lnTo>
                      <a:pt x="347" y="877"/>
                    </a:lnTo>
                    <a:lnTo>
                      <a:pt x="363" y="902"/>
                    </a:lnTo>
                    <a:lnTo>
                      <a:pt x="436" y="888"/>
                    </a:lnTo>
                    <a:lnTo>
                      <a:pt x="452" y="840"/>
                    </a:lnTo>
                    <a:lnTo>
                      <a:pt x="470" y="819"/>
                    </a:lnTo>
                    <a:lnTo>
                      <a:pt x="467" y="799"/>
                    </a:lnTo>
                    <a:lnTo>
                      <a:pt x="504" y="762"/>
                    </a:lnTo>
                    <a:lnTo>
                      <a:pt x="543" y="670"/>
                    </a:lnTo>
                    <a:lnTo>
                      <a:pt x="574" y="640"/>
                    </a:lnTo>
                    <a:lnTo>
                      <a:pt x="609" y="651"/>
                    </a:lnTo>
                    <a:lnTo>
                      <a:pt x="624" y="670"/>
                    </a:lnTo>
                    <a:lnTo>
                      <a:pt x="618" y="684"/>
                    </a:lnTo>
                    <a:lnTo>
                      <a:pt x="599" y="692"/>
                    </a:lnTo>
                    <a:lnTo>
                      <a:pt x="616" y="731"/>
                    </a:lnTo>
                    <a:lnTo>
                      <a:pt x="646" y="762"/>
                    </a:lnTo>
                    <a:lnTo>
                      <a:pt x="698" y="756"/>
                    </a:lnTo>
                    <a:lnTo>
                      <a:pt x="722" y="788"/>
                    </a:lnTo>
                    <a:lnTo>
                      <a:pt x="733" y="834"/>
                    </a:lnTo>
                    <a:lnTo>
                      <a:pt x="747" y="840"/>
                    </a:lnTo>
                    <a:lnTo>
                      <a:pt x="775" y="790"/>
                    </a:lnTo>
                    <a:lnTo>
                      <a:pt x="815" y="772"/>
                    </a:lnTo>
                    <a:lnTo>
                      <a:pt x="819" y="746"/>
                    </a:lnTo>
                    <a:lnTo>
                      <a:pt x="817" y="726"/>
                    </a:lnTo>
                    <a:lnTo>
                      <a:pt x="829" y="711"/>
                    </a:lnTo>
                    <a:lnTo>
                      <a:pt x="848" y="703"/>
                    </a:lnTo>
                    <a:lnTo>
                      <a:pt x="863" y="714"/>
                    </a:lnTo>
                    <a:lnTo>
                      <a:pt x="875" y="693"/>
                    </a:lnTo>
                    <a:lnTo>
                      <a:pt x="901" y="697"/>
                    </a:lnTo>
                    <a:lnTo>
                      <a:pt x="921" y="689"/>
                    </a:lnTo>
                    <a:lnTo>
                      <a:pt x="965" y="658"/>
                    </a:lnTo>
                    <a:lnTo>
                      <a:pt x="981" y="616"/>
                    </a:lnTo>
                    <a:lnTo>
                      <a:pt x="1000" y="601"/>
                    </a:lnTo>
                    <a:lnTo>
                      <a:pt x="990" y="561"/>
                    </a:lnTo>
                    <a:lnTo>
                      <a:pt x="975" y="550"/>
                    </a:lnTo>
                    <a:lnTo>
                      <a:pt x="980" y="529"/>
                    </a:lnTo>
                    <a:lnTo>
                      <a:pt x="951" y="505"/>
                    </a:lnTo>
                    <a:lnTo>
                      <a:pt x="904" y="442"/>
                    </a:lnTo>
                    <a:lnTo>
                      <a:pt x="874" y="465"/>
                    </a:lnTo>
                    <a:lnTo>
                      <a:pt x="859" y="460"/>
                    </a:lnTo>
                    <a:lnTo>
                      <a:pt x="858" y="446"/>
                    </a:lnTo>
                    <a:lnTo>
                      <a:pt x="869" y="425"/>
                    </a:lnTo>
                    <a:lnTo>
                      <a:pt x="861" y="406"/>
                    </a:lnTo>
                    <a:lnTo>
                      <a:pt x="871" y="371"/>
                    </a:lnTo>
                    <a:lnTo>
                      <a:pt x="804" y="371"/>
                    </a:lnTo>
                    <a:lnTo>
                      <a:pt x="789" y="353"/>
                    </a:lnTo>
                    <a:lnTo>
                      <a:pt x="787" y="332"/>
                    </a:lnTo>
                    <a:lnTo>
                      <a:pt x="799" y="311"/>
                    </a:lnTo>
                    <a:lnTo>
                      <a:pt x="796" y="278"/>
                    </a:lnTo>
                    <a:lnTo>
                      <a:pt x="830" y="221"/>
                    </a:lnTo>
                    <a:lnTo>
                      <a:pt x="836" y="201"/>
                    </a:lnTo>
                    <a:lnTo>
                      <a:pt x="833" y="18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9" name="Freeform 42">
                <a:extLst>
                  <a:ext uri="{FF2B5EF4-FFF2-40B4-BE49-F238E27FC236}">
                    <a16:creationId xmlns:a16="http://schemas.microsoft.com/office/drawing/2014/main" id="{7E615F5D-B04A-5551-DEB9-7CEA7186299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394" y="1758"/>
                <a:ext cx="379" cy="341"/>
              </a:xfrm>
              <a:custGeom>
                <a:avLst/>
                <a:gdLst>
                  <a:gd name="T0" fmla="*/ 1049 w 1135"/>
                  <a:gd name="T1" fmla="*/ 88 h 1023"/>
                  <a:gd name="T2" fmla="*/ 904 w 1135"/>
                  <a:gd name="T3" fmla="*/ 263 h 1023"/>
                  <a:gd name="T4" fmla="*/ 774 w 1135"/>
                  <a:gd name="T5" fmla="*/ 228 h 1023"/>
                  <a:gd name="T6" fmla="*/ 717 w 1135"/>
                  <a:gd name="T7" fmla="*/ 193 h 1023"/>
                  <a:gd name="T8" fmla="*/ 680 w 1135"/>
                  <a:gd name="T9" fmla="*/ 236 h 1023"/>
                  <a:gd name="T10" fmla="*/ 596 w 1135"/>
                  <a:gd name="T11" fmla="*/ 277 h 1023"/>
                  <a:gd name="T12" fmla="*/ 577 w 1135"/>
                  <a:gd name="T13" fmla="*/ 219 h 1023"/>
                  <a:gd name="T14" fmla="*/ 543 w 1135"/>
                  <a:gd name="T15" fmla="*/ 195 h 1023"/>
                  <a:gd name="T16" fmla="*/ 507 w 1135"/>
                  <a:gd name="T17" fmla="*/ 178 h 1023"/>
                  <a:gd name="T18" fmla="*/ 454 w 1135"/>
                  <a:gd name="T19" fmla="*/ 116 h 1023"/>
                  <a:gd name="T20" fmla="*/ 451 w 1135"/>
                  <a:gd name="T21" fmla="*/ 76 h 1023"/>
                  <a:gd name="T22" fmla="*/ 389 w 1135"/>
                  <a:gd name="T23" fmla="*/ 62 h 1023"/>
                  <a:gd name="T24" fmla="*/ 357 w 1135"/>
                  <a:gd name="T25" fmla="*/ 12 h 1023"/>
                  <a:gd name="T26" fmla="*/ 329 w 1135"/>
                  <a:gd name="T27" fmla="*/ 7 h 1023"/>
                  <a:gd name="T28" fmla="*/ 291 w 1135"/>
                  <a:gd name="T29" fmla="*/ 24 h 1023"/>
                  <a:gd name="T30" fmla="*/ 251 w 1135"/>
                  <a:gd name="T31" fmla="*/ 35 h 1023"/>
                  <a:gd name="T32" fmla="*/ 202 w 1135"/>
                  <a:gd name="T33" fmla="*/ 5 h 1023"/>
                  <a:gd name="T34" fmla="*/ 163 w 1135"/>
                  <a:gd name="T35" fmla="*/ 16 h 1023"/>
                  <a:gd name="T36" fmla="*/ 115 w 1135"/>
                  <a:gd name="T37" fmla="*/ 88 h 1023"/>
                  <a:gd name="T38" fmla="*/ 91 w 1135"/>
                  <a:gd name="T39" fmla="*/ 184 h 1023"/>
                  <a:gd name="T40" fmla="*/ 37 w 1135"/>
                  <a:gd name="T41" fmla="*/ 397 h 1023"/>
                  <a:gd name="T42" fmla="*/ 13 w 1135"/>
                  <a:gd name="T43" fmla="*/ 493 h 1023"/>
                  <a:gd name="T44" fmla="*/ 5 w 1135"/>
                  <a:gd name="T45" fmla="*/ 547 h 1023"/>
                  <a:gd name="T46" fmla="*/ 0 w 1135"/>
                  <a:gd name="T47" fmla="*/ 655 h 1023"/>
                  <a:gd name="T48" fmla="*/ 36 w 1135"/>
                  <a:gd name="T49" fmla="*/ 672 h 1023"/>
                  <a:gd name="T50" fmla="*/ 67 w 1135"/>
                  <a:gd name="T51" fmla="*/ 716 h 1023"/>
                  <a:gd name="T52" fmla="*/ 113 w 1135"/>
                  <a:gd name="T53" fmla="*/ 712 h 1023"/>
                  <a:gd name="T54" fmla="*/ 143 w 1135"/>
                  <a:gd name="T55" fmla="*/ 743 h 1023"/>
                  <a:gd name="T56" fmla="*/ 160 w 1135"/>
                  <a:gd name="T57" fmla="*/ 782 h 1023"/>
                  <a:gd name="T58" fmla="*/ 303 w 1135"/>
                  <a:gd name="T59" fmla="*/ 808 h 1023"/>
                  <a:gd name="T60" fmla="*/ 318 w 1135"/>
                  <a:gd name="T61" fmla="*/ 813 h 1023"/>
                  <a:gd name="T62" fmla="*/ 382 w 1135"/>
                  <a:gd name="T63" fmla="*/ 854 h 1023"/>
                  <a:gd name="T64" fmla="*/ 440 w 1135"/>
                  <a:gd name="T65" fmla="*/ 829 h 1023"/>
                  <a:gd name="T66" fmla="*/ 497 w 1135"/>
                  <a:gd name="T67" fmla="*/ 724 h 1023"/>
                  <a:gd name="T68" fmla="*/ 569 w 1135"/>
                  <a:gd name="T69" fmla="*/ 777 h 1023"/>
                  <a:gd name="T70" fmla="*/ 566 w 1135"/>
                  <a:gd name="T71" fmla="*/ 811 h 1023"/>
                  <a:gd name="T72" fmla="*/ 669 w 1135"/>
                  <a:gd name="T73" fmla="*/ 916 h 1023"/>
                  <a:gd name="T74" fmla="*/ 701 w 1135"/>
                  <a:gd name="T75" fmla="*/ 966 h 1023"/>
                  <a:gd name="T76" fmla="*/ 758 w 1135"/>
                  <a:gd name="T77" fmla="*/ 1001 h 1023"/>
                  <a:gd name="T78" fmla="*/ 781 w 1135"/>
                  <a:gd name="T79" fmla="*/ 965 h 1023"/>
                  <a:gd name="T80" fmla="*/ 797 w 1135"/>
                  <a:gd name="T81" fmla="*/ 917 h 1023"/>
                  <a:gd name="T82" fmla="*/ 848 w 1135"/>
                  <a:gd name="T83" fmla="*/ 892 h 1023"/>
                  <a:gd name="T84" fmla="*/ 883 w 1135"/>
                  <a:gd name="T85" fmla="*/ 688 h 1023"/>
                  <a:gd name="T86" fmla="*/ 888 w 1135"/>
                  <a:gd name="T87" fmla="*/ 607 h 1023"/>
                  <a:gd name="T88" fmla="*/ 864 w 1135"/>
                  <a:gd name="T89" fmla="*/ 555 h 1023"/>
                  <a:gd name="T90" fmla="*/ 876 w 1135"/>
                  <a:gd name="T91" fmla="*/ 460 h 1023"/>
                  <a:gd name="T92" fmla="*/ 903 w 1135"/>
                  <a:gd name="T93" fmla="*/ 470 h 1023"/>
                  <a:gd name="T94" fmla="*/ 934 w 1135"/>
                  <a:gd name="T95" fmla="*/ 435 h 1023"/>
                  <a:gd name="T96" fmla="*/ 979 w 1135"/>
                  <a:gd name="T97" fmla="*/ 417 h 1023"/>
                  <a:gd name="T98" fmla="*/ 986 w 1135"/>
                  <a:gd name="T99" fmla="*/ 342 h 1023"/>
                  <a:gd name="T100" fmla="*/ 1035 w 1135"/>
                  <a:gd name="T101" fmla="*/ 298 h 1023"/>
                  <a:gd name="T102" fmla="*/ 1095 w 1135"/>
                  <a:gd name="T103" fmla="*/ 292 h 1023"/>
                  <a:gd name="T104" fmla="*/ 1090 w 1135"/>
                  <a:gd name="T105" fmla="*/ 238 h 1023"/>
                  <a:gd name="T106" fmla="*/ 1135 w 1135"/>
                  <a:gd name="T107" fmla="*/ 154 h 1023"/>
                  <a:gd name="T108" fmla="*/ 1077 w 1135"/>
                  <a:gd name="T109" fmla="*/ 99 h 1023"/>
                  <a:gd name="T110" fmla="*/ 690 w 1135"/>
                  <a:gd name="T111" fmla="*/ 927 h 1023"/>
                  <a:gd name="T112" fmla="*/ 686 w 1135"/>
                  <a:gd name="T113" fmla="*/ 947 h 10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135" h="1023">
                    <a:moveTo>
                      <a:pt x="1077" y="99"/>
                    </a:moveTo>
                    <a:lnTo>
                      <a:pt x="1049" y="88"/>
                    </a:lnTo>
                    <a:lnTo>
                      <a:pt x="936" y="240"/>
                    </a:lnTo>
                    <a:lnTo>
                      <a:pt x="904" y="263"/>
                    </a:lnTo>
                    <a:lnTo>
                      <a:pt x="790" y="273"/>
                    </a:lnTo>
                    <a:lnTo>
                      <a:pt x="774" y="228"/>
                    </a:lnTo>
                    <a:lnTo>
                      <a:pt x="731" y="205"/>
                    </a:lnTo>
                    <a:lnTo>
                      <a:pt x="717" y="193"/>
                    </a:lnTo>
                    <a:lnTo>
                      <a:pt x="698" y="208"/>
                    </a:lnTo>
                    <a:lnTo>
                      <a:pt x="680" y="236"/>
                    </a:lnTo>
                    <a:lnTo>
                      <a:pt x="636" y="267"/>
                    </a:lnTo>
                    <a:lnTo>
                      <a:pt x="596" y="277"/>
                    </a:lnTo>
                    <a:lnTo>
                      <a:pt x="575" y="260"/>
                    </a:lnTo>
                    <a:lnTo>
                      <a:pt x="577" y="219"/>
                    </a:lnTo>
                    <a:lnTo>
                      <a:pt x="557" y="214"/>
                    </a:lnTo>
                    <a:lnTo>
                      <a:pt x="543" y="195"/>
                    </a:lnTo>
                    <a:lnTo>
                      <a:pt x="531" y="216"/>
                    </a:lnTo>
                    <a:lnTo>
                      <a:pt x="507" y="178"/>
                    </a:lnTo>
                    <a:lnTo>
                      <a:pt x="497" y="146"/>
                    </a:lnTo>
                    <a:lnTo>
                      <a:pt x="454" y="116"/>
                    </a:lnTo>
                    <a:lnTo>
                      <a:pt x="458" y="89"/>
                    </a:lnTo>
                    <a:lnTo>
                      <a:pt x="451" y="76"/>
                    </a:lnTo>
                    <a:lnTo>
                      <a:pt x="417" y="73"/>
                    </a:lnTo>
                    <a:lnTo>
                      <a:pt x="389" y="62"/>
                    </a:lnTo>
                    <a:lnTo>
                      <a:pt x="374" y="43"/>
                    </a:lnTo>
                    <a:lnTo>
                      <a:pt x="357" y="12"/>
                    </a:lnTo>
                    <a:lnTo>
                      <a:pt x="336" y="0"/>
                    </a:lnTo>
                    <a:lnTo>
                      <a:pt x="329" y="7"/>
                    </a:lnTo>
                    <a:lnTo>
                      <a:pt x="309" y="9"/>
                    </a:lnTo>
                    <a:lnTo>
                      <a:pt x="291" y="24"/>
                    </a:lnTo>
                    <a:lnTo>
                      <a:pt x="278" y="19"/>
                    </a:lnTo>
                    <a:lnTo>
                      <a:pt x="251" y="35"/>
                    </a:lnTo>
                    <a:lnTo>
                      <a:pt x="224" y="23"/>
                    </a:lnTo>
                    <a:lnTo>
                      <a:pt x="202" y="5"/>
                    </a:lnTo>
                    <a:lnTo>
                      <a:pt x="182" y="1"/>
                    </a:lnTo>
                    <a:lnTo>
                      <a:pt x="163" y="16"/>
                    </a:lnTo>
                    <a:lnTo>
                      <a:pt x="148" y="4"/>
                    </a:lnTo>
                    <a:lnTo>
                      <a:pt x="115" y="88"/>
                    </a:lnTo>
                    <a:lnTo>
                      <a:pt x="113" y="135"/>
                    </a:lnTo>
                    <a:lnTo>
                      <a:pt x="91" y="184"/>
                    </a:lnTo>
                    <a:lnTo>
                      <a:pt x="88" y="224"/>
                    </a:lnTo>
                    <a:lnTo>
                      <a:pt x="37" y="397"/>
                    </a:lnTo>
                    <a:lnTo>
                      <a:pt x="53" y="422"/>
                    </a:lnTo>
                    <a:lnTo>
                      <a:pt x="13" y="493"/>
                    </a:lnTo>
                    <a:lnTo>
                      <a:pt x="21" y="519"/>
                    </a:lnTo>
                    <a:lnTo>
                      <a:pt x="5" y="547"/>
                    </a:lnTo>
                    <a:lnTo>
                      <a:pt x="18" y="627"/>
                    </a:lnTo>
                    <a:lnTo>
                      <a:pt x="0" y="655"/>
                    </a:lnTo>
                    <a:lnTo>
                      <a:pt x="2" y="669"/>
                    </a:lnTo>
                    <a:lnTo>
                      <a:pt x="36" y="672"/>
                    </a:lnTo>
                    <a:lnTo>
                      <a:pt x="65" y="690"/>
                    </a:lnTo>
                    <a:lnTo>
                      <a:pt x="67" y="716"/>
                    </a:lnTo>
                    <a:lnTo>
                      <a:pt x="92" y="700"/>
                    </a:lnTo>
                    <a:lnTo>
                      <a:pt x="113" y="712"/>
                    </a:lnTo>
                    <a:lnTo>
                      <a:pt x="129" y="737"/>
                    </a:lnTo>
                    <a:lnTo>
                      <a:pt x="143" y="743"/>
                    </a:lnTo>
                    <a:lnTo>
                      <a:pt x="145" y="763"/>
                    </a:lnTo>
                    <a:lnTo>
                      <a:pt x="160" y="782"/>
                    </a:lnTo>
                    <a:lnTo>
                      <a:pt x="164" y="822"/>
                    </a:lnTo>
                    <a:lnTo>
                      <a:pt x="303" y="808"/>
                    </a:lnTo>
                    <a:lnTo>
                      <a:pt x="312" y="821"/>
                    </a:lnTo>
                    <a:lnTo>
                      <a:pt x="318" y="813"/>
                    </a:lnTo>
                    <a:lnTo>
                      <a:pt x="344" y="817"/>
                    </a:lnTo>
                    <a:lnTo>
                      <a:pt x="382" y="854"/>
                    </a:lnTo>
                    <a:lnTo>
                      <a:pt x="409" y="852"/>
                    </a:lnTo>
                    <a:lnTo>
                      <a:pt x="440" y="829"/>
                    </a:lnTo>
                    <a:lnTo>
                      <a:pt x="474" y="758"/>
                    </a:lnTo>
                    <a:lnTo>
                      <a:pt x="497" y="724"/>
                    </a:lnTo>
                    <a:lnTo>
                      <a:pt x="511" y="721"/>
                    </a:lnTo>
                    <a:lnTo>
                      <a:pt x="569" y="777"/>
                    </a:lnTo>
                    <a:lnTo>
                      <a:pt x="565" y="797"/>
                    </a:lnTo>
                    <a:lnTo>
                      <a:pt x="566" y="811"/>
                    </a:lnTo>
                    <a:lnTo>
                      <a:pt x="648" y="904"/>
                    </a:lnTo>
                    <a:lnTo>
                      <a:pt x="669" y="916"/>
                    </a:lnTo>
                    <a:lnTo>
                      <a:pt x="673" y="956"/>
                    </a:lnTo>
                    <a:lnTo>
                      <a:pt x="701" y="966"/>
                    </a:lnTo>
                    <a:lnTo>
                      <a:pt x="733" y="1023"/>
                    </a:lnTo>
                    <a:lnTo>
                      <a:pt x="758" y="1001"/>
                    </a:lnTo>
                    <a:lnTo>
                      <a:pt x="784" y="991"/>
                    </a:lnTo>
                    <a:lnTo>
                      <a:pt x="781" y="965"/>
                    </a:lnTo>
                    <a:lnTo>
                      <a:pt x="800" y="943"/>
                    </a:lnTo>
                    <a:lnTo>
                      <a:pt x="797" y="917"/>
                    </a:lnTo>
                    <a:lnTo>
                      <a:pt x="830" y="913"/>
                    </a:lnTo>
                    <a:lnTo>
                      <a:pt x="848" y="892"/>
                    </a:lnTo>
                    <a:lnTo>
                      <a:pt x="859" y="784"/>
                    </a:lnTo>
                    <a:lnTo>
                      <a:pt x="883" y="688"/>
                    </a:lnTo>
                    <a:lnTo>
                      <a:pt x="886" y="647"/>
                    </a:lnTo>
                    <a:lnTo>
                      <a:pt x="888" y="607"/>
                    </a:lnTo>
                    <a:lnTo>
                      <a:pt x="867" y="589"/>
                    </a:lnTo>
                    <a:lnTo>
                      <a:pt x="864" y="555"/>
                    </a:lnTo>
                    <a:lnTo>
                      <a:pt x="865" y="495"/>
                    </a:lnTo>
                    <a:lnTo>
                      <a:pt x="876" y="460"/>
                    </a:lnTo>
                    <a:lnTo>
                      <a:pt x="881" y="453"/>
                    </a:lnTo>
                    <a:lnTo>
                      <a:pt x="903" y="470"/>
                    </a:lnTo>
                    <a:lnTo>
                      <a:pt x="923" y="476"/>
                    </a:lnTo>
                    <a:lnTo>
                      <a:pt x="934" y="435"/>
                    </a:lnTo>
                    <a:lnTo>
                      <a:pt x="952" y="419"/>
                    </a:lnTo>
                    <a:lnTo>
                      <a:pt x="979" y="417"/>
                    </a:lnTo>
                    <a:lnTo>
                      <a:pt x="1000" y="361"/>
                    </a:lnTo>
                    <a:lnTo>
                      <a:pt x="986" y="342"/>
                    </a:lnTo>
                    <a:lnTo>
                      <a:pt x="990" y="322"/>
                    </a:lnTo>
                    <a:lnTo>
                      <a:pt x="1035" y="298"/>
                    </a:lnTo>
                    <a:lnTo>
                      <a:pt x="1080" y="286"/>
                    </a:lnTo>
                    <a:lnTo>
                      <a:pt x="1095" y="292"/>
                    </a:lnTo>
                    <a:lnTo>
                      <a:pt x="1107" y="277"/>
                    </a:lnTo>
                    <a:lnTo>
                      <a:pt x="1090" y="238"/>
                    </a:lnTo>
                    <a:lnTo>
                      <a:pt x="1106" y="197"/>
                    </a:lnTo>
                    <a:lnTo>
                      <a:pt x="1135" y="154"/>
                    </a:lnTo>
                    <a:lnTo>
                      <a:pt x="1134" y="140"/>
                    </a:lnTo>
                    <a:lnTo>
                      <a:pt x="1077" y="99"/>
                    </a:lnTo>
                    <a:close/>
                    <a:moveTo>
                      <a:pt x="678" y="928"/>
                    </a:moveTo>
                    <a:lnTo>
                      <a:pt x="690" y="927"/>
                    </a:lnTo>
                    <a:lnTo>
                      <a:pt x="691" y="940"/>
                    </a:lnTo>
                    <a:lnTo>
                      <a:pt x="686" y="947"/>
                    </a:lnTo>
                    <a:lnTo>
                      <a:pt x="678" y="92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0" name="Freeform 43">
                <a:extLst>
                  <a:ext uri="{FF2B5EF4-FFF2-40B4-BE49-F238E27FC236}">
                    <a16:creationId xmlns:a16="http://schemas.microsoft.com/office/drawing/2014/main" id="{264D3763-6708-DE51-851A-F5E0642A64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0" y="2067"/>
                <a:ext cx="5" cy="7"/>
              </a:xfrm>
              <a:custGeom>
                <a:avLst/>
                <a:gdLst>
                  <a:gd name="T0" fmla="*/ 12 w 13"/>
                  <a:gd name="T1" fmla="*/ 0 h 20"/>
                  <a:gd name="T2" fmla="*/ 0 w 13"/>
                  <a:gd name="T3" fmla="*/ 1 h 20"/>
                  <a:gd name="T4" fmla="*/ 8 w 13"/>
                  <a:gd name="T5" fmla="*/ 20 h 20"/>
                  <a:gd name="T6" fmla="*/ 13 w 13"/>
                  <a:gd name="T7" fmla="*/ 13 h 20"/>
                  <a:gd name="T8" fmla="*/ 12 w 13"/>
                  <a:gd name="T9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20">
                    <a:moveTo>
                      <a:pt x="12" y="0"/>
                    </a:moveTo>
                    <a:lnTo>
                      <a:pt x="0" y="1"/>
                    </a:lnTo>
                    <a:lnTo>
                      <a:pt x="8" y="20"/>
                    </a:lnTo>
                    <a:lnTo>
                      <a:pt x="13" y="13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1" name="Freeform 44">
                <a:extLst>
                  <a:ext uri="{FF2B5EF4-FFF2-40B4-BE49-F238E27FC236}">
                    <a16:creationId xmlns:a16="http://schemas.microsoft.com/office/drawing/2014/main" id="{1894E75B-E4F6-5D85-E113-210B806E09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9" y="1974"/>
                <a:ext cx="426" cy="332"/>
              </a:xfrm>
              <a:custGeom>
                <a:avLst/>
                <a:gdLst>
                  <a:gd name="T0" fmla="*/ 300 w 1279"/>
                  <a:gd name="T1" fmla="*/ 207 h 996"/>
                  <a:gd name="T2" fmla="*/ 268 w 1279"/>
                  <a:gd name="T3" fmla="*/ 157 h 996"/>
                  <a:gd name="T4" fmla="*/ 219 w 1279"/>
                  <a:gd name="T5" fmla="*/ 128 h 996"/>
                  <a:gd name="T6" fmla="*/ 153 w 1279"/>
                  <a:gd name="T7" fmla="*/ 0 h 996"/>
                  <a:gd name="T8" fmla="*/ 115 w 1279"/>
                  <a:gd name="T9" fmla="*/ 245 h 996"/>
                  <a:gd name="T10" fmla="*/ 67 w 1279"/>
                  <a:gd name="T11" fmla="*/ 296 h 996"/>
                  <a:gd name="T12" fmla="*/ 25 w 1279"/>
                  <a:gd name="T13" fmla="*/ 354 h 996"/>
                  <a:gd name="T14" fmla="*/ 39 w 1279"/>
                  <a:gd name="T15" fmla="*/ 439 h 996"/>
                  <a:gd name="T16" fmla="*/ 95 w 1279"/>
                  <a:gd name="T17" fmla="*/ 535 h 996"/>
                  <a:gd name="T18" fmla="*/ 146 w 1279"/>
                  <a:gd name="T19" fmla="*/ 571 h 996"/>
                  <a:gd name="T20" fmla="*/ 236 w 1279"/>
                  <a:gd name="T21" fmla="*/ 596 h 996"/>
                  <a:gd name="T22" fmla="*/ 287 w 1279"/>
                  <a:gd name="T23" fmla="*/ 511 h 996"/>
                  <a:gd name="T24" fmla="*/ 346 w 1279"/>
                  <a:gd name="T25" fmla="*/ 566 h 996"/>
                  <a:gd name="T26" fmla="*/ 468 w 1279"/>
                  <a:gd name="T27" fmla="*/ 642 h 996"/>
                  <a:gd name="T28" fmla="*/ 467 w 1279"/>
                  <a:gd name="T29" fmla="*/ 702 h 996"/>
                  <a:gd name="T30" fmla="*/ 433 w 1279"/>
                  <a:gd name="T31" fmla="*/ 773 h 996"/>
                  <a:gd name="T32" fmla="*/ 451 w 1279"/>
                  <a:gd name="T33" fmla="*/ 892 h 996"/>
                  <a:gd name="T34" fmla="*/ 512 w 1279"/>
                  <a:gd name="T35" fmla="*/ 899 h 996"/>
                  <a:gd name="T36" fmla="*/ 540 w 1279"/>
                  <a:gd name="T37" fmla="*/ 917 h 996"/>
                  <a:gd name="T38" fmla="*/ 630 w 1279"/>
                  <a:gd name="T39" fmla="*/ 949 h 996"/>
                  <a:gd name="T40" fmla="*/ 728 w 1279"/>
                  <a:gd name="T41" fmla="*/ 987 h 996"/>
                  <a:gd name="T42" fmla="*/ 778 w 1279"/>
                  <a:gd name="T43" fmla="*/ 941 h 996"/>
                  <a:gd name="T44" fmla="*/ 843 w 1279"/>
                  <a:gd name="T45" fmla="*/ 922 h 996"/>
                  <a:gd name="T46" fmla="*/ 940 w 1279"/>
                  <a:gd name="T47" fmla="*/ 887 h 996"/>
                  <a:gd name="T48" fmla="*/ 1054 w 1279"/>
                  <a:gd name="T49" fmla="*/ 882 h 996"/>
                  <a:gd name="T50" fmla="*/ 1120 w 1279"/>
                  <a:gd name="T51" fmla="*/ 796 h 996"/>
                  <a:gd name="T52" fmla="*/ 1243 w 1279"/>
                  <a:gd name="T53" fmla="*/ 744 h 996"/>
                  <a:gd name="T54" fmla="*/ 1264 w 1279"/>
                  <a:gd name="T55" fmla="*/ 614 h 996"/>
                  <a:gd name="T56" fmla="*/ 1207 w 1279"/>
                  <a:gd name="T57" fmla="*/ 506 h 996"/>
                  <a:gd name="T58" fmla="*/ 1170 w 1279"/>
                  <a:gd name="T59" fmla="*/ 469 h 996"/>
                  <a:gd name="T60" fmla="*/ 1114 w 1279"/>
                  <a:gd name="T61" fmla="*/ 374 h 996"/>
                  <a:gd name="T62" fmla="*/ 1086 w 1279"/>
                  <a:gd name="T63" fmla="*/ 289 h 996"/>
                  <a:gd name="T64" fmla="*/ 989 w 1279"/>
                  <a:gd name="T65" fmla="*/ 251 h 996"/>
                  <a:gd name="T66" fmla="*/ 906 w 1279"/>
                  <a:gd name="T67" fmla="*/ 165 h 996"/>
                  <a:gd name="T68" fmla="*/ 853 w 1279"/>
                  <a:gd name="T69" fmla="*/ 163 h 996"/>
                  <a:gd name="T70" fmla="*/ 747 w 1279"/>
                  <a:gd name="T71" fmla="*/ 106 h 996"/>
                  <a:gd name="T72" fmla="*/ 755 w 1279"/>
                  <a:gd name="T73" fmla="*/ 45 h 996"/>
                  <a:gd name="T74" fmla="*/ 674 w 1279"/>
                  <a:gd name="T75" fmla="*/ 45 h 996"/>
                  <a:gd name="T76" fmla="*/ 601 w 1279"/>
                  <a:gd name="T77" fmla="*/ 194 h 996"/>
                  <a:gd name="T78" fmla="*/ 494 w 1279"/>
                  <a:gd name="T79" fmla="*/ 277 h 996"/>
                  <a:gd name="T80" fmla="*/ 456 w 1279"/>
                  <a:gd name="T81" fmla="*/ 226 h 996"/>
                  <a:gd name="T82" fmla="*/ 385 w 1279"/>
                  <a:gd name="T83" fmla="*/ 193 h 9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279" h="996">
                    <a:moveTo>
                      <a:pt x="347" y="209"/>
                    </a:moveTo>
                    <a:lnTo>
                      <a:pt x="335" y="218"/>
                    </a:lnTo>
                    <a:lnTo>
                      <a:pt x="300" y="207"/>
                    </a:lnTo>
                    <a:lnTo>
                      <a:pt x="278" y="189"/>
                    </a:lnTo>
                    <a:lnTo>
                      <a:pt x="282" y="162"/>
                    </a:lnTo>
                    <a:lnTo>
                      <a:pt x="268" y="157"/>
                    </a:lnTo>
                    <a:lnTo>
                      <a:pt x="267" y="144"/>
                    </a:lnTo>
                    <a:lnTo>
                      <a:pt x="227" y="147"/>
                    </a:lnTo>
                    <a:lnTo>
                      <a:pt x="219" y="128"/>
                    </a:lnTo>
                    <a:lnTo>
                      <a:pt x="198" y="117"/>
                    </a:lnTo>
                    <a:lnTo>
                      <a:pt x="181" y="10"/>
                    </a:lnTo>
                    <a:lnTo>
                      <a:pt x="153" y="0"/>
                    </a:lnTo>
                    <a:lnTo>
                      <a:pt x="150" y="41"/>
                    </a:lnTo>
                    <a:lnTo>
                      <a:pt x="126" y="137"/>
                    </a:lnTo>
                    <a:lnTo>
                      <a:pt x="115" y="245"/>
                    </a:lnTo>
                    <a:lnTo>
                      <a:pt x="97" y="266"/>
                    </a:lnTo>
                    <a:lnTo>
                      <a:pt x="64" y="270"/>
                    </a:lnTo>
                    <a:lnTo>
                      <a:pt x="67" y="296"/>
                    </a:lnTo>
                    <a:lnTo>
                      <a:pt x="48" y="318"/>
                    </a:lnTo>
                    <a:lnTo>
                      <a:pt x="51" y="344"/>
                    </a:lnTo>
                    <a:lnTo>
                      <a:pt x="25" y="354"/>
                    </a:lnTo>
                    <a:lnTo>
                      <a:pt x="0" y="376"/>
                    </a:lnTo>
                    <a:lnTo>
                      <a:pt x="1" y="396"/>
                    </a:lnTo>
                    <a:lnTo>
                      <a:pt x="39" y="439"/>
                    </a:lnTo>
                    <a:lnTo>
                      <a:pt x="49" y="466"/>
                    </a:lnTo>
                    <a:lnTo>
                      <a:pt x="64" y="485"/>
                    </a:lnTo>
                    <a:lnTo>
                      <a:pt x="95" y="535"/>
                    </a:lnTo>
                    <a:lnTo>
                      <a:pt x="97" y="562"/>
                    </a:lnTo>
                    <a:lnTo>
                      <a:pt x="106" y="574"/>
                    </a:lnTo>
                    <a:lnTo>
                      <a:pt x="146" y="571"/>
                    </a:lnTo>
                    <a:lnTo>
                      <a:pt x="244" y="622"/>
                    </a:lnTo>
                    <a:lnTo>
                      <a:pt x="249" y="608"/>
                    </a:lnTo>
                    <a:lnTo>
                      <a:pt x="236" y="596"/>
                    </a:lnTo>
                    <a:lnTo>
                      <a:pt x="251" y="554"/>
                    </a:lnTo>
                    <a:lnTo>
                      <a:pt x="249" y="528"/>
                    </a:lnTo>
                    <a:lnTo>
                      <a:pt x="287" y="511"/>
                    </a:lnTo>
                    <a:lnTo>
                      <a:pt x="316" y="528"/>
                    </a:lnTo>
                    <a:lnTo>
                      <a:pt x="325" y="554"/>
                    </a:lnTo>
                    <a:lnTo>
                      <a:pt x="346" y="566"/>
                    </a:lnTo>
                    <a:lnTo>
                      <a:pt x="421" y="572"/>
                    </a:lnTo>
                    <a:lnTo>
                      <a:pt x="459" y="623"/>
                    </a:lnTo>
                    <a:lnTo>
                      <a:pt x="468" y="642"/>
                    </a:lnTo>
                    <a:lnTo>
                      <a:pt x="462" y="656"/>
                    </a:lnTo>
                    <a:lnTo>
                      <a:pt x="477" y="668"/>
                    </a:lnTo>
                    <a:lnTo>
                      <a:pt x="467" y="702"/>
                    </a:lnTo>
                    <a:lnTo>
                      <a:pt x="454" y="710"/>
                    </a:lnTo>
                    <a:lnTo>
                      <a:pt x="430" y="739"/>
                    </a:lnTo>
                    <a:lnTo>
                      <a:pt x="433" y="773"/>
                    </a:lnTo>
                    <a:lnTo>
                      <a:pt x="429" y="800"/>
                    </a:lnTo>
                    <a:lnTo>
                      <a:pt x="459" y="844"/>
                    </a:lnTo>
                    <a:lnTo>
                      <a:pt x="451" y="892"/>
                    </a:lnTo>
                    <a:lnTo>
                      <a:pt x="457" y="891"/>
                    </a:lnTo>
                    <a:lnTo>
                      <a:pt x="476" y="882"/>
                    </a:lnTo>
                    <a:lnTo>
                      <a:pt x="512" y="899"/>
                    </a:lnTo>
                    <a:lnTo>
                      <a:pt x="538" y="897"/>
                    </a:lnTo>
                    <a:lnTo>
                      <a:pt x="546" y="903"/>
                    </a:lnTo>
                    <a:lnTo>
                      <a:pt x="540" y="917"/>
                    </a:lnTo>
                    <a:lnTo>
                      <a:pt x="569" y="934"/>
                    </a:lnTo>
                    <a:lnTo>
                      <a:pt x="608" y="924"/>
                    </a:lnTo>
                    <a:lnTo>
                      <a:pt x="630" y="949"/>
                    </a:lnTo>
                    <a:lnTo>
                      <a:pt x="633" y="982"/>
                    </a:lnTo>
                    <a:lnTo>
                      <a:pt x="702" y="996"/>
                    </a:lnTo>
                    <a:lnTo>
                      <a:pt x="728" y="987"/>
                    </a:lnTo>
                    <a:lnTo>
                      <a:pt x="725" y="953"/>
                    </a:lnTo>
                    <a:lnTo>
                      <a:pt x="743" y="932"/>
                    </a:lnTo>
                    <a:lnTo>
                      <a:pt x="778" y="941"/>
                    </a:lnTo>
                    <a:lnTo>
                      <a:pt x="802" y="913"/>
                    </a:lnTo>
                    <a:lnTo>
                      <a:pt x="828" y="917"/>
                    </a:lnTo>
                    <a:lnTo>
                      <a:pt x="843" y="922"/>
                    </a:lnTo>
                    <a:lnTo>
                      <a:pt x="875" y="905"/>
                    </a:lnTo>
                    <a:lnTo>
                      <a:pt x="886" y="892"/>
                    </a:lnTo>
                    <a:lnTo>
                      <a:pt x="940" y="887"/>
                    </a:lnTo>
                    <a:lnTo>
                      <a:pt x="958" y="864"/>
                    </a:lnTo>
                    <a:lnTo>
                      <a:pt x="1028" y="892"/>
                    </a:lnTo>
                    <a:lnTo>
                      <a:pt x="1054" y="882"/>
                    </a:lnTo>
                    <a:lnTo>
                      <a:pt x="1057" y="849"/>
                    </a:lnTo>
                    <a:lnTo>
                      <a:pt x="1096" y="838"/>
                    </a:lnTo>
                    <a:lnTo>
                      <a:pt x="1120" y="796"/>
                    </a:lnTo>
                    <a:lnTo>
                      <a:pt x="1179" y="777"/>
                    </a:lnTo>
                    <a:lnTo>
                      <a:pt x="1200" y="788"/>
                    </a:lnTo>
                    <a:lnTo>
                      <a:pt x="1243" y="744"/>
                    </a:lnTo>
                    <a:lnTo>
                      <a:pt x="1246" y="710"/>
                    </a:lnTo>
                    <a:lnTo>
                      <a:pt x="1228" y="659"/>
                    </a:lnTo>
                    <a:lnTo>
                      <a:pt x="1264" y="614"/>
                    </a:lnTo>
                    <a:lnTo>
                      <a:pt x="1279" y="560"/>
                    </a:lnTo>
                    <a:lnTo>
                      <a:pt x="1223" y="531"/>
                    </a:lnTo>
                    <a:lnTo>
                      <a:pt x="1207" y="506"/>
                    </a:lnTo>
                    <a:lnTo>
                      <a:pt x="1212" y="492"/>
                    </a:lnTo>
                    <a:lnTo>
                      <a:pt x="1172" y="489"/>
                    </a:lnTo>
                    <a:lnTo>
                      <a:pt x="1170" y="469"/>
                    </a:lnTo>
                    <a:lnTo>
                      <a:pt x="1128" y="453"/>
                    </a:lnTo>
                    <a:lnTo>
                      <a:pt x="1118" y="420"/>
                    </a:lnTo>
                    <a:lnTo>
                      <a:pt x="1114" y="374"/>
                    </a:lnTo>
                    <a:lnTo>
                      <a:pt x="1098" y="355"/>
                    </a:lnTo>
                    <a:lnTo>
                      <a:pt x="1114" y="300"/>
                    </a:lnTo>
                    <a:lnTo>
                      <a:pt x="1086" y="289"/>
                    </a:lnTo>
                    <a:lnTo>
                      <a:pt x="1053" y="292"/>
                    </a:lnTo>
                    <a:lnTo>
                      <a:pt x="1030" y="261"/>
                    </a:lnTo>
                    <a:lnTo>
                      <a:pt x="989" y="251"/>
                    </a:lnTo>
                    <a:lnTo>
                      <a:pt x="957" y="207"/>
                    </a:lnTo>
                    <a:lnTo>
                      <a:pt x="946" y="147"/>
                    </a:lnTo>
                    <a:lnTo>
                      <a:pt x="906" y="165"/>
                    </a:lnTo>
                    <a:lnTo>
                      <a:pt x="878" y="215"/>
                    </a:lnTo>
                    <a:lnTo>
                      <a:pt x="864" y="209"/>
                    </a:lnTo>
                    <a:lnTo>
                      <a:pt x="853" y="163"/>
                    </a:lnTo>
                    <a:lnTo>
                      <a:pt x="829" y="131"/>
                    </a:lnTo>
                    <a:lnTo>
                      <a:pt x="777" y="137"/>
                    </a:lnTo>
                    <a:lnTo>
                      <a:pt x="747" y="106"/>
                    </a:lnTo>
                    <a:lnTo>
                      <a:pt x="730" y="67"/>
                    </a:lnTo>
                    <a:lnTo>
                      <a:pt x="749" y="59"/>
                    </a:lnTo>
                    <a:lnTo>
                      <a:pt x="755" y="45"/>
                    </a:lnTo>
                    <a:lnTo>
                      <a:pt x="740" y="26"/>
                    </a:lnTo>
                    <a:lnTo>
                      <a:pt x="705" y="15"/>
                    </a:lnTo>
                    <a:lnTo>
                      <a:pt x="674" y="45"/>
                    </a:lnTo>
                    <a:lnTo>
                      <a:pt x="635" y="137"/>
                    </a:lnTo>
                    <a:lnTo>
                      <a:pt x="598" y="174"/>
                    </a:lnTo>
                    <a:lnTo>
                      <a:pt x="601" y="194"/>
                    </a:lnTo>
                    <a:lnTo>
                      <a:pt x="583" y="215"/>
                    </a:lnTo>
                    <a:lnTo>
                      <a:pt x="567" y="263"/>
                    </a:lnTo>
                    <a:lnTo>
                      <a:pt x="494" y="277"/>
                    </a:lnTo>
                    <a:lnTo>
                      <a:pt x="478" y="252"/>
                    </a:lnTo>
                    <a:lnTo>
                      <a:pt x="459" y="266"/>
                    </a:lnTo>
                    <a:lnTo>
                      <a:pt x="456" y="226"/>
                    </a:lnTo>
                    <a:lnTo>
                      <a:pt x="427" y="196"/>
                    </a:lnTo>
                    <a:lnTo>
                      <a:pt x="400" y="205"/>
                    </a:lnTo>
                    <a:lnTo>
                      <a:pt x="385" y="193"/>
                    </a:lnTo>
                    <a:lnTo>
                      <a:pt x="381" y="220"/>
                    </a:lnTo>
                    <a:lnTo>
                      <a:pt x="347" y="20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2" name="Freeform 45">
                <a:extLst>
                  <a:ext uri="{FF2B5EF4-FFF2-40B4-BE49-F238E27FC236}">
                    <a16:creationId xmlns:a16="http://schemas.microsoft.com/office/drawing/2014/main" id="{4F8DC85E-8CC7-4A63-9167-F9CDBF55D4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4" y="1516"/>
                <a:ext cx="485" cy="385"/>
              </a:xfrm>
              <a:custGeom>
                <a:avLst/>
                <a:gdLst>
                  <a:gd name="T0" fmla="*/ 1260 w 1456"/>
                  <a:gd name="T1" fmla="*/ 181 h 1155"/>
                  <a:gd name="T2" fmla="*/ 1121 w 1456"/>
                  <a:gd name="T3" fmla="*/ 195 h 1155"/>
                  <a:gd name="T4" fmla="*/ 995 w 1456"/>
                  <a:gd name="T5" fmla="*/ 226 h 1155"/>
                  <a:gd name="T6" fmla="*/ 872 w 1456"/>
                  <a:gd name="T7" fmla="*/ 264 h 1155"/>
                  <a:gd name="T8" fmla="*/ 825 w 1456"/>
                  <a:gd name="T9" fmla="*/ 275 h 1155"/>
                  <a:gd name="T10" fmla="*/ 744 w 1456"/>
                  <a:gd name="T11" fmla="*/ 188 h 1155"/>
                  <a:gd name="T12" fmla="*/ 702 w 1456"/>
                  <a:gd name="T13" fmla="*/ 166 h 1155"/>
                  <a:gd name="T14" fmla="*/ 617 w 1456"/>
                  <a:gd name="T15" fmla="*/ 113 h 1155"/>
                  <a:gd name="T16" fmla="*/ 593 w 1456"/>
                  <a:gd name="T17" fmla="*/ 89 h 1155"/>
                  <a:gd name="T18" fmla="*/ 565 w 1456"/>
                  <a:gd name="T19" fmla="*/ 65 h 1155"/>
                  <a:gd name="T20" fmla="*/ 458 w 1456"/>
                  <a:gd name="T21" fmla="*/ 0 h 1155"/>
                  <a:gd name="T22" fmla="*/ 439 w 1456"/>
                  <a:gd name="T23" fmla="*/ 23 h 1155"/>
                  <a:gd name="T24" fmla="*/ 394 w 1456"/>
                  <a:gd name="T25" fmla="*/ 33 h 1155"/>
                  <a:gd name="T26" fmla="*/ 335 w 1456"/>
                  <a:gd name="T27" fmla="*/ 52 h 1155"/>
                  <a:gd name="T28" fmla="*/ 338 w 1456"/>
                  <a:gd name="T29" fmla="*/ 160 h 1155"/>
                  <a:gd name="T30" fmla="*/ 322 w 1456"/>
                  <a:gd name="T31" fmla="*/ 207 h 1155"/>
                  <a:gd name="T32" fmla="*/ 331 w 1456"/>
                  <a:gd name="T33" fmla="*/ 294 h 1155"/>
                  <a:gd name="T34" fmla="*/ 338 w 1456"/>
                  <a:gd name="T35" fmla="*/ 374 h 1155"/>
                  <a:gd name="T36" fmla="*/ 323 w 1456"/>
                  <a:gd name="T37" fmla="*/ 429 h 1155"/>
                  <a:gd name="T38" fmla="*/ 182 w 1456"/>
                  <a:gd name="T39" fmla="*/ 502 h 1155"/>
                  <a:gd name="T40" fmla="*/ 127 w 1456"/>
                  <a:gd name="T41" fmla="*/ 488 h 1155"/>
                  <a:gd name="T42" fmla="*/ 6 w 1456"/>
                  <a:gd name="T43" fmla="*/ 478 h 1155"/>
                  <a:gd name="T44" fmla="*/ 79 w 1456"/>
                  <a:gd name="T45" fmla="*/ 620 h 1155"/>
                  <a:gd name="T46" fmla="*/ 98 w 1456"/>
                  <a:gd name="T47" fmla="*/ 679 h 1155"/>
                  <a:gd name="T48" fmla="*/ 137 w 1456"/>
                  <a:gd name="T49" fmla="*/ 736 h 1155"/>
                  <a:gd name="T50" fmla="*/ 261 w 1456"/>
                  <a:gd name="T51" fmla="*/ 770 h 1155"/>
                  <a:gd name="T52" fmla="*/ 292 w 1456"/>
                  <a:gd name="T53" fmla="*/ 882 h 1155"/>
                  <a:gd name="T54" fmla="*/ 255 w 1456"/>
                  <a:gd name="T55" fmla="*/ 993 h 1155"/>
                  <a:gd name="T56" fmla="*/ 233 w 1456"/>
                  <a:gd name="T57" fmla="*/ 1049 h 1155"/>
                  <a:gd name="T58" fmla="*/ 285 w 1456"/>
                  <a:gd name="T59" fmla="*/ 1104 h 1155"/>
                  <a:gd name="T60" fmla="*/ 393 w 1456"/>
                  <a:gd name="T61" fmla="*/ 1107 h 1155"/>
                  <a:gd name="T62" fmla="*/ 460 w 1456"/>
                  <a:gd name="T63" fmla="*/ 1114 h 1155"/>
                  <a:gd name="T64" fmla="*/ 515 w 1456"/>
                  <a:gd name="T65" fmla="*/ 1123 h 1155"/>
                  <a:gd name="T66" fmla="*/ 531 w 1456"/>
                  <a:gd name="T67" fmla="*/ 1155 h 1155"/>
                  <a:gd name="T68" fmla="*/ 601 w 1456"/>
                  <a:gd name="T69" fmla="*/ 1102 h 1155"/>
                  <a:gd name="T70" fmla="*/ 637 w 1456"/>
                  <a:gd name="T71" fmla="*/ 991 h 1155"/>
                  <a:gd name="T72" fmla="*/ 740 w 1456"/>
                  <a:gd name="T73" fmla="*/ 1015 h 1155"/>
                  <a:gd name="T74" fmla="*/ 801 w 1456"/>
                  <a:gd name="T75" fmla="*/ 1022 h 1155"/>
                  <a:gd name="T76" fmla="*/ 874 w 1456"/>
                  <a:gd name="T77" fmla="*/ 1009 h 1155"/>
                  <a:gd name="T78" fmla="*/ 898 w 1456"/>
                  <a:gd name="T79" fmla="*/ 1060 h 1155"/>
                  <a:gd name="T80" fmla="*/ 889 w 1456"/>
                  <a:gd name="T81" fmla="*/ 1102 h 1155"/>
                  <a:gd name="T82" fmla="*/ 938 w 1456"/>
                  <a:gd name="T83" fmla="*/ 1124 h 1155"/>
                  <a:gd name="T84" fmla="*/ 1014 w 1456"/>
                  <a:gd name="T85" fmla="*/ 862 h 1155"/>
                  <a:gd name="T86" fmla="*/ 1064 w 1456"/>
                  <a:gd name="T87" fmla="*/ 743 h 1155"/>
                  <a:gd name="T88" fmla="*/ 1125 w 1456"/>
                  <a:gd name="T89" fmla="*/ 750 h 1155"/>
                  <a:gd name="T90" fmla="*/ 1192 w 1456"/>
                  <a:gd name="T91" fmla="*/ 751 h 1155"/>
                  <a:gd name="T92" fmla="*/ 1237 w 1456"/>
                  <a:gd name="T93" fmla="*/ 727 h 1155"/>
                  <a:gd name="T94" fmla="*/ 1290 w 1456"/>
                  <a:gd name="T95" fmla="*/ 789 h 1155"/>
                  <a:gd name="T96" fmla="*/ 1363 w 1456"/>
                  <a:gd name="T97" fmla="*/ 782 h 1155"/>
                  <a:gd name="T98" fmla="*/ 1432 w 1456"/>
                  <a:gd name="T99" fmla="*/ 736 h 1155"/>
                  <a:gd name="T100" fmla="*/ 1391 w 1456"/>
                  <a:gd name="T101" fmla="*/ 652 h 1155"/>
                  <a:gd name="T102" fmla="*/ 1445 w 1456"/>
                  <a:gd name="T103" fmla="*/ 581 h 1155"/>
                  <a:gd name="T104" fmla="*/ 1409 w 1456"/>
                  <a:gd name="T105" fmla="*/ 482 h 1155"/>
                  <a:gd name="T106" fmla="*/ 1361 w 1456"/>
                  <a:gd name="T107" fmla="*/ 400 h 1155"/>
                  <a:gd name="T108" fmla="*/ 1444 w 1456"/>
                  <a:gd name="T109" fmla="*/ 352 h 1155"/>
                  <a:gd name="T110" fmla="*/ 1413 w 1456"/>
                  <a:gd name="T111" fmla="*/ 315 h 1155"/>
                  <a:gd name="T112" fmla="*/ 1325 w 1456"/>
                  <a:gd name="T113" fmla="*/ 236 h 1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456" h="1155">
                    <a:moveTo>
                      <a:pt x="1299" y="238"/>
                    </a:moveTo>
                    <a:lnTo>
                      <a:pt x="1287" y="185"/>
                    </a:lnTo>
                    <a:lnTo>
                      <a:pt x="1260" y="181"/>
                    </a:lnTo>
                    <a:lnTo>
                      <a:pt x="1216" y="205"/>
                    </a:lnTo>
                    <a:lnTo>
                      <a:pt x="1163" y="217"/>
                    </a:lnTo>
                    <a:lnTo>
                      <a:pt x="1121" y="195"/>
                    </a:lnTo>
                    <a:lnTo>
                      <a:pt x="1075" y="219"/>
                    </a:lnTo>
                    <a:lnTo>
                      <a:pt x="1008" y="211"/>
                    </a:lnTo>
                    <a:lnTo>
                      <a:pt x="995" y="226"/>
                    </a:lnTo>
                    <a:lnTo>
                      <a:pt x="925" y="253"/>
                    </a:lnTo>
                    <a:lnTo>
                      <a:pt x="912" y="267"/>
                    </a:lnTo>
                    <a:lnTo>
                      <a:pt x="872" y="264"/>
                    </a:lnTo>
                    <a:lnTo>
                      <a:pt x="860" y="285"/>
                    </a:lnTo>
                    <a:lnTo>
                      <a:pt x="840" y="287"/>
                    </a:lnTo>
                    <a:lnTo>
                      <a:pt x="825" y="275"/>
                    </a:lnTo>
                    <a:lnTo>
                      <a:pt x="831" y="255"/>
                    </a:lnTo>
                    <a:lnTo>
                      <a:pt x="767" y="227"/>
                    </a:lnTo>
                    <a:lnTo>
                      <a:pt x="744" y="188"/>
                    </a:lnTo>
                    <a:lnTo>
                      <a:pt x="729" y="183"/>
                    </a:lnTo>
                    <a:lnTo>
                      <a:pt x="734" y="157"/>
                    </a:lnTo>
                    <a:lnTo>
                      <a:pt x="702" y="166"/>
                    </a:lnTo>
                    <a:lnTo>
                      <a:pt x="679" y="141"/>
                    </a:lnTo>
                    <a:lnTo>
                      <a:pt x="631" y="132"/>
                    </a:lnTo>
                    <a:lnTo>
                      <a:pt x="617" y="113"/>
                    </a:lnTo>
                    <a:lnTo>
                      <a:pt x="621" y="92"/>
                    </a:lnTo>
                    <a:lnTo>
                      <a:pt x="613" y="87"/>
                    </a:lnTo>
                    <a:lnTo>
                      <a:pt x="593" y="89"/>
                    </a:lnTo>
                    <a:lnTo>
                      <a:pt x="574" y="104"/>
                    </a:lnTo>
                    <a:lnTo>
                      <a:pt x="568" y="98"/>
                    </a:lnTo>
                    <a:lnTo>
                      <a:pt x="565" y="65"/>
                    </a:lnTo>
                    <a:lnTo>
                      <a:pt x="503" y="50"/>
                    </a:lnTo>
                    <a:lnTo>
                      <a:pt x="479" y="18"/>
                    </a:lnTo>
                    <a:lnTo>
                      <a:pt x="458" y="0"/>
                    </a:lnTo>
                    <a:lnTo>
                      <a:pt x="452" y="8"/>
                    </a:lnTo>
                    <a:lnTo>
                      <a:pt x="438" y="9"/>
                    </a:lnTo>
                    <a:lnTo>
                      <a:pt x="439" y="23"/>
                    </a:lnTo>
                    <a:lnTo>
                      <a:pt x="429" y="44"/>
                    </a:lnTo>
                    <a:lnTo>
                      <a:pt x="409" y="46"/>
                    </a:lnTo>
                    <a:lnTo>
                      <a:pt x="394" y="33"/>
                    </a:lnTo>
                    <a:lnTo>
                      <a:pt x="388" y="41"/>
                    </a:lnTo>
                    <a:lnTo>
                      <a:pt x="348" y="45"/>
                    </a:lnTo>
                    <a:lnTo>
                      <a:pt x="335" y="52"/>
                    </a:lnTo>
                    <a:lnTo>
                      <a:pt x="325" y="87"/>
                    </a:lnTo>
                    <a:lnTo>
                      <a:pt x="348" y="119"/>
                    </a:lnTo>
                    <a:lnTo>
                      <a:pt x="338" y="160"/>
                    </a:lnTo>
                    <a:lnTo>
                      <a:pt x="296" y="203"/>
                    </a:lnTo>
                    <a:lnTo>
                      <a:pt x="303" y="217"/>
                    </a:lnTo>
                    <a:lnTo>
                      <a:pt x="322" y="207"/>
                    </a:lnTo>
                    <a:lnTo>
                      <a:pt x="338" y="234"/>
                    </a:lnTo>
                    <a:lnTo>
                      <a:pt x="329" y="267"/>
                    </a:lnTo>
                    <a:lnTo>
                      <a:pt x="331" y="294"/>
                    </a:lnTo>
                    <a:lnTo>
                      <a:pt x="352" y="305"/>
                    </a:lnTo>
                    <a:lnTo>
                      <a:pt x="375" y="337"/>
                    </a:lnTo>
                    <a:lnTo>
                      <a:pt x="338" y="374"/>
                    </a:lnTo>
                    <a:lnTo>
                      <a:pt x="348" y="400"/>
                    </a:lnTo>
                    <a:lnTo>
                      <a:pt x="343" y="434"/>
                    </a:lnTo>
                    <a:lnTo>
                      <a:pt x="323" y="429"/>
                    </a:lnTo>
                    <a:lnTo>
                      <a:pt x="278" y="447"/>
                    </a:lnTo>
                    <a:lnTo>
                      <a:pt x="241" y="484"/>
                    </a:lnTo>
                    <a:lnTo>
                      <a:pt x="182" y="502"/>
                    </a:lnTo>
                    <a:lnTo>
                      <a:pt x="164" y="525"/>
                    </a:lnTo>
                    <a:lnTo>
                      <a:pt x="138" y="527"/>
                    </a:lnTo>
                    <a:lnTo>
                      <a:pt x="127" y="488"/>
                    </a:lnTo>
                    <a:lnTo>
                      <a:pt x="92" y="471"/>
                    </a:lnTo>
                    <a:lnTo>
                      <a:pt x="33" y="490"/>
                    </a:lnTo>
                    <a:lnTo>
                      <a:pt x="6" y="478"/>
                    </a:lnTo>
                    <a:lnTo>
                      <a:pt x="0" y="486"/>
                    </a:lnTo>
                    <a:lnTo>
                      <a:pt x="16" y="518"/>
                    </a:lnTo>
                    <a:lnTo>
                      <a:pt x="79" y="620"/>
                    </a:lnTo>
                    <a:lnTo>
                      <a:pt x="73" y="633"/>
                    </a:lnTo>
                    <a:lnTo>
                      <a:pt x="88" y="646"/>
                    </a:lnTo>
                    <a:lnTo>
                      <a:pt x="98" y="679"/>
                    </a:lnTo>
                    <a:lnTo>
                      <a:pt x="93" y="699"/>
                    </a:lnTo>
                    <a:lnTo>
                      <a:pt x="101" y="711"/>
                    </a:lnTo>
                    <a:lnTo>
                      <a:pt x="137" y="736"/>
                    </a:lnTo>
                    <a:lnTo>
                      <a:pt x="170" y="732"/>
                    </a:lnTo>
                    <a:lnTo>
                      <a:pt x="207" y="776"/>
                    </a:lnTo>
                    <a:lnTo>
                      <a:pt x="261" y="770"/>
                    </a:lnTo>
                    <a:lnTo>
                      <a:pt x="304" y="806"/>
                    </a:lnTo>
                    <a:lnTo>
                      <a:pt x="306" y="826"/>
                    </a:lnTo>
                    <a:lnTo>
                      <a:pt x="292" y="882"/>
                    </a:lnTo>
                    <a:lnTo>
                      <a:pt x="299" y="961"/>
                    </a:lnTo>
                    <a:lnTo>
                      <a:pt x="273" y="971"/>
                    </a:lnTo>
                    <a:lnTo>
                      <a:pt x="255" y="993"/>
                    </a:lnTo>
                    <a:lnTo>
                      <a:pt x="228" y="1001"/>
                    </a:lnTo>
                    <a:lnTo>
                      <a:pt x="231" y="1021"/>
                    </a:lnTo>
                    <a:lnTo>
                      <a:pt x="233" y="1049"/>
                    </a:lnTo>
                    <a:lnTo>
                      <a:pt x="223" y="1090"/>
                    </a:lnTo>
                    <a:lnTo>
                      <a:pt x="244" y="1100"/>
                    </a:lnTo>
                    <a:lnTo>
                      <a:pt x="285" y="1104"/>
                    </a:lnTo>
                    <a:lnTo>
                      <a:pt x="302" y="1143"/>
                    </a:lnTo>
                    <a:lnTo>
                      <a:pt x="335" y="1139"/>
                    </a:lnTo>
                    <a:lnTo>
                      <a:pt x="393" y="1107"/>
                    </a:lnTo>
                    <a:lnTo>
                      <a:pt x="423" y="1131"/>
                    </a:lnTo>
                    <a:lnTo>
                      <a:pt x="449" y="1135"/>
                    </a:lnTo>
                    <a:lnTo>
                      <a:pt x="460" y="1114"/>
                    </a:lnTo>
                    <a:lnTo>
                      <a:pt x="474" y="1113"/>
                    </a:lnTo>
                    <a:lnTo>
                      <a:pt x="489" y="1125"/>
                    </a:lnTo>
                    <a:lnTo>
                      <a:pt x="515" y="1123"/>
                    </a:lnTo>
                    <a:lnTo>
                      <a:pt x="515" y="1129"/>
                    </a:lnTo>
                    <a:lnTo>
                      <a:pt x="511" y="1150"/>
                    </a:lnTo>
                    <a:lnTo>
                      <a:pt x="531" y="1155"/>
                    </a:lnTo>
                    <a:lnTo>
                      <a:pt x="575" y="1124"/>
                    </a:lnTo>
                    <a:lnTo>
                      <a:pt x="602" y="1122"/>
                    </a:lnTo>
                    <a:lnTo>
                      <a:pt x="601" y="1102"/>
                    </a:lnTo>
                    <a:lnTo>
                      <a:pt x="619" y="1079"/>
                    </a:lnTo>
                    <a:lnTo>
                      <a:pt x="622" y="1046"/>
                    </a:lnTo>
                    <a:lnTo>
                      <a:pt x="637" y="991"/>
                    </a:lnTo>
                    <a:lnTo>
                      <a:pt x="678" y="994"/>
                    </a:lnTo>
                    <a:lnTo>
                      <a:pt x="714" y="1023"/>
                    </a:lnTo>
                    <a:lnTo>
                      <a:pt x="740" y="1015"/>
                    </a:lnTo>
                    <a:lnTo>
                      <a:pt x="758" y="993"/>
                    </a:lnTo>
                    <a:lnTo>
                      <a:pt x="774" y="1018"/>
                    </a:lnTo>
                    <a:lnTo>
                      <a:pt x="801" y="1022"/>
                    </a:lnTo>
                    <a:lnTo>
                      <a:pt x="817" y="980"/>
                    </a:lnTo>
                    <a:lnTo>
                      <a:pt x="857" y="977"/>
                    </a:lnTo>
                    <a:lnTo>
                      <a:pt x="874" y="1009"/>
                    </a:lnTo>
                    <a:lnTo>
                      <a:pt x="854" y="1017"/>
                    </a:lnTo>
                    <a:lnTo>
                      <a:pt x="856" y="1031"/>
                    </a:lnTo>
                    <a:lnTo>
                      <a:pt x="898" y="1060"/>
                    </a:lnTo>
                    <a:lnTo>
                      <a:pt x="886" y="1068"/>
                    </a:lnTo>
                    <a:lnTo>
                      <a:pt x="894" y="1080"/>
                    </a:lnTo>
                    <a:lnTo>
                      <a:pt x="889" y="1102"/>
                    </a:lnTo>
                    <a:lnTo>
                      <a:pt x="891" y="1115"/>
                    </a:lnTo>
                    <a:lnTo>
                      <a:pt x="912" y="1126"/>
                    </a:lnTo>
                    <a:lnTo>
                      <a:pt x="938" y="1124"/>
                    </a:lnTo>
                    <a:lnTo>
                      <a:pt x="989" y="951"/>
                    </a:lnTo>
                    <a:lnTo>
                      <a:pt x="992" y="911"/>
                    </a:lnTo>
                    <a:lnTo>
                      <a:pt x="1014" y="862"/>
                    </a:lnTo>
                    <a:lnTo>
                      <a:pt x="1016" y="815"/>
                    </a:lnTo>
                    <a:lnTo>
                      <a:pt x="1049" y="731"/>
                    </a:lnTo>
                    <a:lnTo>
                      <a:pt x="1064" y="743"/>
                    </a:lnTo>
                    <a:lnTo>
                      <a:pt x="1083" y="728"/>
                    </a:lnTo>
                    <a:lnTo>
                      <a:pt x="1103" y="732"/>
                    </a:lnTo>
                    <a:lnTo>
                      <a:pt x="1125" y="750"/>
                    </a:lnTo>
                    <a:lnTo>
                      <a:pt x="1152" y="762"/>
                    </a:lnTo>
                    <a:lnTo>
                      <a:pt x="1179" y="746"/>
                    </a:lnTo>
                    <a:lnTo>
                      <a:pt x="1192" y="751"/>
                    </a:lnTo>
                    <a:lnTo>
                      <a:pt x="1210" y="736"/>
                    </a:lnTo>
                    <a:lnTo>
                      <a:pt x="1230" y="734"/>
                    </a:lnTo>
                    <a:lnTo>
                      <a:pt x="1237" y="727"/>
                    </a:lnTo>
                    <a:lnTo>
                      <a:pt x="1258" y="739"/>
                    </a:lnTo>
                    <a:lnTo>
                      <a:pt x="1275" y="770"/>
                    </a:lnTo>
                    <a:lnTo>
                      <a:pt x="1290" y="789"/>
                    </a:lnTo>
                    <a:lnTo>
                      <a:pt x="1318" y="800"/>
                    </a:lnTo>
                    <a:lnTo>
                      <a:pt x="1352" y="803"/>
                    </a:lnTo>
                    <a:lnTo>
                      <a:pt x="1363" y="782"/>
                    </a:lnTo>
                    <a:lnTo>
                      <a:pt x="1396" y="779"/>
                    </a:lnTo>
                    <a:lnTo>
                      <a:pt x="1435" y="762"/>
                    </a:lnTo>
                    <a:lnTo>
                      <a:pt x="1432" y="736"/>
                    </a:lnTo>
                    <a:lnTo>
                      <a:pt x="1390" y="712"/>
                    </a:lnTo>
                    <a:lnTo>
                      <a:pt x="1387" y="672"/>
                    </a:lnTo>
                    <a:lnTo>
                      <a:pt x="1391" y="652"/>
                    </a:lnTo>
                    <a:lnTo>
                      <a:pt x="1416" y="636"/>
                    </a:lnTo>
                    <a:lnTo>
                      <a:pt x="1420" y="609"/>
                    </a:lnTo>
                    <a:lnTo>
                      <a:pt x="1445" y="581"/>
                    </a:lnTo>
                    <a:lnTo>
                      <a:pt x="1428" y="542"/>
                    </a:lnTo>
                    <a:lnTo>
                      <a:pt x="1413" y="523"/>
                    </a:lnTo>
                    <a:lnTo>
                      <a:pt x="1409" y="482"/>
                    </a:lnTo>
                    <a:lnTo>
                      <a:pt x="1387" y="465"/>
                    </a:lnTo>
                    <a:lnTo>
                      <a:pt x="1397" y="423"/>
                    </a:lnTo>
                    <a:lnTo>
                      <a:pt x="1361" y="400"/>
                    </a:lnTo>
                    <a:lnTo>
                      <a:pt x="1359" y="380"/>
                    </a:lnTo>
                    <a:lnTo>
                      <a:pt x="1403" y="356"/>
                    </a:lnTo>
                    <a:lnTo>
                      <a:pt x="1444" y="352"/>
                    </a:lnTo>
                    <a:lnTo>
                      <a:pt x="1456" y="337"/>
                    </a:lnTo>
                    <a:lnTo>
                      <a:pt x="1448" y="324"/>
                    </a:lnTo>
                    <a:lnTo>
                      <a:pt x="1413" y="315"/>
                    </a:lnTo>
                    <a:lnTo>
                      <a:pt x="1397" y="289"/>
                    </a:lnTo>
                    <a:lnTo>
                      <a:pt x="1351" y="286"/>
                    </a:lnTo>
                    <a:lnTo>
                      <a:pt x="1325" y="236"/>
                    </a:lnTo>
                    <a:lnTo>
                      <a:pt x="1299" y="23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3" name="Freeform 46">
                <a:extLst>
                  <a:ext uri="{FF2B5EF4-FFF2-40B4-BE49-F238E27FC236}">
                    <a16:creationId xmlns:a16="http://schemas.microsoft.com/office/drawing/2014/main" id="{48E64AD1-5E33-4552-BF42-8053CDADB5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1" y="1355"/>
                <a:ext cx="359" cy="356"/>
              </a:xfrm>
              <a:custGeom>
                <a:avLst/>
                <a:gdLst>
                  <a:gd name="T0" fmla="*/ 941 w 1077"/>
                  <a:gd name="T1" fmla="*/ 274 h 1068"/>
                  <a:gd name="T2" fmla="*/ 896 w 1077"/>
                  <a:gd name="T3" fmla="*/ 305 h 1068"/>
                  <a:gd name="T4" fmla="*/ 876 w 1077"/>
                  <a:gd name="T5" fmla="*/ 233 h 1068"/>
                  <a:gd name="T6" fmla="*/ 804 w 1077"/>
                  <a:gd name="T7" fmla="*/ 240 h 1068"/>
                  <a:gd name="T8" fmla="*/ 806 w 1077"/>
                  <a:gd name="T9" fmla="*/ 192 h 1068"/>
                  <a:gd name="T10" fmla="*/ 755 w 1077"/>
                  <a:gd name="T11" fmla="*/ 224 h 1068"/>
                  <a:gd name="T12" fmla="*/ 719 w 1077"/>
                  <a:gd name="T13" fmla="*/ 201 h 1068"/>
                  <a:gd name="T14" fmla="*/ 641 w 1077"/>
                  <a:gd name="T15" fmla="*/ 154 h 1068"/>
                  <a:gd name="T16" fmla="*/ 573 w 1077"/>
                  <a:gd name="T17" fmla="*/ 133 h 1068"/>
                  <a:gd name="T18" fmla="*/ 519 w 1077"/>
                  <a:gd name="T19" fmla="*/ 65 h 1068"/>
                  <a:gd name="T20" fmla="*/ 495 w 1077"/>
                  <a:gd name="T21" fmla="*/ 93 h 1068"/>
                  <a:gd name="T22" fmla="*/ 384 w 1077"/>
                  <a:gd name="T23" fmla="*/ 124 h 1068"/>
                  <a:gd name="T24" fmla="*/ 302 w 1077"/>
                  <a:gd name="T25" fmla="*/ 105 h 1068"/>
                  <a:gd name="T26" fmla="*/ 245 w 1077"/>
                  <a:gd name="T27" fmla="*/ 70 h 1068"/>
                  <a:gd name="T28" fmla="*/ 212 w 1077"/>
                  <a:gd name="T29" fmla="*/ 13 h 1068"/>
                  <a:gd name="T30" fmla="*/ 133 w 1077"/>
                  <a:gd name="T31" fmla="*/ 27 h 1068"/>
                  <a:gd name="T32" fmla="*/ 79 w 1077"/>
                  <a:gd name="T33" fmla="*/ 25 h 1068"/>
                  <a:gd name="T34" fmla="*/ 0 w 1077"/>
                  <a:gd name="T35" fmla="*/ 40 h 1068"/>
                  <a:gd name="T36" fmla="*/ 16 w 1077"/>
                  <a:gd name="T37" fmla="*/ 71 h 1068"/>
                  <a:gd name="T38" fmla="*/ 15 w 1077"/>
                  <a:gd name="T39" fmla="*/ 273 h 1068"/>
                  <a:gd name="T40" fmla="*/ 97 w 1077"/>
                  <a:gd name="T41" fmla="*/ 365 h 1068"/>
                  <a:gd name="T42" fmla="*/ 139 w 1077"/>
                  <a:gd name="T43" fmla="*/ 530 h 1068"/>
                  <a:gd name="T44" fmla="*/ 168 w 1077"/>
                  <a:gd name="T45" fmla="*/ 621 h 1068"/>
                  <a:gd name="T46" fmla="*/ 168 w 1077"/>
                  <a:gd name="T47" fmla="*/ 694 h 1068"/>
                  <a:gd name="T48" fmla="*/ 155 w 1077"/>
                  <a:gd name="T49" fmla="*/ 777 h 1068"/>
                  <a:gd name="T50" fmla="*/ 169 w 1077"/>
                  <a:gd name="T51" fmla="*/ 842 h 1068"/>
                  <a:gd name="T52" fmla="*/ 151 w 1077"/>
                  <a:gd name="T53" fmla="*/ 938 h 1068"/>
                  <a:gd name="T54" fmla="*/ 215 w 1077"/>
                  <a:gd name="T55" fmla="*/ 985 h 1068"/>
                  <a:gd name="T56" fmla="*/ 267 w 1077"/>
                  <a:gd name="T57" fmla="*/ 1034 h 1068"/>
                  <a:gd name="T58" fmla="*/ 337 w 1077"/>
                  <a:gd name="T59" fmla="*/ 1001 h 1068"/>
                  <a:gd name="T60" fmla="*/ 366 w 1077"/>
                  <a:gd name="T61" fmla="*/ 1026 h 1068"/>
                  <a:gd name="T62" fmla="*/ 407 w 1077"/>
                  <a:gd name="T63" fmla="*/ 1028 h 1068"/>
                  <a:gd name="T64" fmla="*/ 459 w 1077"/>
                  <a:gd name="T65" fmla="*/ 1003 h 1068"/>
                  <a:gd name="T66" fmla="*/ 475 w 1077"/>
                  <a:gd name="T67" fmla="*/ 1029 h 1068"/>
                  <a:gd name="T68" fmla="*/ 484 w 1077"/>
                  <a:gd name="T69" fmla="*/ 1068 h 1068"/>
                  <a:gd name="T70" fmla="*/ 528 w 1077"/>
                  <a:gd name="T71" fmla="*/ 1030 h 1068"/>
                  <a:gd name="T72" fmla="*/ 552 w 1077"/>
                  <a:gd name="T73" fmla="*/ 995 h 1068"/>
                  <a:gd name="T74" fmla="*/ 591 w 1077"/>
                  <a:gd name="T75" fmla="*/ 984 h 1068"/>
                  <a:gd name="T76" fmla="*/ 581 w 1077"/>
                  <a:gd name="T77" fmla="*/ 952 h 1068"/>
                  <a:gd name="T78" fmla="*/ 643 w 1077"/>
                  <a:gd name="T79" fmla="*/ 973 h 1068"/>
                  <a:gd name="T80" fmla="*/ 737 w 1077"/>
                  <a:gd name="T81" fmla="*/ 971 h 1068"/>
                  <a:gd name="T82" fmla="*/ 774 w 1077"/>
                  <a:gd name="T83" fmla="*/ 1008 h 1068"/>
                  <a:gd name="T84" fmla="*/ 851 w 1077"/>
                  <a:gd name="T85" fmla="*/ 967 h 1068"/>
                  <a:gd name="T86" fmla="*/ 933 w 1077"/>
                  <a:gd name="T87" fmla="*/ 912 h 1068"/>
                  <a:gd name="T88" fmla="*/ 958 w 1077"/>
                  <a:gd name="T89" fmla="*/ 883 h 1068"/>
                  <a:gd name="T90" fmla="*/ 985 w 1077"/>
                  <a:gd name="T91" fmla="*/ 820 h 1068"/>
                  <a:gd name="T92" fmla="*/ 941 w 1077"/>
                  <a:gd name="T93" fmla="*/ 777 h 1068"/>
                  <a:gd name="T94" fmla="*/ 948 w 1077"/>
                  <a:gd name="T95" fmla="*/ 717 h 1068"/>
                  <a:gd name="T96" fmla="*/ 913 w 1077"/>
                  <a:gd name="T97" fmla="*/ 700 h 1068"/>
                  <a:gd name="T98" fmla="*/ 948 w 1077"/>
                  <a:gd name="T99" fmla="*/ 643 h 1068"/>
                  <a:gd name="T100" fmla="*/ 935 w 1077"/>
                  <a:gd name="T101" fmla="*/ 570 h 1068"/>
                  <a:gd name="T102" fmla="*/ 958 w 1077"/>
                  <a:gd name="T103" fmla="*/ 528 h 1068"/>
                  <a:gd name="T104" fmla="*/ 990 w 1077"/>
                  <a:gd name="T105" fmla="*/ 517 h 1068"/>
                  <a:gd name="T106" fmla="*/ 1035 w 1077"/>
                  <a:gd name="T107" fmla="*/ 493 h 1068"/>
                  <a:gd name="T108" fmla="*/ 1068 w 1077"/>
                  <a:gd name="T109" fmla="*/ 483 h 1068"/>
                  <a:gd name="T110" fmla="*/ 1076 w 1077"/>
                  <a:gd name="T111" fmla="*/ 422 h 1068"/>
                  <a:gd name="T112" fmla="*/ 1005 w 1077"/>
                  <a:gd name="T113" fmla="*/ 382 h 1068"/>
                  <a:gd name="T114" fmla="*/ 998 w 1077"/>
                  <a:gd name="T115" fmla="*/ 308 h 1068"/>
                  <a:gd name="T116" fmla="*/ 982 w 1077"/>
                  <a:gd name="T117" fmla="*/ 277 h 10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77" h="1068">
                    <a:moveTo>
                      <a:pt x="982" y="277"/>
                    </a:moveTo>
                    <a:lnTo>
                      <a:pt x="941" y="274"/>
                    </a:lnTo>
                    <a:lnTo>
                      <a:pt x="916" y="303"/>
                    </a:lnTo>
                    <a:lnTo>
                      <a:pt x="896" y="305"/>
                    </a:lnTo>
                    <a:lnTo>
                      <a:pt x="881" y="279"/>
                    </a:lnTo>
                    <a:lnTo>
                      <a:pt x="876" y="233"/>
                    </a:lnTo>
                    <a:lnTo>
                      <a:pt x="869" y="220"/>
                    </a:lnTo>
                    <a:lnTo>
                      <a:pt x="804" y="240"/>
                    </a:lnTo>
                    <a:lnTo>
                      <a:pt x="795" y="220"/>
                    </a:lnTo>
                    <a:lnTo>
                      <a:pt x="806" y="192"/>
                    </a:lnTo>
                    <a:lnTo>
                      <a:pt x="791" y="173"/>
                    </a:lnTo>
                    <a:lnTo>
                      <a:pt x="755" y="224"/>
                    </a:lnTo>
                    <a:lnTo>
                      <a:pt x="748" y="218"/>
                    </a:lnTo>
                    <a:lnTo>
                      <a:pt x="719" y="201"/>
                    </a:lnTo>
                    <a:lnTo>
                      <a:pt x="687" y="204"/>
                    </a:lnTo>
                    <a:lnTo>
                      <a:pt x="641" y="154"/>
                    </a:lnTo>
                    <a:lnTo>
                      <a:pt x="599" y="138"/>
                    </a:lnTo>
                    <a:lnTo>
                      <a:pt x="573" y="133"/>
                    </a:lnTo>
                    <a:lnTo>
                      <a:pt x="562" y="94"/>
                    </a:lnTo>
                    <a:lnTo>
                      <a:pt x="519" y="65"/>
                    </a:lnTo>
                    <a:lnTo>
                      <a:pt x="509" y="32"/>
                    </a:lnTo>
                    <a:lnTo>
                      <a:pt x="495" y="93"/>
                    </a:lnTo>
                    <a:lnTo>
                      <a:pt x="427" y="87"/>
                    </a:lnTo>
                    <a:lnTo>
                      <a:pt x="384" y="124"/>
                    </a:lnTo>
                    <a:lnTo>
                      <a:pt x="341" y="94"/>
                    </a:lnTo>
                    <a:lnTo>
                      <a:pt x="302" y="105"/>
                    </a:lnTo>
                    <a:lnTo>
                      <a:pt x="278" y="73"/>
                    </a:lnTo>
                    <a:lnTo>
                      <a:pt x="245" y="70"/>
                    </a:lnTo>
                    <a:lnTo>
                      <a:pt x="215" y="46"/>
                    </a:lnTo>
                    <a:lnTo>
                      <a:pt x="212" y="13"/>
                    </a:lnTo>
                    <a:lnTo>
                      <a:pt x="197" y="0"/>
                    </a:lnTo>
                    <a:lnTo>
                      <a:pt x="133" y="27"/>
                    </a:lnTo>
                    <a:lnTo>
                      <a:pt x="98" y="16"/>
                    </a:lnTo>
                    <a:lnTo>
                      <a:pt x="79" y="25"/>
                    </a:lnTo>
                    <a:lnTo>
                      <a:pt x="52" y="21"/>
                    </a:lnTo>
                    <a:lnTo>
                      <a:pt x="0" y="40"/>
                    </a:lnTo>
                    <a:lnTo>
                      <a:pt x="1" y="52"/>
                    </a:lnTo>
                    <a:lnTo>
                      <a:pt x="16" y="71"/>
                    </a:lnTo>
                    <a:lnTo>
                      <a:pt x="59" y="168"/>
                    </a:lnTo>
                    <a:lnTo>
                      <a:pt x="15" y="273"/>
                    </a:lnTo>
                    <a:lnTo>
                      <a:pt x="17" y="293"/>
                    </a:lnTo>
                    <a:lnTo>
                      <a:pt x="97" y="365"/>
                    </a:lnTo>
                    <a:lnTo>
                      <a:pt x="101" y="412"/>
                    </a:lnTo>
                    <a:lnTo>
                      <a:pt x="139" y="530"/>
                    </a:lnTo>
                    <a:lnTo>
                      <a:pt x="132" y="591"/>
                    </a:lnTo>
                    <a:lnTo>
                      <a:pt x="168" y="621"/>
                    </a:lnTo>
                    <a:lnTo>
                      <a:pt x="176" y="641"/>
                    </a:lnTo>
                    <a:lnTo>
                      <a:pt x="168" y="694"/>
                    </a:lnTo>
                    <a:lnTo>
                      <a:pt x="178" y="727"/>
                    </a:lnTo>
                    <a:lnTo>
                      <a:pt x="155" y="777"/>
                    </a:lnTo>
                    <a:lnTo>
                      <a:pt x="165" y="809"/>
                    </a:lnTo>
                    <a:lnTo>
                      <a:pt x="169" y="842"/>
                    </a:lnTo>
                    <a:lnTo>
                      <a:pt x="140" y="905"/>
                    </a:lnTo>
                    <a:lnTo>
                      <a:pt x="151" y="938"/>
                    </a:lnTo>
                    <a:lnTo>
                      <a:pt x="165" y="957"/>
                    </a:lnTo>
                    <a:lnTo>
                      <a:pt x="215" y="985"/>
                    </a:lnTo>
                    <a:lnTo>
                      <a:pt x="246" y="1023"/>
                    </a:lnTo>
                    <a:lnTo>
                      <a:pt x="267" y="1034"/>
                    </a:lnTo>
                    <a:lnTo>
                      <a:pt x="287" y="1033"/>
                    </a:lnTo>
                    <a:lnTo>
                      <a:pt x="337" y="1001"/>
                    </a:lnTo>
                    <a:lnTo>
                      <a:pt x="351" y="1000"/>
                    </a:lnTo>
                    <a:lnTo>
                      <a:pt x="366" y="1026"/>
                    </a:lnTo>
                    <a:lnTo>
                      <a:pt x="387" y="1030"/>
                    </a:lnTo>
                    <a:lnTo>
                      <a:pt x="407" y="1028"/>
                    </a:lnTo>
                    <a:lnTo>
                      <a:pt x="425" y="999"/>
                    </a:lnTo>
                    <a:lnTo>
                      <a:pt x="459" y="1003"/>
                    </a:lnTo>
                    <a:lnTo>
                      <a:pt x="460" y="1023"/>
                    </a:lnTo>
                    <a:lnTo>
                      <a:pt x="475" y="1029"/>
                    </a:lnTo>
                    <a:lnTo>
                      <a:pt x="470" y="1056"/>
                    </a:lnTo>
                    <a:lnTo>
                      <a:pt x="484" y="1068"/>
                    </a:lnTo>
                    <a:lnTo>
                      <a:pt x="498" y="1067"/>
                    </a:lnTo>
                    <a:lnTo>
                      <a:pt x="528" y="1030"/>
                    </a:lnTo>
                    <a:lnTo>
                      <a:pt x="556" y="1034"/>
                    </a:lnTo>
                    <a:lnTo>
                      <a:pt x="552" y="995"/>
                    </a:lnTo>
                    <a:lnTo>
                      <a:pt x="573" y="999"/>
                    </a:lnTo>
                    <a:lnTo>
                      <a:pt x="591" y="984"/>
                    </a:lnTo>
                    <a:lnTo>
                      <a:pt x="575" y="959"/>
                    </a:lnTo>
                    <a:lnTo>
                      <a:pt x="581" y="952"/>
                    </a:lnTo>
                    <a:lnTo>
                      <a:pt x="616" y="961"/>
                    </a:lnTo>
                    <a:lnTo>
                      <a:pt x="643" y="973"/>
                    </a:lnTo>
                    <a:lnTo>
                      <a:pt x="702" y="954"/>
                    </a:lnTo>
                    <a:lnTo>
                      <a:pt x="737" y="971"/>
                    </a:lnTo>
                    <a:lnTo>
                      <a:pt x="748" y="1010"/>
                    </a:lnTo>
                    <a:lnTo>
                      <a:pt x="774" y="1008"/>
                    </a:lnTo>
                    <a:lnTo>
                      <a:pt x="792" y="985"/>
                    </a:lnTo>
                    <a:lnTo>
                      <a:pt x="851" y="967"/>
                    </a:lnTo>
                    <a:lnTo>
                      <a:pt x="888" y="930"/>
                    </a:lnTo>
                    <a:lnTo>
                      <a:pt x="933" y="912"/>
                    </a:lnTo>
                    <a:lnTo>
                      <a:pt x="953" y="917"/>
                    </a:lnTo>
                    <a:lnTo>
                      <a:pt x="958" y="883"/>
                    </a:lnTo>
                    <a:lnTo>
                      <a:pt x="948" y="857"/>
                    </a:lnTo>
                    <a:lnTo>
                      <a:pt x="985" y="820"/>
                    </a:lnTo>
                    <a:lnTo>
                      <a:pt x="962" y="788"/>
                    </a:lnTo>
                    <a:lnTo>
                      <a:pt x="941" y="777"/>
                    </a:lnTo>
                    <a:lnTo>
                      <a:pt x="939" y="750"/>
                    </a:lnTo>
                    <a:lnTo>
                      <a:pt x="948" y="717"/>
                    </a:lnTo>
                    <a:lnTo>
                      <a:pt x="932" y="690"/>
                    </a:lnTo>
                    <a:lnTo>
                      <a:pt x="913" y="700"/>
                    </a:lnTo>
                    <a:lnTo>
                      <a:pt x="906" y="686"/>
                    </a:lnTo>
                    <a:lnTo>
                      <a:pt x="948" y="643"/>
                    </a:lnTo>
                    <a:lnTo>
                      <a:pt x="958" y="602"/>
                    </a:lnTo>
                    <a:lnTo>
                      <a:pt x="935" y="570"/>
                    </a:lnTo>
                    <a:lnTo>
                      <a:pt x="945" y="535"/>
                    </a:lnTo>
                    <a:lnTo>
                      <a:pt x="958" y="528"/>
                    </a:lnTo>
                    <a:lnTo>
                      <a:pt x="998" y="524"/>
                    </a:lnTo>
                    <a:lnTo>
                      <a:pt x="990" y="517"/>
                    </a:lnTo>
                    <a:lnTo>
                      <a:pt x="996" y="497"/>
                    </a:lnTo>
                    <a:lnTo>
                      <a:pt x="1035" y="493"/>
                    </a:lnTo>
                    <a:lnTo>
                      <a:pt x="1062" y="491"/>
                    </a:lnTo>
                    <a:lnTo>
                      <a:pt x="1068" y="483"/>
                    </a:lnTo>
                    <a:lnTo>
                      <a:pt x="1077" y="436"/>
                    </a:lnTo>
                    <a:lnTo>
                      <a:pt x="1076" y="422"/>
                    </a:lnTo>
                    <a:lnTo>
                      <a:pt x="1045" y="378"/>
                    </a:lnTo>
                    <a:lnTo>
                      <a:pt x="1005" y="382"/>
                    </a:lnTo>
                    <a:lnTo>
                      <a:pt x="993" y="330"/>
                    </a:lnTo>
                    <a:lnTo>
                      <a:pt x="998" y="308"/>
                    </a:lnTo>
                    <a:lnTo>
                      <a:pt x="1001" y="268"/>
                    </a:lnTo>
                    <a:lnTo>
                      <a:pt x="982" y="27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4" name="Freeform 47">
                <a:extLst>
                  <a:ext uri="{FF2B5EF4-FFF2-40B4-BE49-F238E27FC236}">
                    <a16:creationId xmlns:a16="http://schemas.microsoft.com/office/drawing/2014/main" id="{107F7CBA-8C5E-0E92-2A98-C3454E59A5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1" y="1519"/>
                <a:ext cx="19" cy="12"/>
              </a:xfrm>
              <a:custGeom>
                <a:avLst/>
                <a:gdLst>
                  <a:gd name="T0" fmla="*/ 59 w 59"/>
                  <a:gd name="T1" fmla="*/ 14 h 37"/>
                  <a:gd name="T2" fmla="*/ 58 w 59"/>
                  <a:gd name="T3" fmla="*/ 0 h 37"/>
                  <a:gd name="T4" fmla="*/ 45 w 59"/>
                  <a:gd name="T5" fmla="*/ 1 h 37"/>
                  <a:gd name="T6" fmla="*/ 6 w 59"/>
                  <a:gd name="T7" fmla="*/ 5 h 37"/>
                  <a:gd name="T8" fmla="*/ 0 w 59"/>
                  <a:gd name="T9" fmla="*/ 25 h 37"/>
                  <a:gd name="T10" fmla="*/ 8 w 59"/>
                  <a:gd name="T11" fmla="*/ 32 h 37"/>
                  <a:gd name="T12" fmla="*/ 14 w 59"/>
                  <a:gd name="T13" fmla="*/ 24 h 37"/>
                  <a:gd name="T14" fmla="*/ 29 w 59"/>
                  <a:gd name="T15" fmla="*/ 37 h 37"/>
                  <a:gd name="T16" fmla="*/ 49 w 59"/>
                  <a:gd name="T17" fmla="*/ 35 h 37"/>
                  <a:gd name="T18" fmla="*/ 59 w 59"/>
                  <a:gd name="T19" fmla="*/ 1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9" h="37">
                    <a:moveTo>
                      <a:pt x="59" y="14"/>
                    </a:moveTo>
                    <a:lnTo>
                      <a:pt x="58" y="0"/>
                    </a:lnTo>
                    <a:lnTo>
                      <a:pt x="45" y="1"/>
                    </a:lnTo>
                    <a:lnTo>
                      <a:pt x="6" y="5"/>
                    </a:lnTo>
                    <a:lnTo>
                      <a:pt x="0" y="25"/>
                    </a:lnTo>
                    <a:lnTo>
                      <a:pt x="8" y="32"/>
                    </a:lnTo>
                    <a:lnTo>
                      <a:pt x="14" y="24"/>
                    </a:lnTo>
                    <a:lnTo>
                      <a:pt x="29" y="37"/>
                    </a:lnTo>
                    <a:lnTo>
                      <a:pt x="49" y="35"/>
                    </a:lnTo>
                    <a:lnTo>
                      <a:pt x="59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5" name="Freeform 48">
                <a:extLst>
                  <a:ext uri="{FF2B5EF4-FFF2-40B4-BE49-F238E27FC236}">
                    <a16:creationId xmlns:a16="http://schemas.microsoft.com/office/drawing/2014/main" id="{9C4504AC-A8BD-8EF5-B1AE-47242BCA54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6" y="1842"/>
                <a:ext cx="242" cy="326"/>
              </a:xfrm>
              <a:custGeom>
                <a:avLst/>
                <a:gdLst>
                  <a:gd name="T0" fmla="*/ 199 w 728"/>
                  <a:gd name="T1" fmla="*/ 46 h 980"/>
                  <a:gd name="T2" fmla="*/ 122 w 728"/>
                  <a:gd name="T3" fmla="*/ 14 h 980"/>
                  <a:gd name="T4" fmla="*/ 104 w 728"/>
                  <a:gd name="T5" fmla="*/ 102 h 980"/>
                  <a:gd name="T6" fmla="*/ 132 w 728"/>
                  <a:gd name="T7" fmla="*/ 120 h 980"/>
                  <a:gd name="T8" fmla="*/ 143 w 728"/>
                  <a:gd name="T9" fmla="*/ 159 h 980"/>
                  <a:gd name="T10" fmla="*/ 126 w 728"/>
                  <a:gd name="T11" fmla="*/ 194 h 980"/>
                  <a:gd name="T12" fmla="*/ 59 w 728"/>
                  <a:gd name="T13" fmla="*/ 208 h 980"/>
                  <a:gd name="T14" fmla="*/ 44 w 728"/>
                  <a:gd name="T15" fmla="*/ 255 h 980"/>
                  <a:gd name="T16" fmla="*/ 1 w 728"/>
                  <a:gd name="T17" fmla="*/ 300 h 980"/>
                  <a:gd name="T18" fmla="*/ 45 w 728"/>
                  <a:gd name="T19" fmla="*/ 336 h 980"/>
                  <a:gd name="T20" fmla="*/ 40 w 728"/>
                  <a:gd name="T21" fmla="*/ 364 h 980"/>
                  <a:gd name="T22" fmla="*/ 0 w 728"/>
                  <a:gd name="T23" fmla="*/ 367 h 980"/>
                  <a:gd name="T24" fmla="*/ 46 w 728"/>
                  <a:gd name="T25" fmla="*/ 417 h 980"/>
                  <a:gd name="T26" fmla="*/ 64 w 728"/>
                  <a:gd name="T27" fmla="*/ 468 h 980"/>
                  <a:gd name="T28" fmla="*/ 115 w 728"/>
                  <a:gd name="T29" fmla="*/ 518 h 980"/>
                  <a:gd name="T30" fmla="*/ 104 w 728"/>
                  <a:gd name="T31" fmla="*/ 606 h 980"/>
                  <a:gd name="T32" fmla="*/ 99 w 728"/>
                  <a:gd name="T33" fmla="*/ 640 h 980"/>
                  <a:gd name="T34" fmla="*/ 128 w 728"/>
                  <a:gd name="T35" fmla="*/ 651 h 980"/>
                  <a:gd name="T36" fmla="*/ 102 w 728"/>
                  <a:gd name="T37" fmla="*/ 727 h 980"/>
                  <a:gd name="T38" fmla="*/ 161 w 728"/>
                  <a:gd name="T39" fmla="*/ 789 h 980"/>
                  <a:gd name="T40" fmla="*/ 226 w 728"/>
                  <a:gd name="T41" fmla="*/ 843 h 980"/>
                  <a:gd name="T42" fmla="*/ 286 w 728"/>
                  <a:gd name="T43" fmla="*/ 844 h 980"/>
                  <a:gd name="T44" fmla="*/ 330 w 728"/>
                  <a:gd name="T45" fmla="*/ 881 h 980"/>
                  <a:gd name="T46" fmla="*/ 335 w 728"/>
                  <a:gd name="T47" fmla="*/ 853 h 980"/>
                  <a:gd name="T48" fmla="*/ 362 w 728"/>
                  <a:gd name="T49" fmla="*/ 864 h 980"/>
                  <a:gd name="T50" fmla="*/ 342 w 728"/>
                  <a:gd name="T51" fmla="*/ 940 h 980"/>
                  <a:gd name="T52" fmla="*/ 396 w 728"/>
                  <a:gd name="T53" fmla="*/ 934 h 980"/>
                  <a:gd name="T54" fmla="*/ 445 w 728"/>
                  <a:gd name="T55" fmla="*/ 964 h 980"/>
                  <a:gd name="T56" fmla="*/ 467 w 728"/>
                  <a:gd name="T57" fmla="*/ 834 h 980"/>
                  <a:gd name="T58" fmla="*/ 537 w 728"/>
                  <a:gd name="T59" fmla="*/ 801 h 980"/>
                  <a:gd name="T60" fmla="*/ 671 w 728"/>
                  <a:gd name="T61" fmla="*/ 721 h 980"/>
                  <a:gd name="T62" fmla="*/ 726 w 728"/>
                  <a:gd name="T63" fmla="*/ 662 h 980"/>
                  <a:gd name="T64" fmla="*/ 667 w 728"/>
                  <a:gd name="T65" fmla="*/ 600 h 980"/>
                  <a:gd name="T66" fmla="*/ 550 w 728"/>
                  <a:gd name="T67" fmla="*/ 572 h 980"/>
                  <a:gd name="T68" fmla="*/ 531 w 728"/>
                  <a:gd name="T69" fmla="*/ 513 h 980"/>
                  <a:gd name="T70" fmla="*/ 515 w 728"/>
                  <a:gd name="T71" fmla="*/ 487 h 980"/>
                  <a:gd name="T72" fmla="*/ 478 w 728"/>
                  <a:gd name="T73" fmla="*/ 450 h 980"/>
                  <a:gd name="T74" fmla="*/ 451 w 728"/>
                  <a:gd name="T75" fmla="*/ 440 h 980"/>
                  <a:gd name="T76" fmla="*/ 388 w 728"/>
                  <a:gd name="T77" fmla="*/ 419 h 980"/>
                  <a:gd name="T78" fmla="*/ 404 w 728"/>
                  <a:gd name="T79" fmla="*/ 377 h 980"/>
                  <a:gd name="T80" fmla="*/ 407 w 728"/>
                  <a:gd name="T81" fmla="*/ 269 h 980"/>
                  <a:gd name="T82" fmla="*/ 439 w 728"/>
                  <a:gd name="T83" fmla="*/ 172 h 980"/>
                  <a:gd name="T84" fmla="*/ 397 w 728"/>
                  <a:gd name="T85" fmla="*/ 149 h 980"/>
                  <a:gd name="T86" fmla="*/ 374 w 728"/>
                  <a:gd name="T87" fmla="*/ 125 h 980"/>
                  <a:gd name="T88" fmla="*/ 371 w 728"/>
                  <a:gd name="T89" fmla="*/ 91 h 980"/>
                  <a:gd name="T90" fmla="*/ 341 w 728"/>
                  <a:gd name="T91" fmla="*/ 54 h 980"/>
                  <a:gd name="T92" fmla="*/ 359 w 728"/>
                  <a:gd name="T93" fmla="*/ 32 h 980"/>
                  <a:gd name="T94" fmla="*/ 302 w 728"/>
                  <a:gd name="T95" fmla="*/ 3 h 980"/>
                  <a:gd name="T96" fmla="*/ 259 w 728"/>
                  <a:gd name="T97" fmla="*/ 41 h 980"/>
                  <a:gd name="T98" fmla="*/ 225 w 728"/>
                  <a:gd name="T99" fmla="*/ 38 h 9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728" h="980">
                    <a:moveTo>
                      <a:pt x="225" y="38"/>
                    </a:moveTo>
                    <a:lnTo>
                      <a:pt x="199" y="46"/>
                    </a:lnTo>
                    <a:lnTo>
                      <a:pt x="163" y="17"/>
                    </a:lnTo>
                    <a:lnTo>
                      <a:pt x="122" y="14"/>
                    </a:lnTo>
                    <a:lnTo>
                      <a:pt x="107" y="69"/>
                    </a:lnTo>
                    <a:lnTo>
                      <a:pt x="104" y="102"/>
                    </a:lnTo>
                    <a:lnTo>
                      <a:pt x="125" y="114"/>
                    </a:lnTo>
                    <a:lnTo>
                      <a:pt x="132" y="120"/>
                    </a:lnTo>
                    <a:lnTo>
                      <a:pt x="113" y="135"/>
                    </a:lnTo>
                    <a:lnTo>
                      <a:pt x="143" y="159"/>
                    </a:lnTo>
                    <a:lnTo>
                      <a:pt x="143" y="166"/>
                    </a:lnTo>
                    <a:lnTo>
                      <a:pt x="126" y="194"/>
                    </a:lnTo>
                    <a:lnTo>
                      <a:pt x="97" y="184"/>
                    </a:lnTo>
                    <a:lnTo>
                      <a:pt x="59" y="208"/>
                    </a:lnTo>
                    <a:lnTo>
                      <a:pt x="43" y="236"/>
                    </a:lnTo>
                    <a:lnTo>
                      <a:pt x="44" y="255"/>
                    </a:lnTo>
                    <a:lnTo>
                      <a:pt x="39" y="276"/>
                    </a:lnTo>
                    <a:lnTo>
                      <a:pt x="1" y="300"/>
                    </a:lnTo>
                    <a:lnTo>
                      <a:pt x="25" y="331"/>
                    </a:lnTo>
                    <a:lnTo>
                      <a:pt x="45" y="336"/>
                    </a:lnTo>
                    <a:lnTo>
                      <a:pt x="47" y="357"/>
                    </a:lnTo>
                    <a:lnTo>
                      <a:pt x="40" y="364"/>
                    </a:lnTo>
                    <a:lnTo>
                      <a:pt x="7" y="360"/>
                    </a:lnTo>
                    <a:lnTo>
                      <a:pt x="0" y="367"/>
                    </a:lnTo>
                    <a:lnTo>
                      <a:pt x="30" y="391"/>
                    </a:lnTo>
                    <a:lnTo>
                      <a:pt x="46" y="417"/>
                    </a:lnTo>
                    <a:lnTo>
                      <a:pt x="74" y="435"/>
                    </a:lnTo>
                    <a:lnTo>
                      <a:pt x="64" y="468"/>
                    </a:lnTo>
                    <a:lnTo>
                      <a:pt x="80" y="501"/>
                    </a:lnTo>
                    <a:lnTo>
                      <a:pt x="115" y="518"/>
                    </a:lnTo>
                    <a:lnTo>
                      <a:pt x="114" y="578"/>
                    </a:lnTo>
                    <a:lnTo>
                      <a:pt x="104" y="606"/>
                    </a:lnTo>
                    <a:lnTo>
                      <a:pt x="85" y="621"/>
                    </a:lnTo>
                    <a:lnTo>
                      <a:pt x="99" y="640"/>
                    </a:lnTo>
                    <a:lnTo>
                      <a:pt x="120" y="638"/>
                    </a:lnTo>
                    <a:lnTo>
                      <a:pt x="128" y="651"/>
                    </a:lnTo>
                    <a:lnTo>
                      <a:pt x="98" y="700"/>
                    </a:lnTo>
                    <a:lnTo>
                      <a:pt x="102" y="727"/>
                    </a:lnTo>
                    <a:lnTo>
                      <a:pt x="140" y="777"/>
                    </a:lnTo>
                    <a:lnTo>
                      <a:pt x="161" y="789"/>
                    </a:lnTo>
                    <a:lnTo>
                      <a:pt x="185" y="833"/>
                    </a:lnTo>
                    <a:lnTo>
                      <a:pt x="226" y="843"/>
                    </a:lnTo>
                    <a:lnTo>
                      <a:pt x="259" y="833"/>
                    </a:lnTo>
                    <a:lnTo>
                      <a:pt x="286" y="844"/>
                    </a:lnTo>
                    <a:lnTo>
                      <a:pt x="306" y="842"/>
                    </a:lnTo>
                    <a:lnTo>
                      <a:pt x="330" y="881"/>
                    </a:lnTo>
                    <a:lnTo>
                      <a:pt x="337" y="880"/>
                    </a:lnTo>
                    <a:lnTo>
                      <a:pt x="335" y="853"/>
                    </a:lnTo>
                    <a:lnTo>
                      <a:pt x="355" y="851"/>
                    </a:lnTo>
                    <a:lnTo>
                      <a:pt x="362" y="864"/>
                    </a:lnTo>
                    <a:lnTo>
                      <a:pt x="332" y="901"/>
                    </a:lnTo>
                    <a:lnTo>
                      <a:pt x="342" y="940"/>
                    </a:lnTo>
                    <a:lnTo>
                      <a:pt x="371" y="950"/>
                    </a:lnTo>
                    <a:lnTo>
                      <a:pt x="396" y="934"/>
                    </a:lnTo>
                    <a:lnTo>
                      <a:pt x="420" y="980"/>
                    </a:lnTo>
                    <a:lnTo>
                      <a:pt x="445" y="964"/>
                    </a:lnTo>
                    <a:lnTo>
                      <a:pt x="499" y="898"/>
                    </a:lnTo>
                    <a:lnTo>
                      <a:pt x="467" y="834"/>
                    </a:lnTo>
                    <a:lnTo>
                      <a:pt x="494" y="831"/>
                    </a:lnTo>
                    <a:lnTo>
                      <a:pt x="537" y="801"/>
                    </a:lnTo>
                    <a:lnTo>
                      <a:pt x="636" y="785"/>
                    </a:lnTo>
                    <a:lnTo>
                      <a:pt x="671" y="721"/>
                    </a:lnTo>
                    <a:lnTo>
                      <a:pt x="728" y="682"/>
                    </a:lnTo>
                    <a:lnTo>
                      <a:pt x="726" y="662"/>
                    </a:lnTo>
                    <a:lnTo>
                      <a:pt x="690" y="639"/>
                    </a:lnTo>
                    <a:lnTo>
                      <a:pt x="667" y="600"/>
                    </a:lnTo>
                    <a:lnTo>
                      <a:pt x="689" y="558"/>
                    </a:lnTo>
                    <a:lnTo>
                      <a:pt x="550" y="572"/>
                    </a:lnTo>
                    <a:lnTo>
                      <a:pt x="546" y="532"/>
                    </a:lnTo>
                    <a:lnTo>
                      <a:pt x="531" y="513"/>
                    </a:lnTo>
                    <a:lnTo>
                      <a:pt x="529" y="493"/>
                    </a:lnTo>
                    <a:lnTo>
                      <a:pt x="515" y="487"/>
                    </a:lnTo>
                    <a:lnTo>
                      <a:pt x="499" y="462"/>
                    </a:lnTo>
                    <a:lnTo>
                      <a:pt x="478" y="450"/>
                    </a:lnTo>
                    <a:lnTo>
                      <a:pt x="453" y="466"/>
                    </a:lnTo>
                    <a:lnTo>
                      <a:pt x="451" y="440"/>
                    </a:lnTo>
                    <a:lnTo>
                      <a:pt x="422" y="422"/>
                    </a:lnTo>
                    <a:lnTo>
                      <a:pt x="388" y="419"/>
                    </a:lnTo>
                    <a:lnTo>
                      <a:pt x="386" y="405"/>
                    </a:lnTo>
                    <a:lnTo>
                      <a:pt x="404" y="377"/>
                    </a:lnTo>
                    <a:lnTo>
                      <a:pt x="391" y="297"/>
                    </a:lnTo>
                    <a:lnTo>
                      <a:pt x="407" y="269"/>
                    </a:lnTo>
                    <a:lnTo>
                      <a:pt x="399" y="243"/>
                    </a:lnTo>
                    <a:lnTo>
                      <a:pt x="439" y="172"/>
                    </a:lnTo>
                    <a:lnTo>
                      <a:pt x="423" y="147"/>
                    </a:lnTo>
                    <a:lnTo>
                      <a:pt x="397" y="149"/>
                    </a:lnTo>
                    <a:lnTo>
                      <a:pt x="376" y="138"/>
                    </a:lnTo>
                    <a:lnTo>
                      <a:pt x="374" y="125"/>
                    </a:lnTo>
                    <a:lnTo>
                      <a:pt x="379" y="103"/>
                    </a:lnTo>
                    <a:lnTo>
                      <a:pt x="371" y="91"/>
                    </a:lnTo>
                    <a:lnTo>
                      <a:pt x="383" y="83"/>
                    </a:lnTo>
                    <a:lnTo>
                      <a:pt x="341" y="54"/>
                    </a:lnTo>
                    <a:lnTo>
                      <a:pt x="339" y="40"/>
                    </a:lnTo>
                    <a:lnTo>
                      <a:pt x="359" y="32"/>
                    </a:lnTo>
                    <a:lnTo>
                      <a:pt x="342" y="0"/>
                    </a:lnTo>
                    <a:lnTo>
                      <a:pt x="302" y="3"/>
                    </a:lnTo>
                    <a:lnTo>
                      <a:pt x="286" y="45"/>
                    </a:lnTo>
                    <a:lnTo>
                      <a:pt x="259" y="41"/>
                    </a:lnTo>
                    <a:lnTo>
                      <a:pt x="243" y="16"/>
                    </a:lnTo>
                    <a:lnTo>
                      <a:pt x="225" y="3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6" name="Freeform 49">
                <a:extLst>
                  <a:ext uri="{FF2B5EF4-FFF2-40B4-BE49-F238E27FC236}">
                    <a16:creationId xmlns:a16="http://schemas.microsoft.com/office/drawing/2014/main" id="{825E677A-9D55-747F-F6AD-609A241A44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6" y="1856"/>
                <a:ext cx="292" cy="399"/>
              </a:xfrm>
              <a:custGeom>
                <a:avLst/>
                <a:gdLst>
                  <a:gd name="T0" fmla="*/ 465 w 875"/>
                  <a:gd name="T1" fmla="*/ 134 h 1195"/>
                  <a:gd name="T2" fmla="*/ 449 w 875"/>
                  <a:gd name="T3" fmla="*/ 102 h 1195"/>
                  <a:gd name="T4" fmla="*/ 394 w 875"/>
                  <a:gd name="T5" fmla="*/ 93 h 1195"/>
                  <a:gd name="T6" fmla="*/ 327 w 875"/>
                  <a:gd name="T7" fmla="*/ 86 h 1195"/>
                  <a:gd name="T8" fmla="*/ 219 w 875"/>
                  <a:gd name="T9" fmla="*/ 83 h 1195"/>
                  <a:gd name="T10" fmla="*/ 167 w 875"/>
                  <a:gd name="T11" fmla="*/ 28 h 1195"/>
                  <a:gd name="T12" fmla="*/ 133 w 875"/>
                  <a:gd name="T13" fmla="*/ 17 h 1195"/>
                  <a:gd name="T14" fmla="*/ 61 w 875"/>
                  <a:gd name="T15" fmla="*/ 44 h 1195"/>
                  <a:gd name="T16" fmla="*/ 90 w 875"/>
                  <a:gd name="T17" fmla="*/ 128 h 1195"/>
                  <a:gd name="T18" fmla="*/ 97 w 875"/>
                  <a:gd name="T19" fmla="*/ 214 h 1195"/>
                  <a:gd name="T20" fmla="*/ 76 w 875"/>
                  <a:gd name="T21" fmla="*/ 344 h 1195"/>
                  <a:gd name="T22" fmla="*/ 9 w 875"/>
                  <a:gd name="T23" fmla="*/ 350 h 1195"/>
                  <a:gd name="T24" fmla="*/ 52 w 875"/>
                  <a:gd name="T25" fmla="*/ 448 h 1195"/>
                  <a:gd name="T26" fmla="*/ 24 w 875"/>
                  <a:gd name="T27" fmla="*/ 517 h 1195"/>
                  <a:gd name="T28" fmla="*/ 31 w 875"/>
                  <a:gd name="T29" fmla="*/ 577 h 1195"/>
                  <a:gd name="T30" fmla="*/ 69 w 875"/>
                  <a:gd name="T31" fmla="*/ 634 h 1195"/>
                  <a:gd name="T32" fmla="*/ 133 w 875"/>
                  <a:gd name="T33" fmla="*/ 748 h 1195"/>
                  <a:gd name="T34" fmla="*/ 216 w 875"/>
                  <a:gd name="T35" fmla="*/ 842 h 1195"/>
                  <a:gd name="T36" fmla="*/ 220 w 875"/>
                  <a:gd name="T37" fmla="*/ 968 h 1195"/>
                  <a:gd name="T38" fmla="*/ 176 w 875"/>
                  <a:gd name="T39" fmla="*/ 1060 h 1195"/>
                  <a:gd name="T40" fmla="*/ 240 w 875"/>
                  <a:gd name="T41" fmla="*/ 1040 h 1195"/>
                  <a:gd name="T42" fmla="*/ 290 w 875"/>
                  <a:gd name="T43" fmla="*/ 1062 h 1195"/>
                  <a:gd name="T44" fmla="*/ 382 w 875"/>
                  <a:gd name="T45" fmla="*/ 1041 h 1195"/>
                  <a:gd name="T46" fmla="*/ 454 w 875"/>
                  <a:gd name="T47" fmla="*/ 1021 h 1195"/>
                  <a:gd name="T48" fmla="*/ 523 w 875"/>
                  <a:gd name="T49" fmla="*/ 1041 h 1195"/>
                  <a:gd name="T50" fmla="*/ 557 w 875"/>
                  <a:gd name="T51" fmla="*/ 1118 h 1195"/>
                  <a:gd name="T52" fmla="*/ 575 w 875"/>
                  <a:gd name="T53" fmla="*/ 1164 h 1195"/>
                  <a:gd name="T54" fmla="*/ 672 w 875"/>
                  <a:gd name="T55" fmla="*/ 1195 h 1195"/>
                  <a:gd name="T56" fmla="*/ 744 w 875"/>
                  <a:gd name="T57" fmla="*/ 1175 h 1195"/>
                  <a:gd name="T58" fmla="*/ 765 w 875"/>
                  <a:gd name="T59" fmla="*/ 1119 h 1195"/>
                  <a:gd name="T60" fmla="*/ 871 w 875"/>
                  <a:gd name="T61" fmla="*/ 1036 h 1195"/>
                  <a:gd name="T62" fmla="*/ 871 w 875"/>
                  <a:gd name="T63" fmla="*/ 962 h 1195"/>
                  <a:gd name="T64" fmla="*/ 820 w 875"/>
                  <a:gd name="T65" fmla="*/ 906 h 1195"/>
                  <a:gd name="T66" fmla="*/ 811 w 875"/>
                  <a:gd name="T67" fmla="*/ 820 h 1195"/>
                  <a:gd name="T68" fmla="*/ 786 w 875"/>
                  <a:gd name="T69" fmla="*/ 836 h 1195"/>
                  <a:gd name="T70" fmla="*/ 735 w 875"/>
                  <a:gd name="T71" fmla="*/ 800 h 1195"/>
                  <a:gd name="T72" fmla="*/ 634 w 875"/>
                  <a:gd name="T73" fmla="*/ 789 h 1195"/>
                  <a:gd name="T74" fmla="*/ 551 w 875"/>
                  <a:gd name="T75" fmla="*/ 683 h 1195"/>
                  <a:gd name="T76" fmla="*/ 569 w 875"/>
                  <a:gd name="T77" fmla="*/ 594 h 1195"/>
                  <a:gd name="T78" fmla="*/ 553 w 875"/>
                  <a:gd name="T79" fmla="*/ 562 h 1195"/>
                  <a:gd name="T80" fmla="*/ 529 w 875"/>
                  <a:gd name="T81" fmla="*/ 457 h 1195"/>
                  <a:gd name="T82" fmla="*/ 495 w 875"/>
                  <a:gd name="T83" fmla="*/ 373 h 1195"/>
                  <a:gd name="T84" fmla="*/ 456 w 875"/>
                  <a:gd name="T85" fmla="*/ 316 h 1195"/>
                  <a:gd name="T86" fmla="*/ 494 w 875"/>
                  <a:gd name="T87" fmla="*/ 292 h 1195"/>
                  <a:gd name="T88" fmla="*/ 488 w 875"/>
                  <a:gd name="T89" fmla="*/ 232 h 1195"/>
                  <a:gd name="T90" fmla="*/ 508 w 875"/>
                  <a:gd name="T91" fmla="*/ 164 h 1195"/>
                  <a:gd name="T92" fmla="*/ 592 w 875"/>
                  <a:gd name="T93" fmla="*/ 122 h 1195"/>
                  <a:gd name="T94" fmla="*/ 581 w 875"/>
                  <a:gd name="T95" fmla="*/ 76 h 1195"/>
                  <a:gd name="T96" fmla="*/ 535 w 875"/>
                  <a:gd name="T97" fmla="*/ 81 h 11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875" h="1195">
                    <a:moveTo>
                      <a:pt x="536" y="101"/>
                    </a:moveTo>
                    <a:lnTo>
                      <a:pt x="509" y="103"/>
                    </a:lnTo>
                    <a:lnTo>
                      <a:pt x="465" y="134"/>
                    </a:lnTo>
                    <a:lnTo>
                      <a:pt x="445" y="129"/>
                    </a:lnTo>
                    <a:lnTo>
                      <a:pt x="449" y="108"/>
                    </a:lnTo>
                    <a:lnTo>
                      <a:pt x="449" y="102"/>
                    </a:lnTo>
                    <a:lnTo>
                      <a:pt x="423" y="104"/>
                    </a:lnTo>
                    <a:lnTo>
                      <a:pt x="408" y="92"/>
                    </a:lnTo>
                    <a:lnTo>
                      <a:pt x="394" y="93"/>
                    </a:lnTo>
                    <a:lnTo>
                      <a:pt x="383" y="114"/>
                    </a:lnTo>
                    <a:lnTo>
                      <a:pt x="357" y="110"/>
                    </a:lnTo>
                    <a:lnTo>
                      <a:pt x="327" y="86"/>
                    </a:lnTo>
                    <a:lnTo>
                      <a:pt x="269" y="118"/>
                    </a:lnTo>
                    <a:lnTo>
                      <a:pt x="236" y="122"/>
                    </a:lnTo>
                    <a:lnTo>
                      <a:pt x="219" y="83"/>
                    </a:lnTo>
                    <a:lnTo>
                      <a:pt x="178" y="79"/>
                    </a:lnTo>
                    <a:lnTo>
                      <a:pt x="157" y="69"/>
                    </a:lnTo>
                    <a:lnTo>
                      <a:pt x="167" y="28"/>
                    </a:lnTo>
                    <a:lnTo>
                      <a:pt x="165" y="0"/>
                    </a:lnTo>
                    <a:lnTo>
                      <a:pt x="144" y="2"/>
                    </a:lnTo>
                    <a:lnTo>
                      <a:pt x="133" y="17"/>
                    </a:lnTo>
                    <a:lnTo>
                      <a:pt x="85" y="21"/>
                    </a:lnTo>
                    <a:lnTo>
                      <a:pt x="81" y="41"/>
                    </a:lnTo>
                    <a:lnTo>
                      <a:pt x="61" y="44"/>
                    </a:lnTo>
                    <a:lnTo>
                      <a:pt x="78" y="76"/>
                    </a:lnTo>
                    <a:lnTo>
                      <a:pt x="74" y="103"/>
                    </a:lnTo>
                    <a:lnTo>
                      <a:pt x="90" y="128"/>
                    </a:lnTo>
                    <a:lnTo>
                      <a:pt x="77" y="143"/>
                    </a:lnTo>
                    <a:lnTo>
                      <a:pt x="81" y="183"/>
                    </a:lnTo>
                    <a:lnTo>
                      <a:pt x="97" y="214"/>
                    </a:lnTo>
                    <a:lnTo>
                      <a:pt x="88" y="257"/>
                    </a:lnTo>
                    <a:lnTo>
                      <a:pt x="108" y="321"/>
                    </a:lnTo>
                    <a:lnTo>
                      <a:pt x="76" y="344"/>
                    </a:lnTo>
                    <a:lnTo>
                      <a:pt x="55" y="340"/>
                    </a:lnTo>
                    <a:lnTo>
                      <a:pt x="43" y="355"/>
                    </a:lnTo>
                    <a:lnTo>
                      <a:pt x="9" y="350"/>
                    </a:lnTo>
                    <a:lnTo>
                      <a:pt x="0" y="398"/>
                    </a:lnTo>
                    <a:lnTo>
                      <a:pt x="28" y="416"/>
                    </a:lnTo>
                    <a:lnTo>
                      <a:pt x="52" y="448"/>
                    </a:lnTo>
                    <a:lnTo>
                      <a:pt x="20" y="471"/>
                    </a:lnTo>
                    <a:lnTo>
                      <a:pt x="28" y="483"/>
                    </a:lnTo>
                    <a:lnTo>
                      <a:pt x="24" y="517"/>
                    </a:lnTo>
                    <a:lnTo>
                      <a:pt x="20" y="537"/>
                    </a:lnTo>
                    <a:lnTo>
                      <a:pt x="2" y="566"/>
                    </a:lnTo>
                    <a:lnTo>
                      <a:pt x="31" y="577"/>
                    </a:lnTo>
                    <a:lnTo>
                      <a:pt x="33" y="604"/>
                    </a:lnTo>
                    <a:lnTo>
                      <a:pt x="54" y="615"/>
                    </a:lnTo>
                    <a:lnTo>
                      <a:pt x="69" y="634"/>
                    </a:lnTo>
                    <a:lnTo>
                      <a:pt x="73" y="673"/>
                    </a:lnTo>
                    <a:lnTo>
                      <a:pt x="113" y="744"/>
                    </a:lnTo>
                    <a:lnTo>
                      <a:pt x="133" y="748"/>
                    </a:lnTo>
                    <a:lnTo>
                      <a:pt x="198" y="803"/>
                    </a:lnTo>
                    <a:lnTo>
                      <a:pt x="214" y="828"/>
                    </a:lnTo>
                    <a:lnTo>
                      <a:pt x="216" y="842"/>
                    </a:lnTo>
                    <a:lnTo>
                      <a:pt x="226" y="881"/>
                    </a:lnTo>
                    <a:lnTo>
                      <a:pt x="242" y="906"/>
                    </a:lnTo>
                    <a:lnTo>
                      <a:pt x="220" y="968"/>
                    </a:lnTo>
                    <a:lnTo>
                      <a:pt x="189" y="985"/>
                    </a:lnTo>
                    <a:lnTo>
                      <a:pt x="171" y="1006"/>
                    </a:lnTo>
                    <a:lnTo>
                      <a:pt x="176" y="1060"/>
                    </a:lnTo>
                    <a:lnTo>
                      <a:pt x="185" y="1079"/>
                    </a:lnTo>
                    <a:lnTo>
                      <a:pt x="208" y="1043"/>
                    </a:lnTo>
                    <a:lnTo>
                      <a:pt x="240" y="1040"/>
                    </a:lnTo>
                    <a:lnTo>
                      <a:pt x="272" y="1084"/>
                    </a:lnTo>
                    <a:lnTo>
                      <a:pt x="277" y="1071"/>
                    </a:lnTo>
                    <a:lnTo>
                      <a:pt x="290" y="1062"/>
                    </a:lnTo>
                    <a:lnTo>
                      <a:pt x="312" y="1081"/>
                    </a:lnTo>
                    <a:lnTo>
                      <a:pt x="329" y="1053"/>
                    </a:lnTo>
                    <a:lnTo>
                      <a:pt x="382" y="1041"/>
                    </a:lnTo>
                    <a:lnTo>
                      <a:pt x="380" y="1021"/>
                    </a:lnTo>
                    <a:lnTo>
                      <a:pt x="400" y="1019"/>
                    </a:lnTo>
                    <a:lnTo>
                      <a:pt x="454" y="1021"/>
                    </a:lnTo>
                    <a:lnTo>
                      <a:pt x="476" y="1039"/>
                    </a:lnTo>
                    <a:lnTo>
                      <a:pt x="484" y="1052"/>
                    </a:lnTo>
                    <a:lnTo>
                      <a:pt x="523" y="1041"/>
                    </a:lnTo>
                    <a:lnTo>
                      <a:pt x="553" y="1072"/>
                    </a:lnTo>
                    <a:lnTo>
                      <a:pt x="535" y="1100"/>
                    </a:lnTo>
                    <a:lnTo>
                      <a:pt x="557" y="1118"/>
                    </a:lnTo>
                    <a:lnTo>
                      <a:pt x="546" y="1147"/>
                    </a:lnTo>
                    <a:lnTo>
                      <a:pt x="554" y="1152"/>
                    </a:lnTo>
                    <a:lnTo>
                      <a:pt x="575" y="1164"/>
                    </a:lnTo>
                    <a:lnTo>
                      <a:pt x="614" y="1147"/>
                    </a:lnTo>
                    <a:lnTo>
                      <a:pt x="657" y="1190"/>
                    </a:lnTo>
                    <a:lnTo>
                      <a:pt x="672" y="1195"/>
                    </a:lnTo>
                    <a:lnTo>
                      <a:pt x="677" y="1182"/>
                    </a:lnTo>
                    <a:lnTo>
                      <a:pt x="697" y="1186"/>
                    </a:lnTo>
                    <a:lnTo>
                      <a:pt x="744" y="1175"/>
                    </a:lnTo>
                    <a:lnTo>
                      <a:pt x="755" y="1160"/>
                    </a:lnTo>
                    <a:lnTo>
                      <a:pt x="747" y="1134"/>
                    </a:lnTo>
                    <a:lnTo>
                      <a:pt x="765" y="1119"/>
                    </a:lnTo>
                    <a:lnTo>
                      <a:pt x="764" y="1106"/>
                    </a:lnTo>
                    <a:lnTo>
                      <a:pt x="782" y="1077"/>
                    </a:lnTo>
                    <a:lnTo>
                      <a:pt x="871" y="1036"/>
                    </a:lnTo>
                    <a:lnTo>
                      <a:pt x="875" y="1009"/>
                    </a:lnTo>
                    <a:lnTo>
                      <a:pt x="860" y="983"/>
                    </a:lnTo>
                    <a:lnTo>
                      <a:pt x="871" y="962"/>
                    </a:lnTo>
                    <a:lnTo>
                      <a:pt x="869" y="936"/>
                    </a:lnTo>
                    <a:lnTo>
                      <a:pt x="845" y="890"/>
                    </a:lnTo>
                    <a:lnTo>
                      <a:pt x="820" y="906"/>
                    </a:lnTo>
                    <a:lnTo>
                      <a:pt x="791" y="896"/>
                    </a:lnTo>
                    <a:lnTo>
                      <a:pt x="781" y="857"/>
                    </a:lnTo>
                    <a:lnTo>
                      <a:pt x="811" y="820"/>
                    </a:lnTo>
                    <a:lnTo>
                      <a:pt x="804" y="807"/>
                    </a:lnTo>
                    <a:lnTo>
                      <a:pt x="784" y="809"/>
                    </a:lnTo>
                    <a:lnTo>
                      <a:pt x="786" y="836"/>
                    </a:lnTo>
                    <a:lnTo>
                      <a:pt x="779" y="837"/>
                    </a:lnTo>
                    <a:lnTo>
                      <a:pt x="755" y="798"/>
                    </a:lnTo>
                    <a:lnTo>
                      <a:pt x="735" y="800"/>
                    </a:lnTo>
                    <a:lnTo>
                      <a:pt x="708" y="789"/>
                    </a:lnTo>
                    <a:lnTo>
                      <a:pt x="675" y="799"/>
                    </a:lnTo>
                    <a:lnTo>
                      <a:pt x="634" y="789"/>
                    </a:lnTo>
                    <a:lnTo>
                      <a:pt x="610" y="745"/>
                    </a:lnTo>
                    <a:lnTo>
                      <a:pt x="589" y="733"/>
                    </a:lnTo>
                    <a:lnTo>
                      <a:pt x="551" y="683"/>
                    </a:lnTo>
                    <a:lnTo>
                      <a:pt x="547" y="656"/>
                    </a:lnTo>
                    <a:lnTo>
                      <a:pt x="577" y="607"/>
                    </a:lnTo>
                    <a:lnTo>
                      <a:pt x="569" y="594"/>
                    </a:lnTo>
                    <a:lnTo>
                      <a:pt x="548" y="596"/>
                    </a:lnTo>
                    <a:lnTo>
                      <a:pt x="534" y="577"/>
                    </a:lnTo>
                    <a:lnTo>
                      <a:pt x="553" y="562"/>
                    </a:lnTo>
                    <a:lnTo>
                      <a:pt x="563" y="534"/>
                    </a:lnTo>
                    <a:lnTo>
                      <a:pt x="564" y="474"/>
                    </a:lnTo>
                    <a:lnTo>
                      <a:pt x="529" y="457"/>
                    </a:lnTo>
                    <a:lnTo>
                      <a:pt x="513" y="424"/>
                    </a:lnTo>
                    <a:lnTo>
                      <a:pt x="523" y="391"/>
                    </a:lnTo>
                    <a:lnTo>
                      <a:pt x="495" y="373"/>
                    </a:lnTo>
                    <a:lnTo>
                      <a:pt x="479" y="347"/>
                    </a:lnTo>
                    <a:lnTo>
                      <a:pt x="449" y="323"/>
                    </a:lnTo>
                    <a:lnTo>
                      <a:pt x="456" y="316"/>
                    </a:lnTo>
                    <a:lnTo>
                      <a:pt x="489" y="320"/>
                    </a:lnTo>
                    <a:lnTo>
                      <a:pt x="496" y="313"/>
                    </a:lnTo>
                    <a:lnTo>
                      <a:pt x="494" y="292"/>
                    </a:lnTo>
                    <a:lnTo>
                      <a:pt x="474" y="287"/>
                    </a:lnTo>
                    <a:lnTo>
                      <a:pt x="450" y="256"/>
                    </a:lnTo>
                    <a:lnTo>
                      <a:pt x="488" y="232"/>
                    </a:lnTo>
                    <a:lnTo>
                      <a:pt x="493" y="211"/>
                    </a:lnTo>
                    <a:lnTo>
                      <a:pt x="492" y="192"/>
                    </a:lnTo>
                    <a:lnTo>
                      <a:pt x="508" y="164"/>
                    </a:lnTo>
                    <a:lnTo>
                      <a:pt x="546" y="140"/>
                    </a:lnTo>
                    <a:lnTo>
                      <a:pt x="575" y="150"/>
                    </a:lnTo>
                    <a:lnTo>
                      <a:pt x="592" y="122"/>
                    </a:lnTo>
                    <a:lnTo>
                      <a:pt x="592" y="115"/>
                    </a:lnTo>
                    <a:lnTo>
                      <a:pt x="562" y="91"/>
                    </a:lnTo>
                    <a:lnTo>
                      <a:pt x="581" y="76"/>
                    </a:lnTo>
                    <a:lnTo>
                      <a:pt x="574" y="70"/>
                    </a:lnTo>
                    <a:lnTo>
                      <a:pt x="553" y="58"/>
                    </a:lnTo>
                    <a:lnTo>
                      <a:pt x="535" y="81"/>
                    </a:lnTo>
                    <a:lnTo>
                      <a:pt x="536" y="10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7" name="Freeform 50">
                <a:extLst>
                  <a:ext uri="{FF2B5EF4-FFF2-40B4-BE49-F238E27FC236}">
                    <a16:creationId xmlns:a16="http://schemas.microsoft.com/office/drawing/2014/main" id="{3EC2D4D5-0177-4239-7799-08242DE467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8" y="1654"/>
                <a:ext cx="458" cy="335"/>
              </a:xfrm>
              <a:custGeom>
                <a:avLst/>
                <a:gdLst>
                  <a:gd name="T0" fmla="*/ 1168 w 1373"/>
                  <a:gd name="T1" fmla="*/ 298 h 1006"/>
                  <a:gd name="T2" fmla="*/ 1155 w 1373"/>
                  <a:gd name="T3" fmla="*/ 233 h 1006"/>
                  <a:gd name="T4" fmla="*/ 1083 w 1373"/>
                  <a:gd name="T5" fmla="*/ 105 h 1006"/>
                  <a:gd name="T6" fmla="*/ 1038 w 1373"/>
                  <a:gd name="T7" fmla="*/ 56 h 1006"/>
                  <a:gd name="T8" fmla="*/ 1030 w 1373"/>
                  <a:gd name="T9" fmla="*/ 103 h 1006"/>
                  <a:gd name="T10" fmla="*/ 985 w 1373"/>
                  <a:gd name="T11" fmla="*/ 134 h 1006"/>
                  <a:gd name="T12" fmla="*/ 927 w 1373"/>
                  <a:gd name="T13" fmla="*/ 160 h 1006"/>
                  <a:gd name="T14" fmla="*/ 916 w 1373"/>
                  <a:gd name="T15" fmla="*/ 107 h 1006"/>
                  <a:gd name="T16" fmla="*/ 844 w 1373"/>
                  <a:gd name="T17" fmla="*/ 134 h 1006"/>
                  <a:gd name="T18" fmla="*/ 794 w 1373"/>
                  <a:gd name="T19" fmla="*/ 105 h 1006"/>
                  <a:gd name="T20" fmla="*/ 703 w 1373"/>
                  <a:gd name="T21" fmla="*/ 127 h 1006"/>
                  <a:gd name="T22" fmla="*/ 608 w 1373"/>
                  <a:gd name="T23" fmla="*/ 42 h 1006"/>
                  <a:gd name="T24" fmla="*/ 537 w 1373"/>
                  <a:gd name="T25" fmla="*/ 15 h 1006"/>
                  <a:gd name="T26" fmla="*/ 451 w 1373"/>
                  <a:gd name="T27" fmla="*/ 89 h 1006"/>
                  <a:gd name="T28" fmla="*/ 362 w 1373"/>
                  <a:gd name="T29" fmla="*/ 72 h 1006"/>
                  <a:gd name="T30" fmla="*/ 330 w 1373"/>
                  <a:gd name="T31" fmla="*/ 101 h 1006"/>
                  <a:gd name="T32" fmla="*/ 282 w 1373"/>
                  <a:gd name="T33" fmla="*/ 153 h 1006"/>
                  <a:gd name="T34" fmla="*/ 230 w 1373"/>
                  <a:gd name="T35" fmla="*/ 171 h 1006"/>
                  <a:gd name="T36" fmla="*/ 258 w 1373"/>
                  <a:gd name="T37" fmla="*/ 249 h 1006"/>
                  <a:gd name="T38" fmla="*/ 196 w 1373"/>
                  <a:gd name="T39" fmla="*/ 315 h 1006"/>
                  <a:gd name="T40" fmla="*/ 136 w 1373"/>
                  <a:gd name="T41" fmla="*/ 320 h 1006"/>
                  <a:gd name="T42" fmla="*/ 34 w 1373"/>
                  <a:gd name="T43" fmla="*/ 377 h 1006"/>
                  <a:gd name="T44" fmla="*/ 0 w 1373"/>
                  <a:gd name="T45" fmla="*/ 441 h 1006"/>
                  <a:gd name="T46" fmla="*/ 20 w 1373"/>
                  <a:gd name="T47" fmla="*/ 519 h 1006"/>
                  <a:gd name="T48" fmla="*/ 83 w 1373"/>
                  <a:gd name="T49" fmla="*/ 547 h 1006"/>
                  <a:gd name="T50" fmla="*/ 134 w 1373"/>
                  <a:gd name="T51" fmla="*/ 589 h 1006"/>
                  <a:gd name="T52" fmla="*/ 181 w 1373"/>
                  <a:gd name="T53" fmla="*/ 652 h 1006"/>
                  <a:gd name="T54" fmla="*/ 225 w 1373"/>
                  <a:gd name="T55" fmla="*/ 762 h 1006"/>
                  <a:gd name="T56" fmla="*/ 305 w 1373"/>
                  <a:gd name="T57" fmla="*/ 761 h 1006"/>
                  <a:gd name="T58" fmla="*/ 347 w 1373"/>
                  <a:gd name="T59" fmla="*/ 717 h 1006"/>
                  <a:gd name="T60" fmla="*/ 425 w 1373"/>
                  <a:gd name="T61" fmla="*/ 690 h 1006"/>
                  <a:gd name="T62" fmla="*/ 461 w 1373"/>
                  <a:gd name="T63" fmla="*/ 633 h 1006"/>
                  <a:gd name="T64" fmla="*/ 518 w 1373"/>
                  <a:gd name="T65" fmla="*/ 675 h 1006"/>
                  <a:gd name="T66" fmla="*/ 537 w 1373"/>
                  <a:gd name="T67" fmla="*/ 733 h 1006"/>
                  <a:gd name="T68" fmla="*/ 591 w 1373"/>
                  <a:gd name="T69" fmla="*/ 809 h 1006"/>
                  <a:gd name="T70" fmla="*/ 660 w 1373"/>
                  <a:gd name="T71" fmla="*/ 835 h 1006"/>
                  <a:gd name="T72" fmla="*/ 831 w 1373"/>
                  <a:gd name="T73" fmla="*/ 860 h 1006"/>
                  <a:gd name="T74" fmla="*/ 946 w 1373"/>
                  <a:gd name="T75" fmla="*/ 870 h 1006"/>
                  <a:gd name="T76" fmla="*/ 1050 w 1373"/>
                  <a:gd name="T77" fmla="*/ 907 h 1006"/>
                  <a:gd name="T78" fmla="*/ 1133 w 1373"/>
                  <a:gd name="T79" fmla="*/ 1006 h 1006"/>
                  <a:gd name="T80" fmla="*/ 1188 w 1373"/>
                  <a:gd name="T81" fmla="*/ 948 h 1006"/>
                  <a:gd name="T82" fmla="*/ 1221 w 1373"/>
                  <a:gd name="T83" fmla="*/ 865 h 1006"/>
                  <a:gd name="T84" fmla="*/ 1210 w 1373"/>
                  <a:gd name="T85" fmla="*/ 751 h 1006"/>
                  <a:gd name="T86" fmla="*/ 1211 w 1373"/>
                  <a:gd name="T87" fmla="*/ 684 h 1006"/>
                  <a:gd name="T88" fmla="*/ 1218 w 1373"/>
                  <a:gd name="T89" fmla="*/ 629 h 1006"/>
                  <a:gd name="T90" fmla="*/ 1298 w 1373"/>
                  <a:gd name="T91" fmla="*/ 608 h 1006"/>
                  <a:gd name="T92" fmla="*/ 1340 w 1373"/>
                  <a:gd name="T93" fmla="*/ 558 h 1006"/>
                  <a:gd name="T94" fmla="*/ 1373 w 1373"/>
                  <a:gd name="T95" fmla="*/ 413 h 1006"/>
                  <a:gd name="T96" fmla="*/ 1274 w 1373"/>
                  <a:gd name="T97" fmla="*/ 363 h 10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373" h="1006">
                    <a:moveTo>
                      <a:pt x="1237" y="319"/>
                    </a:moveTo>
                    <a:lnTo>
                      <a:pt x="1204" y="323"/>
                    </a:lnTo>
                    <a:lnTo>
                      <a:pt x="1168" y="298"/>
                    </a:lnTo>
                    <a:lnTo>
                      <a:pt x="1160" y="286"/>
                    </a:lnTo>
                    <a:lnTo>
                      <a:pt x="1165" y="266"/>
                    </a:lnTo>
                    <a:lnTo>
                      <a:pt x="1155" y="233"/>
                    </a:lnTo>
                    <a:lnTo>
                      <a:pt x="1140" y="220"/>
                    </a:lnTo>
                    <a:lnTo>
                      <a:pt x="1146" y="207"/>
                    </a:lnTo>
                    <a:lnTo>
                      <a:pt x="1083" y="105"/>
                    </a:lnTo>
                    <a:lnTo>
                      <a:pt x="1067" y="73"/>
                    </a:lnTo>
                    <a:lnTo>
                      <a:pt x="1073" y="65"/>
                    </a:lnTo>
                    <a:lnTo>
                      <a:pt x="1038" y="56"/>
                    </a:lnTo>
                    <a:lnTo>
                      <a:pt x="1032" y="63"/>
                    </a:lnTo>
                    <a:lnTo>
                      <a:pt x="1048" y="88"/>
                    </a:lnTo>
                    <a:lnTo>
                      <a:pt x="1030" y="103"/>
                    </a:lnTo>
                    <a:lnTo>
                      <a:pt x="1009" y="99"/>
                    </a:lnTo>
                    <a:lnTo>
                      <a:pt x="1013" y="138"/>
                    </a:lnTo>
                    <a:lnTo>
                      <a:pt x="985" y="134"/>
                    </a:lnTo>
                    <a:lnTo>
                      <a:pt x="955" y="171"/>
                    </a:lnTo>
                    <a:lnTo>
                      <a:pt x="941" y="172"/>
                    </a:lnTo>
                    <a:lnTo>
                      <a:pt x="927" y="160"/>
                    </a:lnTo>
                    <a:lnTo>
                      <a:pt x="932" y="133"/>
                    </a:lnTo>
                    <a:lnTo>
                      <a:pt x="917" y="127"/>
                    </a:lnTo>
                    <a:lnTo>
                      <a:pt x="916" y="107"/>
                    </a:lnTo>
                    <a:lnTo>
                      <a:pt x="882" y="103"/>
                    </a:lnTo>
                    <a:lnTo>
                      <a:pt x="864" y="132"/>
                    </a:lnTo>
                    <a:lnTo>
                      <a:pt x="844" y="134"/>
                    </a:lnTo>
                    <a:lnTo>
                      <a:pt x="823" y="130"/>
                    </a:lnTo>
                    <a:lnTo>
                      <a:pt x="808" y="104"/>
                    </a:lnTo>
                    <a:lnTo>
                      <a:pt x="794" y="105"/>
                    </a:lnTo>
                    <a:lnTo>
                      <a:pt x="744" y="137"/>
                    </a:lnTo>
                    <a:lnTo>
                      <a:pt x="724" y="138"/>
                    </a:lnTo>
                    <a:lnTo>
                      <a:pt x="703" y="127"/>
                    </a:lnTo>
                    <a:lnTo>
                      <a:pt x="672" y="89"/>
                    </a:lnTo>
                    <a:lnTo>
                      <a:pt x="622" y="61"/>
                    </a:lnTo>
                    <a:lnTo>
                      <a:pt x="608" y="42"/>
                    </a:lnTo>
                    <a:lnTo>
                      <a:pt x="597" y="9"/>
                    </a:lnTo>
                    <a:lnTo>
                      <a:pt x="550" y="0"/>
                    </a:lnTo>
                    <a:lnTo>
                      <a:pt x="537" y="15"/>
                    </a:lnTo>
                    <a:lnTo>
                      <a:pt x="511" y="17"/>
                    </a:lnTo>
                    <a:lnTo>
                      <a:pt x="456" y="69"/>
                    </a:lnTo>
                    <a:lnTo>
                      <a:pt x="451" y="89"/>
                    </a:lnTo>
                    <a:lnTo>
                      <a:pt x="416" y="80"/>
                    </a:lnTo>
                    <a:lnTo>
                      <a:pt x="384" y="96"/>
                    </a:lnTo>
                    <a:lnTo>
                      <a:pt x="362" y="72"/>
                    </a:lnTo>
                    <a:lnTo>
                      <a:pt x="342" y="74"/>
                    </a:lnTo>
                    <a:lnTo>
                      <a:pt x="337" y="94"/>
                    </a:lnTo>
                    <a:lnTo>
                      <a:pt x="330" y="101"/>
                    </a:lnTo>
                    <a:lnTo>
                      <a:pt x="312" y="116"/>
                    </a:lnTo>
                    <a:lnTo>
                      <a:pt x="273" y="133"/>
                    </a:lnTo>
                    <a:lnTo>
                      <a:pt x="282" y="153"/>
                    </a:lnTo>
                    <a:lnTo>
                      <a:pt x="277" y="166"/>
                    </a:lnTo>
                    <a:lnTo>
                      <a:pt x="255" y="155"/>
                    </a:lnTo>
                    <a:lnTo>
                      <a:pt x="230" y="171"/>
                    </a:lnTo>
                    <a:lnTo>
                      <a:pt x="251" y="189"/>
                    </a:lnTo>
                    <a:lnTo>
                      <a:pt x="235" y="231"/>
                    </a:lnTo>
                    <a:lnTo>
                      <a:pt x="258" y="249"/>
                    </a:lnTo>
                    <a:lnTo>
                      <a:pt x="261" y="289"/>
                    </a:lnTo>
                    <a:lnTo>
                      <a:pt x="210" y="320"/>
                    </a:lnTo>
                    <a:lnTo>
                      <a:pt x="196" y="315"/>
                    </a:lnTo>
                    <a:lnTo>
                      <a:pt x="177" y="324"/>
                    </a:lnTo>
                    <a:lnTo>
                      <a:pt x="169" y="311"/>
                    </a:lnTo>
                    <a:lnTo>
                      <a:pt x="136" y="320"/>
                    </a:lnTo>
                    <a:lnTo>
                      <a:pt x="57" y="334"/>
                    </a:lnTo>
                    <a:lnTo>
                      <a:pt x="39" y="356"/>
                    </a:lnTo>
                    <a:lnTo>
                      <a:pt x="34" y="377"/>
                    </a:lnTo>
                    <a:lnTo>
                      <a:pt x="21" y="378"/>
                    </a:lnTo>
                    <a:lnTo>
                      <a:pt x="10" y="400"/>
                    </a:lnTo>
                    <a:lnTo>
                      <a:pt x="0" y="441"/>
                    </a:lnTo>
                    <a:lnTo>
                      <a:pt x="3" y="481"/>
                    </a:lnTo>
                    <a:lnTo>
                      <a:pt x="38" y="498"/>
                    </a:lnTo>
                    <a:lnTo>
                      <a:pt x="20" y="519"/>
                    </a:lnTo>
                    <a:lnTo>
                      <a:pt x="30" y="545"/>
                    </a:lnTo>
                    <a:lnTo>
                      <a:pt x="65" y="562"/>
                    </a:lnTo>
                    <a:lnTo>
                      <a:pt x="83" y="547"/>
                    </a:lnTo>
                    <a:lnTo>
                      <a:pt x="106" y="571"/>
                    </a:lnTo>
                    <a:lnTo>
                      <a:pt x="108" y="591"/>
                    </a:lnTo>
                    <a:lnTo>
                      <a:pt x="134" y="589"/>
                    </a:lnTo>
                    <a:lnTo>
                      <a:pt x="155" y="601"/>
                    </a:lnTo>
                    <a:lnTo>
                      <a:pt x="166" y="634"/>
                    </a:lnTo>
                    <a:lnTo>
                      <a:pt x="181" y="652"/>
                    </a:lnTo>
                    <a:lnTo>
                      <a:pt x="193" y="712"/>
                    </a:lnTo>
                    <a:lnTo>
                      <a:pt x="222" y="729"/>
                    </a:lnTo>
                    <a:lnTo>
                      <a:pt x="225" y="762"/>
                    </a:lnTo>
                    <a:lnTo>
                      <a:pt x="246" y="780"/>
                    </a:lnTo>
                    <a:lnTo>
                      <a:pt x="287" y="790"/>
                    </a:lnTo>
                    <a:lnTo>
                      <a:pt x="305" y="761"/>
                    </a:lnTo>
                    <a:lnTo>
                      <a:pt x="316" y="726"/>
                    </a:lnTo>
                    <a:lnTo>
                      <a:pt x="328" y="725"/>
                    </a:lnTo>
                    <a:lnTo>
                      <a:pt x="347" y="717"/>
                    </a:lnTo>
                    <a:lnTo>
                      <a:pt x="358" y="676"/>
                    </a:lnTo>
                    <a:lnTo>
                      <a:pt x="420" y="703"/>
                    </a:lnTo>
                    <a:lnTo>
                      <a:pt x="425" y="690"/>
                    </a:lnTo>
                    <a:lnTo>
                      <a:pt x="428" y="649"/>
                    </a:lnTo>
                    <a:lnTo>
                      <a:pt x="441" y="641"/>
                    </a:lnTo>
                    <a:lnTo>
                      <a:pt x="461" y="633"/>
                    </a:lnTo>
                    <a:lnTo>
                      <a:pt x="515" y="641"/>
                    </a:lnTo>
                    <a:lnTo>
                      <a:pt x="523" y="654"/>
                    </a:lnTo>
                    <a:lnTo>
                      <a:pt x="518" y="675"/>
                    </a:lnTo>
                    <a:lnTo>
                      <a:pt x="506" y="689"/>
                    </a:lnTo>
                    <a:lnTo>
                      <a:pt x="502" y="722"/>
                    </a:lnTo>
                    <a:lnTo>
                      <a:pt x="537" y="733"/>
                    </a:lnTo>
                    <a:lnTo>
                      <a:pt x="555" y="784"/>
                    </a:lnTo>
                    <a:lnTo>
                      <a:pt x="570" y="791"/>
                    </a:lnTo>
                    <a:lnTo>
                      <a:pt x="591" y="809"/>
                    </a:lnTo>
                    <a:lnTo>
                      <a:pt x="625" y="812"/>
                    </a:lnTo>
                    <a:lnTo>
                      <a:pt x="645" y="803"/>
                    </a:lnTo>
                    <a:lnTo>
                      <a:pt x="660" y="835"/>
                    </a:lnTo>
                    <a:lnTo>
                      <a:pt x="703" y="852"/>
                    </a:lnTo>
                    <a:lnTo>
                      <a:pt x="742" y="841"/>
                    </a:lnTo>
                    <a:lnTo>
                      <a:pt x="831" y="860"/>
                    </a:lnTo>
                    <a:lnTo>
                      <a:pt x="845" y="872"/>
                    </a:lnTo>
                    <a:lnTo>
                      <a:pt x="910" y="846"/>
                    </a:lnTo>
                    <a:lnTo>
                      <a:pt x="946" y="870"/>
                    </a:lnTo>
                    <a:lnTo>
                      <a:pt x="951" y="916"/>
                    </a:lnTo>
                    <a:lnTo>
                      <a:pt x="1003" y="905"/>
                    </a:lnTo>
                    <a:lnTo>
                      <a:pt x="1050" y="907"/>
                    </a:lnTo>
                    <a:lnTo>
                      <a:pt x="1082" y="971"/>
                    </a:lnTo>
                    <a:lnTo>
                      <a:pt x="1117" y="974"/>
                    </a:lnTo>
                    <a:lnTo>
                      <a:pt x="1133" y="1006"/>
                    </a:lnTo>
                    <a:lnTo>
                      <a:pt x="1142" y="958"/>
                    </a:lnTo>
                    <a:lnTo>
                      <a:pt x="1176" y="963"/>
                    </a:lnTo>
                    <a:lnTo>
                      <a:pt x="1188" y="948"/>
                    </a:lnTo>
                    <a:lnTo>
                      <a:pt x="1209" y="952"/>
                    </a:lnTo>
                    <a:lnTo>
                      <a:pt x="1241" y="929"/>
                    </a:lnTo>
                    <a:lnTo>
                      <a:pt x="1221" y="865"/>
                    </a:lnTo>
                    <a:lnTo>
                      <a:pt x="1230" y="822"/>
                    </a:lnTo>
                    <a:lnTo>
                      <a:pt x="1214" y="791"/>
                    </a:lnTo>
                    <a:lnTo>
                      <a:pt x="1210" y="751"/>
                    </a:lnTo>
                    <a:lnTo>
                      <a:pt x="1223" y="736"/>
                    </a:lnTo>
                    <a:lnTo>
                      <a:pt x="1207" y="711"/>
                    </a:lnTo>
                    <a:lnTo>
                      <a:pt x="1211" y="684"/>
                    </a:lnTo>
                    <a:lnTo>
                      <a:pt x="1194" y="652"/>
                    </a:lnTo>
                    <a:lnTo>
                      <a:pt x="1214" y="649"/>
                    </a:lnTo>
                    <a:lnTo>
                      <a:pt x="1218" y="629"/>
                    </a:lnTo>
                    <a:lnTo>
                      <a:pt x="1266" y="625"/>
                    </a:lnTo>
                    <a:lnTo>
                      <a:pt x="1277" y="610"/>
                    </a:lnTo>
                    <a:lnTo>
                      <a:pt x="1298" y="608"/>
                    </a:lnTo>
                    <a:lnTo>
                      <a:pt x="1295" y="588"/>
                    </a:lnTo>
                    <a:lnTo>
                      <a:pt x="1322" y="580"/>
                    </a:lnTo>
                    <a:lnTo>
                      <a:pt x="1340" y="558"/>
                    </a:lnTo>
                    <a:lnTo>
                      <a:pt x="1366" y="548"/>
                    </a:lnTo>
                    <a:lnTo>
                      <a:pt x="1359" y="469"/>
                    </a:lnTo>
                    <a:lnTo>
                      <a:pt x="1373" y="413"/>
                    </a:lnTo>
                    <a:lnTo>
                      <a:pt x="1371" y="393"/>
                    </a:lnTo>
                    <a:lnTo>
                      <a:pt x="1328" y="357"/>
                    </a:lnTo>
                    <a:lnTo>
                      <a:pt x="1274" y="363"/>
                    </a:lnTo>
                    <a:lnTo>
                      <a:pt x="1237" y="31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8" name="Freeform 51">
                <a:extLst>
                  <a:ext uri="{FF2B5EF4-FFF2-40B4-BE49-F238E27FC236}">
                    <a16:creationId xmlns:a16="http://schemas.microsoft.com/office/drawing/2014/main" id="{CFB54BFD-8F7D-7CBD-22E4-8EF1422D3F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6" y="1865"/>
                <a:ext cx="431" cy="371"/>
              </a:xfrm>
              <a:custGeom>
                <a:avLst/>
                <a:gdLst>
                  <a:gd name="T0" fmla="*/ 1104 w 1292"/>
                  <a:gd name="T1" fmla="*/ 590 h 1115"/>
                  <a:gd name="T2" fmla="*/ 1052 w 1292"/>
                  <a:gd name="T3" fmla="*/ 541 h 1115"/>
                  <a:gd name="T4" fmla="*/ 1078 w 1292"/>
                  <a:gd name="T5" fmla="*/ 458 h 1115"/>
                  <a:gd name="T6" fmla="*/ 1078 w 1292"/>
                  <a:gd name="T7" fmla="*/ 391 h 1115"/>
                  <a:gd name="T8" fmla="*/ 999 w 1292"/>
                  <a:gd name="T9" fmla="*/ 338 h 1115"/>
                  <a:gd name="T10" fmla="*/ 868 w 1292"/>
                  <a:gd name="T11" fmla="*/ 283 h 1115"/>
                  <a:gd name="T12" fmla="*/ 762 w 1292"/>
                  <a:gd name="T13" fmla="*/ 239 h 1115"/>
                  <a:gd name="T14" fmla="*/ 620 w 1292"/>
                  <a:gd name="T15" fmla="*/ 219 h 1115"/>
                  <a:gd name="T16" fmla="*/ 542 w 1292"/>
                  <a:gd name="T17" fmla="*/ 179 h 1115"/>
                  <a:gd name="T18" fmla="*/ 472 w 1292"/>
                  <a:gd name="T19" fmla="*/ 151 h 1115"/>
                  <a:gd name="T20" fmla="*/ 423 w 1292"/>
                  <a:gd name="T21" fmla="*/ 56 h 1115"/>
                  <a:gd name="T22" fmla="*/ 432 w 1292"/>
                  <a:gd name="T23" fmla="*/ 8 h 1115"/>
                  <a:gd name="T24" fmla="*/ 345 w 1292"/>
                  <a:gd name="T25" fmla="*/ 16 h 1115"/>
                  <a:gd name="T26" fmla="*/ 275 w 1292"/>
                  <a:gd name="T27" fmla="*/ 43 h 1115"/>
                  <a:gd name="T28" fmla="*/ 233 w 1292"/>
                  <a:gd name="T29" fmla="*/ 93 h 1115"/>
                  <a:gd name="T30" fmla="*/ 163 w 1292"/>
                  <a:gd name="T31" fmla="*/ 147 h 1115"/>
                  <a:gd name="T32" fmla="*/ 134 w 1292"/>
                  <a:gd name="T33" fmla="*/ 197 h 1115"/>
                  <a:gd name="T34" fmla="*/ 164 w 1292"/>
                  <a:gd name="T35" fmla="*/ 301 h 1115"/>
                  <a:gd name="T36" fmla="*/ 130 w 1292"/>
                  <a:gd name="T37" fmla="*/ 372 h 1115"/>
                  <a:gd name="T38" fmla="*/ 84 w 1292"/>
                  <a:gd name="T39" fmla="*/ 450 h 1115"/>
                  <a:gd name="T40" fmla="*/ 45 w 1292"/>
                  <a:gd name="T41" fmla="*/ 467 h 1115"/>
                  <a:gd name="T42" fmla="*/ 0 w 1292"/>
                  <a:gd name="T43" fmla="*/ 491 h 1115"/>
                  <a:gd name="T44" fmla="*/ 48 w 1292"/>
                  <a:gd name="T45" fmla="*/ 567 h 1115"/>
                  <a:gd name="T46" fmla="*/ 110 w 1292"/>
                  <a:gd name="T47" fmla="*/ 656 h 1115"/>
                  <a:gd name="T48" fmla="*/ 102 w 1292"/>
                  <a:gd name="T49" fmla="*/ 709 h 1115"/>
                  <a:gd name="T50" fmla="*/ 83 w 1292"/>
                  <a:gd name="T51" fmla="*/ 799 h 1115"/>
                  <a:gd name="T52" fmla="*/ 119 w 1292"/>
                  <a:gd name="T53" fmla="*/ 896 h 1115"/>
                  <a:gd name="T54" fmla="*/ 162 w 1292"/>
                  <a:gd name="T55" fmla="*/ 926 h 1115"/>
                  <a:gd name="T56" fmla="*/ 238 w 1292"/>
                  <a:gd name="T57" fmla="*/ 946 h 1115"/>
                  <a:gd name="T58" fmla="*/ 263 w 1292"/>
                  <a:gd name="T59" fmla="*/ 1004 h 1115"/>
                  <a:gd name="T60" fmla="*/ 342 w 1292"/>
                  <a:gd name="T61" fmla="*/ 990 h 1115"/>
                  <a:gd name="T62" fmla="*/ 427 w 1292"/>
                  <a:gd name="T63" fmla="*/ 1029 h 1115"/>
                  <a:gd name="T64" fmla="*/ 502 w 1292"/>
                  <a:gd name="T65" fmla="*/ 1115 h 1115"/>
                  <a:gd name="T66" fmla="*/ 575 w 1292"/>
                  <a:gd name="T67" fmla="*/ 1042 h 1115"/>
                  <a:gd name="T68" fmla="*/ 685 w 1292"/>
                  <a:gd name="T69" fmla="*/ 998 h 1115"/>
                  <a:gd name="T70" fmla="*/ 758 w 1292"/>
                  <a:gd name="T71" fmla="*/ 985 h 1115"/>
                  <a:gd name="T72" fmla="*/ 833 w 1292"/>
                  <a:gd name="T73" fmla="*/ 991 h 1115"/>
                  <a:gd name="T74" fmla="*/ 919 w 1292"/>
                  <a:gd name="T75" fmla="*/ 982 h 1115"/>
                  <a:gd name="T76" fmla="*/ 999 w 1292"/>
                  <a:gd name="T77" fmla="*/ 1056 h 1115"/>
                  <a:gd name="T78" fmla="*/ 1071 w 1292"/>
                  <a:gd name="T79" fmla="*/ 1029 h 1115"/>
                  <a:gd name="T80" fmla="*/ 1135 w 1292"/>
                  <a:gd name="T81" fmla="*/ 1004 h 1115"/>
                  <a:gd name="T82" fmla="*/ 1178 w 1292"/>
                  <a:gd name="T83" fmla="*/ 1019 h 1115"/>
                  <a:gd name="T84" fmla="*/ 1221 w 1292"/>
                  <a:gd name="T85" fmla="*/ 981 h 1115"/>
                  <a:gd name="T86" fmla="*/ 1292 w 1292"/>
                  <a:gd name="T87" fmla="*/ 881 h 1115"/>
                  <a:gd name="T88" fmla="*/ 1264 w 1292"/>
                  <a:gd name="T89" fmla="*/ 803 h 1115"/>
                  <a:gd name="T90" fmla="*/ 1163 w 1292"/>
                  <a:gd name="T91" fmla="*/ 719 h 1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292" h="1115">
                    <a:moveTo>
                      <a:pt x="1123" y="648"/>
                    </a:moveTo>
                    <a:lnTo>
                      <a:pt x="1119" y="609"/>
                    </a:lnTo>
                    <a:lnTo>
                      <a:pt x="1104" y="590"/>
                    </a:lnTo>
                    <a:lnTo>
                      <a:pt x="1083" y="579"/>
                    </a:lnTo>
                    <a:lnTo>
                      <a:pt x="1081" y="552"/>
                    </a:lnTo>
                    <a:lnTo>
                      <a:pt x="1052" y="541"/>
                    </a:lnTo>
                    <a:lnTo>
                      <a:pt x="1070" y="512"/>
                    </a:lnTo>
                    <a:lnTo>
                      <a:pt x="1074" y="492"/>
                    </a:lnTo>
                    <a:lnTo>
                      <a:pt x="1078" y="458"/>
                    </a:lnTo>
                    <a:lnTo>
                      <a:pt x="1070" y="446"/>
                    </a:lnTo>
                    <a:lnTo>
                      <a:pt x="1102" y="423"/>
                    </a:lnTo>
                    <a:lnTo>
                      <a:pt x="1078" y="391"/>
                    </a:lnTo>
                    <a:lnTo>
                      <a:pt x="1050" y="373"/>
                    </a:lnTo>
                    <a:lnTo>
                      <a:pt x="1034" y="341"/>
                    </a:lnTo>
                    <a:lnTo>
                      <a:pt x="999" y="338"/>
                    </a:lnTo>
                    <a:lnTo>
                      <a:pt x="967" y="274"/>
                    </a:lnTo>
                    <a:lnTo>
                      <a:pt x="920" y="272"/>
                    </a:lnTo>
                    <a:lnTo>
                      <a:pt x="868" y="283"/>
                    </a:lnTo>
                    <a:lnTo>
                      <a:pt x="863" y="237"/>
                    </a:lnTo>
                    <a:lnTo>
                      <a:pt x="827" y="213"/>
                    </a:lnTo>
                    <a:lnTo>
                      <a:pt x="762" y="239"/>
                    </a:lnTo>
                    <a:lnTo>
                      <a:pt x="748" y="227"/>
                    </a:lnTo>
                    <a:lnTo>
                      <a:pt x="659" y="208"/>
                    </a:lnTo>
                    <a:lnTo>
                      <a:pt x="620" y="219"/>
                    </a:lnTo>
                    <a:lnTo>
                      <a:pt x="577" y="202"/>
                    </a:lnTo>
                    <a:lnTo>
                      <a:pt x="562" y="170"/>
                    </a:lnTo>
                    <a:lnTo>
                      <a:pt x="542" y="179"/>
                    </a:lnTo>
                    <a:lnTo>
                      <a:pt x="508" y="176"/>
                    </a:lnTo>
                    <a:lnTo>
                      <a:pt x="487" y="158"/>
                    </a:lnTo>
                    <a:lnTo>
                      <a:pt x="472" y="151"/>
                    </a:lnTo>
                    <a:lnTo>
                      <a:pt x="454" y="100"/>
                    </a:lnTo>
                    <a:lnTo>
                      <a:pt x="419" y="89"/>
                    </a:lnTo>
                    <a:lnTo>
                      <a:pt x="423" y="56"/>
                    </a:lnTo>
                    <a:lnTo>
                      <a:pt x="435" y="42"/>
                    </a:lnTo>
                    <a:lnTo>
                      <a:pt x="440" y="21"/>
                    </a:lnTo>
                    <a:lnTo>
                      <a:pt x="432" y="8"/>
                    </a:lnTo>
                    <a:lnTo>
                      <a:pt x="378" y="0"/>
                    </a:lnTo>
                    <a:lnTo>
                      <a:pt x="358" y="8"/>
                    </a:lnTo>
                    <a:lnTo>
                      <a:pt x="345" y="16"/>
                    </a:lnTo>
                    <a:lnTo>
                      <a:pt x="342" y="57"/>
                    </a:lnTo>
                    <a:lnTo>
                      <a:pt x="337" y="70"/>
                    </a:lnTo>
                    <a:lnTo>
                      <a:pt x="275" y="43"/>
                    </a:lnTo>
                    <a:lnTo>
                      <a:pt x="264" y="84"/>
                    </a:lnTo>
                    <a:lnTo>
                      <a:pt x="245" y="92"/>
                    </a:lnTo>
                    <a:lnTo>
                      <a:pt x="233" y="93"/>
                    </a:lnTo>
                    <a:lnTo>
                      <a:pt x="222" y="128"/>
                    </a:lnTo>
                    <a:lnTo>
                      <a:pt x="204" y="157"/>
                    </a:lnTo>
                    <a:lnTo>
                      <a:pt x="163" y="147"/>
                    </a:lnTo>
                    <a:lnTo>
                      <a:pt x="142" y="129"/>
                    </a:lnTo>
                    <a:lnTo>
                      <a:pt x="131" y="163"/>
                    </a:lnTo>
                    <a:lnTo>
                      <a:pt x="134" y="197"/>
                    </a:lnTo>
                    <a:lnTo>
                      <a:pt x="145" y="236"/>
                    </a:lnTo>
                    <a:lnTo>
                      <a:pt x="173" y="260"/>
                    </a:lnTo>
                    <a:lnTo>
                      <a:pt x="164" y="301"/>
                    </a:lnTo>
                    <a:lnTo>
                      <a:pt x="173" y="328"/>
                    </a:lnTo>
                    <a:lnTo>
                      <a:pt x="148" y="343"/>
                    </a:lnTo>
                    <a:lnTo>
                      <a:pt x="130" y="372"/>
                    </a:lnTo>
                    <a:lnTo>
                      <a:pt x="126" y="399"/>
                    </a:lnTo>
                    <a:lnTo>
                      <a:pt x="95" y="429"/>
                    </a:lnTo>
                    <a:lnTo>
                      <a:pt x="84" y="450"/>
                    </a:lnTo>
                    <a:lnTo>
                      <a:pt x="50" y="446"/>
                    </a:lnTo>
                    <a:lnTo>
                      <a:pt x="44" y="447"/>
                    </a:lnTo>
                    <a:lnTo>
                      <a:pt x="45" y="467"/>
                    </a:lnTo>
                    <a:lnTo>
                      <a:pt x="33" y="482"/>
                    </a:lnTo>
                    <a:lnTo>
                      <a:pt x="7" y="484"/>
                    </a:lnTo>
                    <a:lnTo>
                      <a:pt x="0" y="491"/>
                    </a:lnTo>
                    <a:lnTo>
                      <a:pt x="31" y="535"/>
                    </a:lnTo>
                    <a:lnTo>
                      <a:pt x="42" y="568"/>
                    </a:lnTo>
                    <a:lnTo>
                      <a:pt x="48" y="567"/>
                    </a:lnTo>
                    <a:lnTo>
                      <a:pt x="76" y="585"/>
                    </a:lnTo>
                    <a:lnTo>
                      <a:pt x="107" y="629"/>
                    </a:lnTo>
                    <a:lnTo>
                      <a:pt x="110" y="656"/>
                    </a:lnTo>
                    <a:lnTo>
                      <a:pt x="99" y="677"/>
                    </a:lnTo>
                    <a:lnTo>
                      <a:pt x="106" y="689"/>
                    </a:lnTo>
                    <a:lnTo>
                      <a:pt x="102" y="709"/>
                    </a:lnTo>
                    <a:lnTo>
                      <a:pt x="74" y="713"/>
                    </a:lnTo>
                    <a:lnTo>
                      <a:pt x="60" y="761"/>
                    </a:lnTo>
                    <a:lnTo>
                      <a:pt x="83" y="799"/>
                    </a:lnTo>
                    <a:lnTo>
                      <a:pt x="98" y="818"/>
                    </a:lnTo>
                    <a:lnTo>
                      <a:pt x="91" y="892"/>
                    </a:lnTo>
                    <a:lnTo>
                      <a:pt x="119" y="896"/>
                    </a:lnTo>
                    <a:lnTo>
                      <a:pt x="120" y="910"/>
                    </a:lnTo>
                    <a:lnTo>
                      <a:pt x="141" y="914"/>
                    </a:lnTo>
                    <a:lnTo>
                      <a:pt x="162" y="926"/>
                    </a:lnTo>
                    <a:lnTo>
                      <a:pt x="187" y="910"/>
                    </a:lnTo>
                    <a:lnTo>
                      <a:pt x="189" y="930"/>
                    </a:lnTo>
                    <a:lnTo>
                      <a:pt x="238" y="946"/>
                    </a:lnTo>
                    <a:lnTo>
                      <a:pt x="234" y="979"/>
                    </a:lnTo>
                    <a:lnTo>
                      <a:pt x="247" y="985"/>
                    </a:lnTo>
                    <a:lnTo>
                      <a:pt x="263" y="1004"/>
                    </a:lnTo>
                    <a:lnTo>
                      <a:pt x="282" y="995"/>
                    </a:lnTo>
                    <a:lnTo>
                      <a:pt x="317" y="1006"/>
                    </a:lnTo>
                    <a:lnTo>
                      <a:pt x="342" y="990"/>
                    </a:lnTo>
                    <a:lnTo>
                      <a:pt x="384" y="1012"/>
                    </a:lnTo>
                    <a:lnTo>
                      <a:pt x="404" y="1011"/>
                    </a:lnTo>
                    <a:lnTo>
                      <a:pt x="427" y="1029"/>
                    </a:lnTo>
                    <a:lnTo>
                      <a:pt x="437" y="1068"/>
                    </a:lnTo>
                    <a:lnTo>
                      <a:pt x="452" y="1087"/>
                    </a:lnTo>
                    <a:lnTo>
                      <a:pt x="502" y="1115"/>
                    </a:lnTo>
                    <a:lnTo>
                      <a:pt x="541" y="1099"/>
                    </a:lnTo>
                    <a:lnTo>
                      <a:pt x="550" y="1064"/>
                    </a:lnTo>
                    <a:lnTo>
                      <a:pt x="575" y="1042"/>
                    </a:lnTo>
                    <a:lnTo>
                      <a:pt x="629" y="1044"/>
                    </a:lnTo>
                    <a:lnTo>
                      <a:pt x="667" y="1019"/>
                    </a:lnTo>
                    <a:lnTo>
                      <a:pt x="685" y="998"/>
                    </a:lnTo>
                    <a:lnTo>
                      <a:pt x="724" y="988"/>
                    </a:lnTo>
                    <a:lnTo>
                      <a:pt x="736" y="967"/>
                    </a:lnTo>
                    <a:lnTo>
                      <a:pt x="758" y="985"/>
                    </a:lnTo>
                    <a:lnTo>
                      <a:pt x="782" y="962"/>
                    </a:lnTo>
                    <a:lnTo>
                      <a:pt x="805" y="987"/>
                    </a:lnTo>
                    <a:lnTo>
                      <a:pt x="833" y="991"/>
                    </a:lnTo>
                    <a:lnTo>
                      <a:pt x="865" y="981"/>
                    </a:lnTo>
                    <a:lnTo>
                      <a:pt x="896" y="958"/>
                    </a:lnTo>
                    <a:lnTo>
                      <a:pt x="919" y="982"/>
                    </a:lnTo>
                    <a:lnTo>
                      <a:pt x="959" y="986"/>
                    </a:lnTo>
                    <a:lnTo>
                      <a:pt x="977" y="1031"/>
                    </a:lnTo>
                    <a:lnTo>
                      <a:pt x="999" y="1056"/>
                    </a:lnTo>
                    <a:lnTo>
                      <a:pt x="1030" y="1027"/>
                    </a:lnTo>
                    <a:lnTo>
                      <a:pt x="1042" y="1005"/>
                    </a:lnTo>
                    <a:lnTo>
                      <a:pt x="1071" y="1029"/>
                    </a:lnTo>
                    <a:lnTo>
                      <a:pt x="1126" y="1045"/>
                    </a:lnTo>
                    <a:lnTo>
                      <a:pt x="1132" y="1037"/>
                    </a:lnTo>
                    <a:lnTo>
                      <a:pt x="1135" y="1004"/>
                    </a:lnTo>
                    <a:lnTo>
                      <a:pt x="1148" y="995"/>
                    </a:lnTo>
                    <a:lnTo>
                      <a:pt x="1169" y="1007"/>
                    </a:lnTo>
                    <a:lnTo>
                      <a:pt x="1178" y="1019"/>
                    </a:lnTo>
                    <a:lnTo>
                      <a:pt x="1191" y="1031"/>
                    </a:lnTo>
                    <a:lnTo>
                      <a:pt x="1226" y="1035"/>
                    </a:lnTo>
                    <a:lnTo>
                      <a:pt x="1221" y="981"/>
                    </a:lnTo>
                    <a:lnTo>
                      <a:pt x="1239" y="960"/>
                    </a:lnTo>
                    <a:lnTo>
                      <a:pt x="1270" y="943"/>
                    </a:lnTo>
                    <a:lnTo>
                      <a:pt x="1292" y="881"/>
                    </a:lnTo>
                    <a:lnTo>
                      <a:pt x="1276" y="856"/>
                    </a:lnTo>
                    <a:lnTo>
                      <a:pt x="1266" y="817"/>
                    </a:lnTo>
                    <a:lnTo>
                      <a:pt x="1264" y="803"/>
                    </a:lnTo>
                    <a:lnTo>
                      <a:pt x="1248" y="778"/>
                    </a:lnTo>
                    <a:lnTo>
                      <a:pt x="1183" y="723"/>
                    </a:lnTo>
                    <a:lnTo>
                      <a:pt x="1163" y="719"/>
                    </a:lnTo>
                    <a:lnTo>
                      <a:pt x="1123" y="64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9" name="Freeform 52">
                <a:extLst>
                  <a:ext uri="{FF2B5EF4-FFF2-40B4-BE49-F238E27FC236}">
                    <a16:creationId xmlns:a16="http://schemas.microsoft.com/office/drawing/2014/main" id="{ECF35F2C-C21B-7868-9616-D49CDC3D5F1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403" y="1999"/>
                <a:ext cx="446" cy="452"/>
              </a:xfrm>
              <a:custGeom>
                <a:avLst/>
                <a:gdLst>
                  <a:gd name="T0" fmla="*/ 357 w 1338"/>
                  <a:gd name="T1" fmla="*/ 133 h 1356"/>
                  <a:gd name="T2" fmla="*/ 287 w 1338"/>
                  <a:gd name="T3" fmla="*/ 100 h 1356"/>
                  <a:gd name="T4" fmla="*/ 279 w 1338"/>
                  <a:gd name="T5" fmla="*/ 168 h 1356"/>
                  <a:gd name="T6" fmla="*/ 260 w 1338"/>
                  <a:gd name="T7" fmla="*/ 250 h 1356"/>
                  <a:gd name="T8" fmla="*/ 83 w 1338"/>
                  <a:gd name="T9" fmla="*/ 360 h 1356"/>
                  <a:gd name="T10" fmla="*/ 34 w 1338"/>
                  <a:gd name="T11" fmla="*/ 493 h 1356"/>
                  <a:gd name="T12" fmla="*/ 0 w 1338"/>
                  <a:gd name="T13" fmla="*/ 556 h 1356"/>
                  <a:gd name="T14" fmla="*/ 27 w 1338"/>
                  <a:gd name="T15" fmla="*/ 627 h 1356"/>
                  <a:gd name="T16" fmla="*/ 91 w 1338"/>
                  <a:gd name="T17" fmla="*/ 675 h 1356"/>
                  <a:gd name="T18" fmla="*/ 222 w 1338"/>
                  <a:gd name="T19" fmla="*/ 636 h 1356"/>
                  <a:gd name="T20" fmla="*/ 275 w 1338"/>
                  <a:gd name="T21" fmla="*/ 699 h 1356"/>
                  <a:gd name="T22" fmla="*/ 338 w 1338"/>
                  <a:gd name="T23" fmla="*/ 732 h 1356"/>
                  <a:gd name="T24" fmla="*/ 357 w 1338"/>
                  <a:gd name="T25" fmla="*/ 785 h 1356"/>
                  <a:gd name="T26" fmla="*/ 350 w 1338"/>
                  <a:gd name="T27" fmla="*/ 926 h 1356"/>
                  <a:gd name="T28" fmla="*/ 370 w 1338"/>
                  <a:gd name="T29" fmla="*/ 924 h 1356"/>
                  <a:gd name="T30" fmla="*/ 466 w 1338"/>
                  <a:gd name="T31" fmla="*/ 949 h 1356"/>
                  <a:gd name="T32" fmla="*/ 543 w 1338"/>
                  <a:gd name="T33" fmla="*/ 976 h 1356"/>
                  <a:gd name="T34" fmla="*/ 618 w 1338"/>
                  <a:gd name="T35" fmla="*/ 921 h 1356"/>
                  <a:gd name="T36" fmla="*/ 617 w 1338"/>
                  <a:gd name="T37" fmla="*/ 1056 h 1356"/>
                  <a:gd name="T38" fmla="*/ 626 w 1338"/>
                  <a:gd name="T39" fmla="*/ 1223 h 1356"/>
                  <a:gd name="T40" fmla="*/ 682 w 1338"/>
                  <a:gd name="T41" fmla="*/ 1251 h 1356"/>
                  <a:gd name="T42" fmla="*/ 746 w 1338"/>
                  <a:gd name="T43" fmla="*/ 1299 h 1356"/>
                  <a:gd name="T44" fmla="*/ 859 w 1338"/>
                  <a:gd name="T45" fmla="*/ 1356 h 1356"/>
                  <a:gd name="T46" fmla="*/ 962 w 1338"/>
                  <a:gd name="T47" fmla="*/ 1292 h 1356"/>
                  <a:gd name="T48" fmla="*/ 1015 w 1338"/>
                  <a:gd name="T49" fmla="*/ 1227 h 1356"/>
                  <a:gd name="T50" fmla="*/ 1101 w 1338"/>
                  <a:gd name="T51" fmla="*/ 1206 h 1356"/>
                  <a:gd name="T52" fmla="*/ 1289 w 1338"/>
                  <a:gd name="T53" fmla="*/ 1134 h 1356"/>
                  <a:gd name="T54" fmla="*/ 1335 w 1338"/>
                  <a:gd name="T55" fmla="*/ 1056 h 1356"/>
                  <a:gd name="T56" fmla="*/ 1289 w 1338"/>
                  <a:gd name="T57" fmla="*/ 987 h 1356"/>
                  <a:gd name="T58" fmla="*/ 1222 w 1338"/>
                  <a:gd name="T59" fmla="*/ 919 h 1356"/>
                  <a:gd name="T60" fmla="*/ 1248 w 1338"/>
                  <a:gd name="T61" fmla="*/ 843 h 1356"/>
                  <a:gd name="T62" fmla="*/ 1220 w 1338"/>
                  <a:gd name="T63" fmla="*/ 825 h 1356"/>
                  <a:gd name="T64" fmla="*/ 1159 w 1338"/>
                  <a:gd name="T65" fmla="*/ 818 h 1356"/>
                  <a:gd name="T66" fmla="*/ 1141 w 1338"/>
                  <a:gd name="T67" fmla="*/ 699 h 1356"/>
                  <a:gd name="T68" fmla="*/ 1175 w 1338"/>
                  <a:gd name="T69" fmla="*/ 628 h 1356"/>
                  <a:gd name="T70" fmla="*/ 1176 w 1338"/>
                  <a:gd name="T71" fmla="*/ 568 h 1356"/>
                  <a:gd name="T72" fmla="*/ 1054 w 1338"/>
                  <a:gd name="T73" fmla="*/ 492 h 1356"/>
                  <a:gd name="T74" fmla="*/ 995 w 1338"/>
                  <a:gd name="T75" fmla="*/ 437 h 1356"/>
                  <a:gd name="T76" fmla="*/ 944 w 1338"/>
                  <a:gd name="T77" fmla="*/ 522 h 1356"/>
                  <a:gd name="T78" fmla="*/ 854 w 1338"/>
                  <a:gd name="T79" fmla="*/ 497 h 1356"/>
                  <a:gd name="T80" fmla="*/ 803 w 1338"/>
                  <a:gd name="T81" fmla="*/ 461 h 1356"/>
                  <a:gd name="T82" fmla="*/ 747 w 1338"/>
                  <a:gd name="T83" fmla="*/ 365 h 1356"/>
                  <a:gd name="T84" fmla="*/ 676 w 1338"/>
                  <a:gd name="T85" fmla="*/ 245 h 1356"/>
                  <a:gd name="T86" fmla="*/ 623 w 1338"/>
                  <a:gd name="T87" fmla="*/ 183 h 1356"/>
                  <a:gd name="T88" fmla="*/ 544 w 1338"/>
                  <a:gd name="T89" fmla="*/ 56 h 1356"/>
                  <a:gd name="T90" fmla="*/ 449 w 1338"/>
                  <a:gd name="T91" fmla="*/ 37 h 1356"/>
                  <a:gd name="T92" fmla="*/ 540 w 1338"/>
                  <a:gd name="T93" fmla="*/ 949 h 1356"/>
                  <a:gd name="T94" fmla="*/ 533 w 1338"/>
                  <a:gd name="T95" fmla="*/ 950 h 13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338" h="1356">
                    <a:moveTo>
                      <a:pt x="415" y="108"/>
                    </a:moveTo>
                    <a:lnTo>
                      <a:pt x="384" y="131"/>
                    </a:lnTo>
                    <a:lnTo>
                      <a:pt x="357" y="133"/>
                    </a:lnTo>
                    <a:lnTo>
                      <a:pt x="319" y="96"/>
                    </a:lnTo>
                    <a:lnTo>
                      <a:pt x="293" y="92"/>
                    </a:lnTo>
                    <a:lnTo>
                      <a:pt x="287" y="100"/>
                    </a:lnTo>
                    <a:lnTo>
                      <a:pt x="278" y="87"/>
                    </a:lnTo>
                    <a:lnTo>
                      <a:pt x="256" y="129"/>
                    </a:lnTo>
                    <a:lnTo>
                      <a:pt x="279" y="168"/>
                    </a:lnTo>
                    <a:lnTo>
                      <a:pt x="315" y="191"/>
                    </a:lnTo>
                    <a:lnTo>
                      <a:pt x="317" y="211"/>
                    </a:lnTo>
                    <a:lnTo>
                      <a:pt x="260" y="250"/>
                    </a:lnTo>
                    <a:lnTo>
                      <a:pt x="225" y="314"/>
                    </a:lnTo>
                    <a:lnTo>
                      <a:pt x="126" y="330"/>
                    </a:lnTo>
                    <a:lnTo>
                      <a:pt x="83" y="360"/>
                    </a:lnTo>
                    <a:lnTo>
                      <a:pt x="56" y="363"/>
                    </a:lnTo>
                    <a:lnTo>
                      <a:pt x="88" y="427"/>
                    </a:lnTo>
                    <a:lnTo>
                      <a:pt x="34" y="493"/>
                    </a:lnTo>
                    <a:lnTo>
                      <a:pt x="9" y="509"/>
                    </a:lnTo>
                    <a:lnTo>
                      <a:pt x="11" y="535"/>
                    </a:lnTo>
                    <a:lnTo>
                      <a:pt x="0" y="556"/>
                    </a:lnTo>
                    <a:lnTo>
                      <a:pt x="15" y="582"/>
                    </a:lnTo>
                    <a:lnTo>
                      <a:pt x="11" y="609"/>
                    </a:lnTo>
                    <a:lnTo>
                      <a:pt x="27" y="627"/>
                    </a:lnTo>
                    <a:lnTo>
                      <a:pt x="23" y="654"/>
                    </a:lnTo>
                    <a:lnTo>
                      <a:pt x="52" y="686"/>
                    </a:lnTo>
                    <a:lnTo>
                      <a:pt x="91" y="675"/>
                    </a:lnTo>
                    <a:lnTo>
                      <a:pt x="120" y="686"/>
                    </a:lnTo>
                    <a:lnTo>
                      <a:pt x="208" y="631"/>
                    </a:lnTo>
                    <a:lnTo>
                      <a:pt x="222" y="636"/>
                    </a:lnTo>
                    <a:lnTo>
                      <a:pt x="231" y="655"/>
                    </a:lnTo>
                    <a:lnTo>
                      <a:pt x="258" y="660"/>
                    </a:lnTo>
                    <a:lnTo>
                      <a:pt x="275" y="699"/>
                    </a:lnTo>
                    <a:lnTo>
                      <a:pt x="327" y="680"/>
                    </a:lnTo>
                    <a:lnTo>
                      <a:pt x="319" y="741"/>
                    </a:lnTo>
                    <a:lnTo>
                      <a:pt x="338" y="732"/>
                    </a:lnTo>
                    <a:lnTo>
                      <a:pt x="359" y="738"/>
                    </a:lnTo>
                    <a:lnTo>
                      <a:pt x="375" y="769"/>
                    </a:lnTo>
                    <a:lnTo>
                      <a:pt x="357" y="785"/>
                    </a:lnTo>
                    <a:lnTo>
                      <a:pt x="374" y="830"/>
                    </a:lnTo>
                    <a:lnTo>
                      <a:pt x="378" y="869"/>
                    </a:lnTo>
                    <a:lnTo>
                      <a:pt x="350" y="926"/>
                    </a:lnTo>
                    <a:lnTo>
                      <a:pt x="351" y="940"/>
                    </a:lnTo>
                    <a:lnTo>
                      <a:pt x="358" y="945"/>
                    </a:lnTo>
                    <a:lnTo>
                      <a:pt x="370" y="924"/>
                    </a:lnTo>
                    <a:lnTo>
                      <a:pt x="390" y="922"/>
                    </a:lnTo>
                    <a:lnTo>
                      <a:pt x="426" y="953"/>
                    </a:lnTo>
                    <a:lnTo>
                      <a:pt x="466" y="949"/>
                    </a:lnTo>
                    <a:lnTo>
                      <a:pt x="481" y="961"/>
                    </a:lnTo>
                    <a:lnTo>
                      <a:pt x="500" y="953"/>
                    </a:lnTo>
                    <a:lnTo>
                      <a:pt x="543" y="976"/>
                    </a:lnTo>
                    <a:lnTo>
                      <a:pt x="573" y="953"/>
                    </a:lnTo>
                    <a:lnTo>
                      <a:pt x="604" y="916"/>
                    </a:lnTo>
                    <a:lnTo>
                      <a:pt x="618" y="921"/>
                    </a:lnTo>
                    <a:lnTo>
                      <a:pt x="601" y="957"/>
                    </a:lnTo>
                    <a:lnTo>
                      <a:pt x="627" y="1021"/>
                    </a:lnTo>
                    <a:lnTo>
                      <a:pt x="617" y="1056"/>
                    </a:lnTo>
                    <a:lnTo>
                      <a:pt x="622" y="1109"/>
                    </a:lnTo>
                    <a:lnTo>
                      <a:pt x="611" y="1211"/>
                    </a:lnTo>
                    <a:lnTo>
                      <a:pt x="626" y="1223"/>
                    </a:lnTo>
                    <a:lnTo>
                      <a:pt x="615" y="1250"/>
                    </a:lnTo>
                    <a:lnTo>
                      <a:pt x="684" y="1278"/>
                    </a:lnTo>
                    <a:lnTo>
                      <a:pt x="682" y="1251"/>
                    </a:lnTo>
                    <a:lnTo>
                      <a:pt x="688" y="1250"/>
                    </a:lnTo>
                    <a:lnTo>
                      <a:pt x="719" y="1288"/>
                    </a:lnTo>
                    <a:lnTo>
                      <a:pt x="746" y="1299"/>
                    </a:lnTo>
                    <a:lnTo>
                      <a:pt x="770" y="1330"/>
                    </a:lnTo>
                    <a:lnTo>
                      <a:pt x="816" y="1326"/>
                    </a:lnTo>
                    <a:lnTo>
                      <a:pt x="859" y="1356"/>
                    </a:lnTo>
                    <a:lnTo>
                      <a:pt x="892" y="1346"/>
                    </a:lnTo>
                    <a:lnTo>
                      <a:pt x="913" y="1283"/>
                    </a:lnTo>
                    <a:lnTo>
                      <a:pt x="962" y="1292"/>
                    </a:lnTo>
                    <a:lnTo>
                      <a:pt x="1013" y="1274"/>
                    </a:lnTo>
                    <a:lnTo>
                      <a:pt x="1038" y="1251"/>
                    </a:lnTo>
                    <a:lnTo>
                      <a:pt x="1015" y="1227"/>
                    </a:lnTo>
                    <a:lnTo>
                      <a:pt x="1053" y="1203"/>
                    </a:lnTo>
                    <a:lnTo>
                      <a:pt x="1066" y="1189"/>
                    </a:lnTo>
                    <a:lnTo>
                      <a:pt x="1101" y="1206"/>
                    </a:lnTo>
                    <a:lnTo>
                      <a:pt x="1157" y="1153"/>
                    </a:lnTo>
                    <a:lnTo>
                      <a:pt x="1251" y="1158"/>
                    </a:lnTo>
                    <a:lnTo>
                      <a:pt x="1289" y="1134"/>
                    </a:lnTo>
                    <a:lnTo>
                      <a:pt x="1318" y="1158"/>
                    </a:lnTo>
                    <a:lnTo>
                      <a:pt x="1338" y="1156"/>
                    </a:lnTo>
                    <a:lnTo>
                      <a:pt x="1335" y="1056"/>
                    </a:lnTo>
                    <a:lnTo>
                      <a:pt x="1314" y="1045"/>
                    </a:lnTo>
                    <a:lnTo>
                      <a:pt x="1302" y="992"/>
                    </a:lnTo>
                    <a:lnTo>
                      <a:pt x="1289" y="987"/>
                    </a:lnTo>
                    <a:lnTo>
                      <a:pt x="1250" y="997"/>
                    </a:lnTo>
                    <a:lnTo>
                      <a:pt x="1214" y="974"/>
                    </a:lnTo>
                    <a:lnTo>
                      <a:pt x="1222" y="919"/>
                    </a:lnTo>
                    <a:lnTo>
                      <a:pt x="1235" y="912"/>
                    </a:lnTo>
                    <a:lnTo>
                      <a:pt x="1231" y="872"/>
                    </a:lnTo>
                    <a:lnTo>
                      <a:pt x="1248" y="843"/>
                    </a:lnTo>
                    <a:lnTo>
                      <a:pt x="1254" y="829"/>
                    </a:lnTo>
                    <a:lnTo>
                      <a:pt x="1246" y="823"/>
                    </a:lnTo>
                    <a:lnTo>
                      <a:pt x="1220" y="825"/>
                    </a:lnTo>
                    <a:lnTo>
                      <a:pt x="1184" y="808"/>
                    </a:lnTo>
                    <a:lnTo>
                      <a:pt x="1165" y="817"/>
                    </a:lnTo>
                    <a:lnTo>
                      <a:pt x="1159" y="818"/>
                    </a:lnTo>
                    <a:lnTo>
                      <a:pt x="1167" y="770"/>
                    </a:lnTo>
                    <a:lnTo>
                      <a:pt x="1137" y="726"/>
                    </a:lnTo>
                    <a:lnTo>
                      <a:pt x="1141" y="699"/>
                    </a:lnTo>
                    <a:lnTo>
                      <a:pt x="1138" y="665"/>
                    </a:lnTo>
                    <a:lnTo>
                      <a:pt x="1162" y="636"/>
                    </a:lnTo>
                    <a:lnTo>
                      <a:pt x="1175" y="628"/>
                    </a:lnTo>
                    <a:lnTo>
                      <a:pt x="1185" y="594"/>
                    </a:lnTo>
                    <a:lnTo>
                      <a:pt x="1170" y="582"/>
                    </a:lnTo>
                    <a:lnTo>
                      <a:pt x="1176" y="568"/>
                    </a:lnTo>
                    <a:lnTo>
                      <a:pt x="1167" y="549"/>
                    </a:lnTo>
                    <a:lnTo>
                      <a:pt x="1129" y="498"/>
                    </a:lnTo>
                    <a:lnTo>
                      <a:pt x="1054" y="492"/>
                    </a:lnTo>
                    <a:lnTo>
                      <a:pt x="1033" y="480"/>
                    </a:lnTo>
                    <a:lnTo>
                      <a:pt x="1024" y="454"/>
                    </a:lnTo>
                    <a:lnTo>
                      <a:pt x="995" y="437"/>
                    </a:lnTo>
                    <a:lnTo>
                      <a:pt x="957" y="454"/>
                    </a:lnTo>
                    <a:lnTo>
                      <a:pt x="959" y="480"/>
                    </a:lnTo>
                    <a:lnTo>
                      <a:pt x="944" y="522"/>
                    </a:lnTo>
                    <a:lnTo>
                      <a:pt x="957" y="534"/>
                    </a:lnTo>
                    <a:lnTo>
                      <a:pt x="952" y="548"/>
                    </a:lnTo>
                    <a:lnTo>
                      <a:pt x="854" y="497"/>
                    </a:lnTo>
                    <a:lnTo>
                      <a:pt x="814" y="500"/>
                    </a:lnTo>
                    <a:lnTo>
                      <a:pt x="805" y="488"/>
                    </a:lnTo>
                    <a:lnTo>
                      <a:pt x="803" y="461"/>
                    </a:lnTo>
                    <a:lnTo>
                      <a:pt x="772" y="411"/>
                    </a:lnTo>
                    <a:lnTo>
                      <a:pt x="757" y="392"/>
                    </a:lnTo>
                    <a:lnTo>
                      <a:pt x="747" y="365"/>
                    </a:lnTo>
                    <a:lnTo>
                      <a:pt x="709" y="322"/>
                    </a:lnTo>
                    <a:lnTo>
                      <a:pt x="708" y="302"/>
                    </a:lnTo>
                    <a:lnTo>
                      <a:pt x="676" y="245"/>
                    </a:lnTo>
                    <a:lnTo>
                      <a:pt x="648" y="235"/>
                    </a:lnTo>
                    <a:lnTo>
                      <a:pt x="644" y="195"/>
                    </a:lnTo>
                    <a:lnTo>
                      <a:pt x="623" y="183"/>
                    </a:lnTo>
                    <a:lnTo>
                      <a:pt x="541" y="90"/>
                    </a:lnTo>
                    <a:lnTo>
                      <a:pt x="540" y="76"/>
                    </a:lnTo>
                    <a:lnTo>
                      <a:pt x="544" y="56"/>
                    </a:lnTo>
                    <a:lnTo>
                      <a:pt x="486" y="0"/>
                    </a:lnTo>
                    <a:lnTo>
                      <a:pt x="472" y="3"/>
                    </a:lnTo>
                    <a:lnTo>
                      <a:pt x="449" y="37"/>
                    </a:lnTo>
                    <a:lnTo>
                      <a:pt x="415" y="108"/>
                    </a:lnTo>
                    <a:close/>
                    <a:moveTo>
                      <a:pt x="533" y="950"/>
                    </a:moveTo>
                    <a:lnTo>
                      <a:pt x="540" y="949"/>
                    </a:lnTo>
                    <a:lnTo>
                      <a:pt x="542" y="969"/>
                    </a:lnTo>
                    <a:lnTo>
                      <a:pt x="533" y="956"/>
                    </a:lnTo>
                    <a:lnTo>
                      <a:pt x="533" y="95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0" name="Freeform 53">
                <a:extLst>
                  <a:ext uri="{FF2B5EF4-FFF2-40B4-BE49-F238E27FC236}">
                    <a16:creationId xmlns:a16="http://schemas.microsoft.com/office/drawing/2014/main" id="{FCBCF3A1-CE0F-5398-D9D0-122F33458C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0" y="2315"/>
                <a:ext cx="3" cy="7"/>
              </a:xfrm>
              <a:custGeom>
                <a:avLst/>
                <a:gdLst>
                  <a:gd name="T0" fmla="*/ 7 w 9"/>
                  <a:gd name="T1" fmla="*/ 0 h 20"/>
                  <a:gd name="T2" fmla="*/ 0 w 9"/>
                  <a:gd name="T3" fmla="*/ 1 h 20"/>
                  <a:gd name="T4" fmla="*/ 0 w 9"/>
                  <a:gd name="T5" fmla="*/ 7 h 20"/>
                  <a:gd name="T6" fmla="*/ 9 w 9"/>
                  <a:gd name="T7" fmla="*/ 20 h 20"/>
                  <a:gd name="T8" fmla="*/ 7 w 9"/>
                  <a:gd name="T9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20">
                    <a:moveTo>
                      <a:pt x="7" y="0"/>
                    </a:moveTo>
                    <a:lnTo>
                      <a:pt x="0" y="1"/>
                    </a:lnTo>
                    <a:lnTo>
                      <a:pt x="0" y="7"/>
                    </a:lnTo>
                    <a:lnTo>
                      <a:pt x="9" y="20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1" name="Freeform 54">
                <a:extLst>
                  <a:ext uri="{FF2B5EF4-FFF2-40B4-BE49-F238E27FC236}">
                    <a16:creationId xmlns:a16="http://schemas.microsoft.com/office/drawing/2014/main" id="{42882837-E37E-6472-DBC0-0E2BD4EC78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8" y="2202"/>
                <a:ext cx="278" cy="425"/>
              </a:xfrm>
              <a:custGeom>
                <a:avLst/>
                <a:gdLst>
                  <a:gd name="T0" fmla="*/ 766 w 836"/>
                  <a:gd name="T1" fmla="*/ 96 h 1276"/>
                  <a:gd name="T2" fmla="*/ 728 w 836"/>
                  <a:gd name="T3" fmla="*/ 45 h 1276"/>
                  <a:gd name="T4" fmla="*/ 716 w 836"/>
                  <a:gd name="T5" fmla="*/ 0 h 1276"/>
                  <a:gd name="T6" fmla="*/ 609 w 836"/>
                  <a:gd name="T7" fmla="*/ 70 h 1276"/>
                  <a:gd name="T8" fmla="*/ 592 w 836"/>
                  <a:gd name="T9" fmla="*/ 98 h 1276"/>
                  <a:gd name="T10" fmla="*/ 589 w 836"/>
                  <a:gd name="T11" fmla="*/ 139 h 1276"/>
                  <a:gd name="T12" fmla="*/ 522 w 836"/>
                  <a:gd name="T13" fmla="*/ 146 h 1276"/>
                  <a:gd name="T14" fmla="*/ 502 w 836"/>
                  <a:gd name="T15" fmla="*/ 154 h 1276"/>
                  <a:gd name="T16" fmla="*/ 472 w 836"/>
                  <a:gd name="T17" fmla="*/ 251 h 1276"/>
                  <a:gd name="T18" fmla="*/ 462 w 836"/>
                  <a:gd name="T19" fmla="*/ 298 h 1276"/>
                  <a:gd name="T20" fmla="*/ 420 w 836"/>
                  <a:gd name="T21" fmla="*/ 269 h 1276"/>
                  <a:gd name="T22" fmla="*/ 429 w 836"/>
                  <a:gd name="T23" fmla="*/ 302 h 1276"/>
                  <a:gd name="T24" fmla="*/ 392 w 836"/>
                  <a:gd name="T25" fmla="*/ 345 h 1276"/>
                  <a:gd name="T26" fmla="*/ 398 w 836"/>
                  <a:gd name="T27" fmla="*/ 392 h 1276"/>
                  <a:gd name="T28" fmla="*/ 353 w 836"/>
                  <a:gd name="T29" fmla="*/ 429 h 1276"/>
                  <a:gd name="T30" fmla="*/ 297 w 836"/>
                  <a:gd name="T31" fmla="*/ 475 h 1276"/>
                  <a:gd name="T32" fmla="*/ 239 w 836"/>
                  <a:gd name="T33" fmla="*/ 574 h 1276"/>
                  <a:gd name="T34" fmla="*/ 130 w 836"/>
                  <a:gd name="T35" fmla="*/ 624 h 1276"/>
                  <a:gd name="T36" fmla="*/ 98 w 836"/>
                  <a:gd name="T37" fmla="*/ 641 h 1276"/>
                  <a:gd name="T38" fmla="*/ 50 w 836"/>
                  <a:gd name="T39" fmla="*/ 699 h 1276"/>
                  <a:gd name="T40" fmla="*/ 13 w 836"/>
                  <a:gd name="T41" fmla="*/ 736 h 1276"/>
                  <a:gd name="T42" fmla="*/ 17 w 836"/>
                  <a:gd name="T43" fmla="*/ 782 h 1276"/>
                  <a:gd name="T44" fmla="*/ 30 w 836"/>
                  <a:gd name="T45" fmla="*/ 842 h 1276"/>
                  <a:gd name="T46" fmla="*/ 51 w 836"/>
                  <a:gd name="T47" fmla="*/ 921 h 1276"/>
                  <a:gd name="T48" fmla="*/ 104 w 836"/>
                  <a:gd name="T49" fmla="*/ 997 h 1276"/>
                  <a:gd name="T50" fmla="*/ 116 w 836"/>
                  <a:gd name="T51" fmla="*/ 1056 h 1276"/>
                  <a:gd name="T52" fmla="*/ 154 w 836"/>
                  <a:gd name="T53" fmla="*/ 1099 h 1276"/>
                  <a:gd name="T54" fmla="*/ 157 w 836"/>
                  <a:gd name="T55" fmla="*/ 1133 h 1276"/>
                  <a:gd name="T56" fmla="*/ 162 w 836"/>
                  <a:gd name="T57" fmla="*/ 1192 h 1276"/>
                  <a:gd name="T58" fmla="*/ 165 w 836"/>
                  <a:gd name="T59" fmla="*/ 1212 h 1276"/>
                  <a:gd name="T60" fmla="*/ 246 w 836"/>
                  <a:gd name="T61" fmla="*/ 1218 h 1276"/>
                  <a:gd name="T62" fmla="*/ 281 w 836"/>
                  <a:gd name="T63" fmla="*/ 1235 h 1276"/>
                  <a:gd name="T64" fmla="*/ 357 w 836"/>
                  <a:gd name="T65" fmla="*/ 1255 h 1276"/>
                  <a:gd name="T66" fmla="*/ 386 w 836"/>
                  <a:gd name="T67" fmla="*/ 1212 h 1276"/>
                  <a:gd name="T68" fmla="*/ 450 w 836"/>
                  <a:gd name="T69" fmla="*/ 1185 h 1276"/>
                  <a:gd name="T70" fmla="*/ 449 w 836"/>
                  <a:gd name="T71" fmla="*/ 1239 h 1276"/>
                  <a:gd name="T72" fmla="*/ 496 w 836"/>
                  <a:gd name="T73" fmla="*/ 1241 h 1276"/>
                  <a:gd name="T74" fmla="*/ 538 w 836"/>
                  <a:gd name="T75" fmla="*/ 1184 h 1276"/>
                  <a:gd name="T76" fmla="*/ 589 w 836"/>
                  <a:gd name="T77" fmla="*/ 1226 h 1276"/>
                  <a:gd name="T78" fmla="*/ 651 w 836"/>
                  <a:gd name="T79" fmla="*/ 1248 h 1276"/>
                  <a:gd name="T80" fmla="*/ 659 w 836"/>
                  <a:gd name="T81" fmla="*/ 1193 h 1276"/>
                  <a:gd name="T82" fmla="*/ 670 w 836"/>
                  <a:gd name="T83" fmla="*/ 1084 h 1276"/>
                  <a:gd name="T84" fmla="*/ 699 w 836"/>
                  <a:gd name="T85" fmla="*/ 1042 h 1276"/>
                  <a:gd name="T86" fmla="*/ 698 w 836"/>
                  <a:gd name="T87" fmla="*/ 961 h 1276"/>
                  <a:gd name="T88" fmla="*/ 707 w 836"/>
                  <a:gd name="T89" fmla="*/ 907 h 1276"/>
                  <a:gd name="T90" fmla="*/ 759 w 836"/>
                  <a:gd name="T91" fmla="*/ 822 h 1276"/>
                  <a:gd name="T92" fmla="*/ 765 w 836"/>
                  <a:gd name="T93" fmla="*/ 660 h 1276"/>
                  <a:gd name="T94" fmla="*/ 789 w 836"/>
                  <a:gd name="T95" fmla="*/ 631 h 1276"/>
                  <a:gd name="T96" fmla="*/ 806 w 836"/>
                  <a:gd name="T97" fmla="*/ 596 h 1276"/>
                  <a:gd name="T98" fmla="*/ 813 w 836"/>
                  <a:gd name="T99" fmla="*/ 535 h 1276"/>
                  <a:gd name="T100" fmla="*/ 795 w 836"/>
                  <a:gd name="T101" fmla="*/ 415 h 1276"/>
                  <a:gd name="T102" fmla="*/ 810 w 836"/>
                  <a:gd name="T103" fmla="*/ 353 h 1276"/>
                  <a:gd name="T104" fmla="*/ 786 w 836"/>
                  <a:gd name="T105" fmla="*/ 309 h 1276"/>
                  <a:gd name="T106" fmla="*/ 780 w 836"/>
                  <a:gd name="T107" fmla="*/ 243 h 1276"/>
                  <a:gd name="T108" fmla="*/ 757 w 836"/>
                  <a:gd name="T109" fmla="*/ 151 h 12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836" h="1276">
                    <a:moveTo>
                      <a:pt x="757" y="151"/>
                    </a:moveTo>
                    <a:lnTo>
                      <a:pt x="766" y="96"/>
                    </a:lnTo>
                    <a:lnTo>
                      <a:pt x="757" y="77"/>
                    </a:lnTo>
                    <a:lnTo>
                      <a:pt x="728" y="45"/>
                    </a:lnTo>
                    <a:lnTo>
                      <a:pt x="732" y="18"/>
                    </a:lnTo>
                    <a:lnTo>
                      <a:pt x="716" y="0"/>
                    </a:lnTo>
                    <a:lnTo>
                      <a:pt x="627" y="41"/>
                    </a:lnTo>
                    <a:lnTo>
                      <a:pt x="609" y="70"/>
                    </a:lnTo>
                    <a:lnTo>
                      <a:pt x="610" y="83"/>
                    </a:lnTo>
                    <a:lnTo>
                      <a:pt x="592" y="98"/>
                    </a:lnTo>
                    <a:lnTo>
                      <a:pt x="600" y="124"/>
                    </a:lnTo>
                    <a:lnTo>
                      <a:pt x="589" y="139"/>
                    </a:lnTo>
                    <a:lnTo>
                      <a:pt x="542" y="150"/>
                    </a:lnTo>
                    <a:lnTo>
                      <a:pt x="522" y="146"/>
                    </a:lnTo>
                    <a:lnTo>
                      <a:pt x="517" y="159"/>
                    </a:lnTo>
                    <a:lnTo>
                      <a:pt x="502" y="154"/>
                    </a:lnTo>
                    <a:lnTo>
                      <a:pt x="504" y="174"/>
                    </a:lnTo>
                    <a:lnTo>
                      <a:pt x="472" y="251"/>
                    </a:lnTo>
                    <a:lnTo>
                      <a:pt x="475" y="291"/>
                    </a:lnTo>
                    <a:lnTo>
                      <a:pt x="462" y="298"/>
                    </a:lnTo>
                    <a:lnTo>
                      <a:pt x="446" y="273"/>
                    </a:lnTo>
                    <a:lnTo>
                      <a:pt x="420" y="269"/>
                    </a:lnTo>
                    <a:lnTo>
                      <a:pt x="414" y="283"/>
                    </a:lnTo>
                    <a:lnTo>
                      <a:pt x="429" y="302"/>
                    </a:lnTo>
                    <a:lnTo>
                      <a:pt x="403" y="311"/>
                    </a:lnTo>
                    <a:lnTo>
                      <a:pt x="392" y="345"/>
                    </a:lnTo>
                    <a:lnTo>
                      <a:pt x="416" y="376"/>
                    </a:lnTo>
                    <a:lnTo>
                      <a:pt x="398" y="392"/>
                    </a:lnTo>
                    <a:lnTo>
                      <a:pt x="358" y="402"/>
                    </a:lnTo>
                    <a:lnTo>
                      <a:pt x="353" y="429"/>
                    </a:lnTo>
                    <a:lnTo>
                      <a:pt x="364" y="462"/>
                    </a:lnTo>
                    <a:lnTo>
                      <a:pt x="297" y="475"/>
                    </a:lnTo>
                    <a:lnTo>
                      <a:pt x="258" y="559"/>
                    </a:lnTo>
                    <a:lnTo>
                      <a:pt x="239" y="574"/>
                    </a:lnTo>
                    <a:lnTo>
                      <a:pt x="147" y="583"/>
                    </a:lnTo>
                    <a:lnTo>
                      <a:pt x="130" y="624"/>
                    </a:lnTo>
                    <a:lnTo>
                      <a:pt x="104" y="634"/>
                    </a:lnTo>
                    <a:lnTo>
                      <a:pt x="98" y="641"/>
                    </a:lnTo>
                    <a:lnTo>
                      <a:pt x="77" y="636"/>
                    </a:lnTo>
                    <a:lnTo>
                      <a:pt x="50" y="699"/>
                    </a:lnTo>
                    <a:lnTo>
                      <a:pt x="0" y="730"/>
                    </a:lnTo>
                    <a:lnTo>
                      <a:pt x="13" y="736"/>
                    </a:lnTo>
                    <a:lnTo>
                      <a:pt x="2" y="764"/>
                    </a:lnTo>
                    <a:lnTo>
                      <a:pt x="17" y="782"/>
                    </a:lnTo>
                    <a:lnTo>
                      <a:pt x="13" y="804"/>
                    </a:lnTo>
                    <a:lnTo>
                      <a:pt x="30" y="842"/>
                    </a:lnTo>
                    <a:lnTo>
                      <a:pt x="33" y="875"/>
                    </a:lnTo>
                    <a:lnTo>
                      <a:pt x="51" y="921"/>
                    </a:lnTo>
                    <a:lnTo>
                      <a:pt x="79" y="939"/>
                    </a:lnTo>
                    <a:lnTo>
                      <a:pt x="104" y="997"/>
                    </a:lnTo>
                    <a:lnTo>
                      <a:pt x="108" y="1036"/>
                    </a:lnTo>
                    <a:lnTo>
                      <a:pt x="116" y="1056"/>
                    </a:lnTo>
                    <a:lnTo>
                      <a:pt x="152" y="1073"/>
                    </a:lnTo>
                    <a:lnTo>
                      <a:pt x="154" y="1099"/>
                    </a:lnTo>
                    <a:lnTo>
                      <a:pt x="176" y="1117"/>
                    </a:lnTo>
                    <a:lnTo>
                      <a:pt x="157" y="1133"/>
                    </a:lnTo>
                    <a:lnTo>
                      <a:pt x="167" y="1165"/>
                    </a:lnTo>
                    <a:lnTo>
                      <a:pt x="162" y="1192"/>
                    </a:lnTo>
                    <a:lnTo>
                      <a:pt x="157" y="1206"/>
                    </a:lnTo>
                    <a:lnTo>
                      <a:pt x="165" y="1212"/>
                    </a:lnTo>
                    <a:lnTo>
                      <a:pt x="230" y="1199"/>
                    </a:lnTo>
                    <a:lnTo>
                      <a:pt x="246" y="1218"/>
                    </a:lnTo>
                    <a:lnTo>
                      <a:pt x="273" y="1222"/>
                    </a:lnTo>
                    <a:lnTo>
                      <a:pt x="281" y="1235"/>
                    </a:lnTo>
                    <a:lnTo>
                      <a:pt x="339" y="1276"/>
                    </a:lnTo>
                    <a:lnTo>
                      <a:pt x="357" y="1255"/>
                    </a:lnTo>
                    <a:lnTo>
                      <a:pt x="367" y="1220"/>
                    </a:lnTo>
                    <a:lnTo>
                      <a:pt x="386" y="1212"/>
                    </a:lnTo>
                    <a:lnTo>
                      <a:pt x="398" y="1191"/>
                    </a:lnTo>
                    <a:lnTo>
                      <a:pt x="450" y="1185"/>
                    </a:lnTo>
                    <a:lnTo>
                      <a:pt x="451" y="1199"/>
                    </a:lnTo>
                    <a:lnTo>
                      <a:pt x="449" y="1239"/>
                    </a:lnTo>
                    <a:lnTo>
                      <a:pt x="483" y="1250"/>
                    </a:lnTo>
                    <a:lnTo>
                      <a:pt x="496" y="1241"/>
                    </a:lnTo>
                    <a:lnTo>
                      <a:pt x="498" y="1187"/>
                    </a:lnTo>
                    <a:lnTo>
                      <a:pt x="538" y="1184"/>
                    </a:lnTo>
                    <a:lnTo>
                      <a:pt x="574" y="1207"/>
                    </a:lnTo>
                    <a:lnTo>
                      <a:pt x="589" y="1226"/>
                    </a:lnTo>
                    <a:lnTo>
                      <a:pt x="638" y="1255"/>
                    </a:lnTo>
                    <a:lnTo>
                      <a:pt x="651" y="1248"/>
                    </a:lnTo>
                    <a:lnTo>
                      <a:pt x="659" y="1267"/>
                    </a:lnTo>
                    <a:lnTo>
                      <a:pt x="659" y="1193"/>
                    </a:lnTo>
                    <a:lnTo>
                      <a:pt x="663" y="1195"/>
                    </a:lnTo>
                    <a:lnTo>
                      <a:pt x="670" y="1084"/>
                    </a:lnTo>
                    <a:lnTo>
                      <a:pt x="694" y="1062"/>
                    </a:lnTo>
                    <a:lnTo>
                      <a:pt x="699" y="1042"/>
                    </a:lnTo>
                    <a:lnTo>
                      <a:pt x="689" y="1002"/>
                    </a:lnTo>
                    <a:lnTo>
                      <a:pt x="698" y="961"/>
                    </a:lnTo>
                    <a:lnTo>
                      <a:pt x="689" y="935"/>
                    </a:lnTo>
                    <a:lnTo>
                      <a:pt x="707" y="907"/>
                    </a:lnTo>
                    <a:lnTo>
                      <a:pt x="726" y="891"/>
                    </a:lnTo>
                    <a:lnTo>
                      <a:pt x="759" y="822"/>
                    </a:lnTo>
                    <a:lnTo>
                      <a:pt x="739" y="682"/>
                    </a:lnTo>
                    <a:lnTo>
                      <a:pt x="765" y="660"/>
                    </a:lnTo>
                    <a:lnTo>
                      <a:pt x="769" y="639"/>
                    </a:lnTo>
                    <a:lnTo>
                      <a:pt x="789" y="631"/>
                    </a:lnTo>
                    <a:lnTo>
                      <a:pt x="793" y="610"/>
                    </a:lnTo>
                    <a:lnTo>
                      <a:pt x="806" y="596"/>
                    </a:lnTo>
                    <a:lnTo>
                      <a:pt x="816" y="567"/>
                    </a:lnTo>
                    <a:lnTo>
                      <a:pt x="813" y="535"/>
                    </a:lnTo>
                    <a:lnTo>
                      <a:pt x="836" y="492"/>
                    </a:lnTo>
                    <a:lnTo>
                      <a:pt x="795" y="415"/>
                    </a:lnTo>
                    <a:lnTo>
                      <a:pt x="799" y="382"/>
                    </a:lnTo>
                    <a:lnTo>
                      <a:pt x="810" y="353"/>
                    </a:lnTo>
                    <a:lnTo>
                      <a:pt x="788" y="335"/>
                    </a:lnTo>
                    <a:lnTo>
                      <a:pt x="786" y="309"/>
                    </a:lnTo>
                    <a:lnTo>
                      <a:pt x="763" y="277"/>
                    </a:lnTo>
                    <a:lnTo>
                      <a:pt x="780" y="243"/>
                    </a:lnTo>
                    <a:lnTo>
                      <a:pt x="771" y="222"/>
                    </a:lnTo>
                    <a:lnTo>
                      <a:pt x="757" y="15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2" name="Freeform 55">
                <a:extLst>
                  <a:ext uri="{FF2B5EF4-FFF2-40B4-BE49-F238E27FC236}">
                    <a16:creationId xmlns:a16="http://schemas.microsoft.com/office/drawing/2014/main" id="{00A9FBBA-1285-3AE6-ABB0-0115F8A947C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389" y="2209"/>
                <a:ext cx="318" cy="467"/>
              </a:xfrm>
              <a:custGeom>
                <a:avLst/>
                <a:gdLst>
                  <a:gd name="T0" fmla="*/ 108 w 956"/>
                  <a:gd name="T1" fmla="*/ 200 h 1400"/>
                  <a:gd name="T2" fmla="*/ 123 w 956"/>
                  <a:gd name="T3" fmla="*/ 287 h 1400"/>
                  <a:gd name="T4" fmla="*/ 136 w 956"/>
                  <a:gd name="T5" fmla="*/ 360 h 1400"/>
                  <a:gd name="T6" fmla="*/ 150 w 956"/>
                  <a:gd name="T7" fmla="*/ 513 h 1400"/>
                  <a:gd name="T8" fmla="*/ 130 w 956"/>
                  <a:gd name="T9" fmla="*/ 588 h 1400"/>
                  <a:gd name="T10" fmla="*/ 102 w 956"/>
                  <a:gd name="T11" fmla="*/ 638 h 1400"/>
                  <a:gd name="T12" fmla="*/ 63 w 956"/>
                  <a:gd name="T13" fmla="*/ 869 h 1400"/>
                  <a:gd name="T14" fmla="*/ 35 w 956"/>
                  <a:gd name="T15" fmla="*/ 939 h 1400"/>
                  <a:gd name="T16" fmla="*/ 31 w 956"/>
                  <a:gd name="T17" fmla="*/ 1040 h 1400"/>
                  <a:gd name="T18" fmla="*/ 25 w 956"/>
                  <a:gd name="T19" fmla="*/ 1181 h 1400"/>
                  <a:gd name="T20" fmla="*/ 127 w 956"/>
                  <a:gd name="T21" fmla="*/ 1206 h 1400"/>
                  <a:gd name="T22" fmla="*/ 148 w 956"/>
                  <a:gd name="T23" fmla="*/ 1285 h 1400"/>
                  <a:gd name="T24" fmla="*/ 334 w 956"/>
                  <a:gd name="T25" fmla="*/ 1193 h 1400"/>
                  <a:gd name="T26" fmla="*/ 428 w 956"/>
                  <a:gd name="T27" fmla="*/ 1184 h 1400"/>
                  <a:gd name="T28" fmla="*/ 427 w 956"/>
                  <a:gd name="T29" fmla="*/ 1246 h 1400"/>
                  <a:gd name="T30" fmla="*/ 465 w 956"/>
                  <a:gd name="T31" fmla="*/ 1295 h 1400"/>
                  <a:gd name="T32" fmla="*/ 545 w 956"/>
                  <a:gd name="T33" fmla="*/ 1294 h 1400"/>
                  <a:gd name="T34" fmla="*/ 618 w 956"/>
                  <a:gd name="T35" fmla="*/ 1355 h 1400"/>
                  <a:gd name="T36" fmla="*/ 709 w 956"/>
                  <a:gd name="T37" fmla="*/ 1400 h 1400"/>
                  <a:gd name="T38" fmla="*/ 782 w 956"/>
                  <a:gd name="T39" fmla="*/ 1313 h 1400"/>
                  <a:gd name="T40" fmla="*/ 826 w 956"/>
                  <a:gd name="T41" fmla="*/ 1355 h 1400"/>
                  <a:gd name="T42" fmla="*/ 831 w 956"/>
                  <a:gd name="T43" fmla="*/ 1329 h 1400"/>
                  <a:gd name="T44" fmla="*/ 861 w 956"/>
                  <a:gd name="T45" fmla="*/ 1298 h 1400"/>
                  <a:gd name="T46" fmla="*/ 817 w 956"/>
                  <a:gd name="T47" fmla="*/ 1189 h 1400"/>
                  <a:gd name="T48" fmla="*/ 746 w 956"/>
                  <a:gd name="T49" fmla="*/ 1149 h 1400"/>
                  <a:gd name="T50" fmla="*/ 648 w 956"/>
                  <a:gd name="T51" fmla="*/ 1103 h 1400"/>
                  <a:gd name="T52" fmla="*/ 649 w 956"/>
                  <a:gd name="T53" fmla="*/ 1043 h 1400"/>
                  <a:gd name="T54" fmla="*/ 666 w 956"/>
                  <a:gd name="T55" fmla="*/ 1008 h 1400"/>
                  <a:gd name="T56" fmla="*/ 792 w 956"/>
                  <a:gd name="T57" fmla="*/ 983 h 1400"/>
                  <a:gd name="T58" fmla="*/ 777 w 956"/>
                  <a:gd name="T59" fmla="*/ 904 h 1400"/>
                  <a:gd name="T60" fmla="*/ 874 w 956"/>
                  <a:gd name="T61" fmla="*/ 788 h 1400"/>
                  <a:gd name="T62" fmla="*/ 956 w 956"/>
                  <a:gd name="T63" fmla="*/ 733 h 1400"/>
                  <a:gd name="T64" fmla="*/ 901 w 956"/>
                  <a:gd name="T65" fmla="*/ 725 h 1400"/>
                  <a:gd name="T66" fmla="*/ 788 w 956"/>
                  <a:gd name="T67" fmla="*/ 668 h 1400"/>
                  <a:gd name="T68" fmla="*/ 724 w 956"/>
                  <a:gd name="T69" fmla="*/ 620 h 1400"/>
                  <a:gd name="T70" fmla="*/ 668 w 956"/>
                  <a:gd name="T71" fmla="*/ 592 h 1400"/>
                  <a:gd name="T72" fmla="*/ 659 w 956"/>
                  <a:gd name="T73" fmla="*/ 425 h 1400"/>
                  <a:gd name="T74" fmla="*/ 660 w 956"/>
                  <a:gd name="T75" fmla="*/ 290 h 1400"/>
                  <a:gd name="T76" fmla="*/ 585 w 956"/>
                  <a:gd name="T77" fmla="*/ 345 h 1400"/>
                  <a:gd name="T78" fmla="*/ 508 w 956"/>
                  <a:gd name="T79" fmla="*/ 318 h 1400"/>
                  <a:gd name="T80" fmla="*/ 412 w 956"/>
                  <a:gd name="T81" fmla="*/ 293 h 1400"/>
                  <a:gd name="T82" fmla="*/ 392 w 956"/>
                  <a:gd name="T83" fmla="*/ 295 h 1400"/>
                  <a:gd name="T84" fmla="*/ 399 w 956"/>
                  <a:gd name="T85" fmla="*/ 154 h 1400"/>
                  <a:gd name="T86" fmla="*/ 380 w 956"/>
                  <a:gd name="T87" fmla="*/ 101 h 1400"/>
                  <a:gd name="T88" fmla="*/ 317 w 956"/>
                  <a:gd name="T89" fmla="*/ 68 h 1400"/>
                  <a:gd name="T90" fmla="*/ 264 w 956"/>
                  <a:gd name="T91" fmla="*/ 5 h 1400"/>
                  <a:gd name="T92" fmla="*/ 133 w 956"/>
                  <a:gd name="T93" fmla="*/ 44 h 1400"/>
                  <a:gd name="T94" fmla="*/ 371 w 956"/>
                  <a:gd name="T95" fmla="*/ 290 h 1400"/>
                  <a:gd name="T96" fmla="*/ 367 w 956"/>
                  <a:gd name="T97" fmla="*/ 311 h 1400"/>
                  <a:gd name="T98" fmla="*/ 297 w 956"/>
                  <a:gd name="T99" fmla="*/ 1076 h 1400"/>
                  <a:gd name="T100" fmla="*/ 326 w 956"/>
                  <a:gd name="T101" fmla="*/ 1106 h 1400"/>
                  <a:gd name="T102" fmla="*/ 335 w 956"/>
                  <a:gd name="T103" fmla="*/ 1126 h 1400"/>
                  <a:gd name="T104" fmla="*/ 298 w 956"/>
                  <a:gd name="T105" fmla="*/ 1163 h 1400"/>
                  <a:gd name="T106" fmla="*/ 280 w 956"/>
                  <a:gd name="T107" fmla="*/ 1184 h 1400"/>
                  <a:gd name="T108" fmla="*/ 255 w 956"/>
                  <a:gd name="T109" fmla="*/ 1200 h 1400"/>
                  <a:gd name="T110" fmla="*/ 199 w 956"/>
                  <a:gd name="T111" fmla="*/ 1185 h 1400"/>
                  <a:gd name="T112" fmla="*/ 182 w 956"/>
                  <a:gd name="T113" fmla="*/ 1146 h 1400"/>
                  <a:gd name="T114" fmla="*/ 210 w 956"/>
                  <a:gd name="T115" fmla="*/ 1091 h 1400"/>
                  <a:gd name="T116" fmla="*/ 248 w 956"/>
                  <a:gd name="T117" fmla="*/ 1067 h 1400"/>
                  <a:gd name="T118" fmla="*/ 275 w 956"/>
                  <a:gd name="T119" fmla="*/ 1058 h 14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956" h="1400">
                    <a:moveTo>
                      <a:pt x="103" y="74"/>
                    </a:moveTo>
                    <a:lnTo>
                      <a:pt x="94" y="129"/>
                    </a:lnTo>
                    <a:lnTo>
                      <a:pt x="108" y="200"/>
                    </a:lnTo>
                    <a:lnTo>
                      <a:pt x="117" y="221"/>
                    </a:lnTo>
                    <a:lnTo>
                      <a:pt x="100" y="255"/>
                    </a:lnTo>
                    <a:lnTo>
                      <a:pt x="123" y="287"/>
                    </a:lnTo>
                    <a:lnTo>
                      <a:pt x="125" y="313"/>
                    </a:lnTo>
                    <a:lnTo>
                      <a:pt x="147" y="331"/>
                    </a:lnTo>
                    <a:lnTo>
                      <a:pt x="136" y="360"/>
                    </a:lnTo>
                    <a:lnTo>
                      <a:pt x="132" y="393"/>
                    </a:lnTo>
                    <a:lnTo>
                      <a:pt x="173" y="470"/>
                    </a:lnTo>
                    <a:lnTo>
                      <a:pt x="150" y="513"/>
                    </a:lnTo>
                    <a:lnTo>
                      <a:pt x="153" y="545"/>
                    </a:lnTo>
                    <a:lnTo>
                      <a:pt x="143" y="574"/>
                    </a:lnTo>
                    <a:lnTo>
                      <a:pt x="130" y="588"/>
                    </a:lnTo>
                    <a:lnTo>
                      <a:pt x="126" y="609"/>
                    </a:lnTo>
                    <a:lnTo>
                      <a:pt x="106" y="617"/>
                    </a:lnTo>
                    <a:lnTo>
                      <a:pt x="102" y="638"/>
                    </a:lnTo>
                    <a:lnTo>
                      <a:pt x="76" y="660"/>
                    </a:lnTo>
                    <a:lnTo>
                      <a:pt x="96" y="800"/>
                    </a:lnTo>
                    <a:lnTo>
                      <a:pt x="63" y="869"/>
                    </a:lnTo>
                    <a:lnTo>
                      <a:pt x="44" y="885"/>
                    </a:lnTo>
                    <a:lnTo>
                      <a:pt x="26" y="913"/>
                    </a:lnTo>
                    <a:lnTo>
                      <a:pt x="35" y="939"/>
                    </a:lnTo>
                    <a:lnTo>
                      <a:pt x="26" y="980"/>
                    </a:lnTo>
                    <a:lnTo>
                      <a:pt x="36" y="1020"/>
                    </a:lnTo>
                    <a:lnTo>
                      <a:pt x="31" y="1040"/>
                    </a:lnTo>
                    <a:lnTo>
                      <a:pt x="7" y="1062"/>
                    </a:lnTo>
                    <a:lnTo>
                      <a:pt x="0" y="1173"/>
                    </a:lnTo>
                    <a:lnTo>
                      <a:pt x="25" y="1181"/>
                    </a:lnTo>
                    <a:lnTo>
                      <a:pt x="84" y="1176"/>
                    </a:lnTo>
                    <a:lnTo>
                      <a:pt x="106" y="1188"/>
                    </a:lnTo>
                    <a:lnTo>
                      <a:pt x="127" y="1206"/>
                    </a:lnTo>
                    <a:lnTo>
                      <a:pt x="130" y="1239"/>
                    </a:lnTo>
                    <a:lnTo>
                      <a:pt x="141" y="1278"/>
                    </a:lnTo>
                    <a:lnTo>
                      <a:pt x="148" y="1285"/>
                    </a:lnTo>
                    <a:lnTo>
                      <a:pt x="191" y="1247"/>
                    </a:lnTo>
                    <a:lnTo>
                      <a:pt x="231" y="1243"/>
                    </a:lnTo>
                    <a:lnTo>
                      <a:pt x="334" y="1193"/>
                    </a:lnTo>
                    <a:lnTo>
                      <a:pt x="357" y="1218"/>
                    </a:lnTo>
                    <a:lnTo>
                      <a:pt x="377" y="1216"/>
                    </a:lnTo>
                    <a:lnTo>
                      <a:pt x="428" y="1184"/>
                    </a:lnTo>
                    <a:lnTo>
                      <a:pt x="430" y="1204"/>
                    </a:lnTo>
                    <a:lnTo>
                      <a:pt x="411" y="1227"/>
                    </a:lnTo>
                    <a:lnTo>
                      <a:pt x="427" y="1246"/>
                    </a:lnTo>
                    <a:lnTo>
                      <a:pt x="422" y="1272"/>
                    </a:lnTo>
                    <a:lnTo>
                      <a:pt x="422" y="1279"/>
                    </a:lnTo>
                    <a:lnTo>
                      <a:pt x="465" y="1295"/>
                    </a:lnTo>
                    <a:lnTo>
                      <a:pt x="485" y="1293"/>
                    </a:lnTo>
                    <a:lnTo>
                      <a:pt x="496" y="1272"/>
                    </a:lnTo>
                    <a:lnTo>
                      <a:pt x="545" y="1294"/>
                    </a:lnTo>
                    <a:lnTo>
                      <a:pt x="592" y="1297"/>
                    </a:lnTo>
                    <a:lnTo>
                      <a:pt x="613" y="1308"/>
                    </a:lnTo>
                    <a:lnTo>
                      <a:pt x="618" y="1355"/>
                    </a:lnTo>
                    <a:lnTo>
                      <a:pt x="659" y="1365"/>
                    </a:lnTo>
                    <a:lnTo>
                      <a:pt x="676" y="1396"/>
                    </a:lnTo>
                    <a:lnTo>
                      <a:pt x="709" y="1400"/>
                    </a:lnTo>
                    <a:lnTo>
                      <a:pt x="772" y="1354"/>
                    </a:lnTo>
                    <a:lnTo>
                      <a:pt x="763" y="1334"/>
                    </a:lnTo>
                    <a:lnTo>
                      <a:pt x="782" y="1313"/>
                    </a:lnTo>
                    <a:lnTo>
                      <a:pt x="795" y="1312"/>
                    </a:lnTo>
                    <a:lnTo>
                      <a:pt x="823" y="1329"/>
                    </a:lnTo>
                    <a:lnTo>
                      <a:pt x="826" y="1355"/>
                    </a:lnTo>
                    <a:lnTo>
                      <a:pt x="860" y="1359"/>
                    </a:lnTo>
                    <a:lnTo>
                      <a:pt x="858" y="1339"/>
                    </a:lnTo>
                    <a:lnTo>
                      <a:pt x="831" y="1329"/>
                    </a:lnTo>
                    <a:lnTo>
                      <a:pt x="836" y="1314"/>
                    </a:lnTo>
                    <a:lnTo>
                      <a:pt x="855" y="1306"/>
                    </a:lnTo>
                    <a:lnTo>
                      <a:pt x="861" y="1298"/>
                    </a:lnTo>
                    <a:lnTo>
                      <a:pt x="854" y="1226"/>
                    </a:lnTo>
                    <a:lnTo>
                      <a:pt x="819" y="1209"/>
                    </a:lnTo>
                    <a:lnTo>
                      <a:pt x="817" y="1189"/>
                    </a:lnTo>
                    <a:lnTo>
                      <a:pt x="802" y="1170"/>
                    </a:lnTo>
                    <a:lnTo>
                      <a:pt x="806" y="1150"/>
                    </a:lnTo>
                    <a:lnTo>
                      <a:pt x="746" y="1149"/>
                    </a:lnTo>
                    <a:lnTo>
                      <a:pt x="719" y="1137"/>
                    </a:lnTo>
                    <a:lnTo>
                      <a:pt x="691" y="1140"/>
                    </a:lnTo>
                    <a:lnTo>
                      <a:pt x="648" y="1103"/>
                    </a:lnTo>
                    <a:lnTo>
                      <a:pt x="653" y="1083"/>
                    </a:lnTo>
                    <a:lnTo>
                      <a:pt x="637" y="1052"/>
                    </a:lnTo>
                    <a:lnTo>
                      <a:pt x="649" y="1043"/>
                    </a:lnTo>
                    <a:lnTo>
                      <a:pt x="677" y="1047"/>
                    </a:lnTo>
                    <a:lnTo>
                      <a:pt x="689" y="1040"/>
                    </a:lnTo>
                    <a:lnTo>
                      <a:pt x="666" y="1008"/>
                    </a:lnTo>
                    <a:lnTo>
                      <a:pt x="668" y="961"/>
                    </a:lnTo>
                    <a:lnTo>
                      <a:pt x="779" y="991"/>
                    </a:lnTo>
                    <a:lnTo>
                      <a:pt x="792" y="983"/>
                    </a:lnTo>
                    <a:lnTo>
                      <a:pt x="803" y="962"/>
                    </a:lnTo>
                    <a:lnTo>
                      <a:pt x="821" y="947"/>
                    </a:lnTo>
                    <a:lnTo>
                      <a:pt x="777" y="904"/>
                    </a:lnTo>
                    <a:lnTo>
                      <a:pt x="811" y="827"/>
                    </a:lnTo>
                    <a:lnTo>
                      <a:pt x="806" y="787"/>
                    </a:lnTo>
                    <a:lnTo>
                      <a:pt x="874" y="788"/>
                    </a:lnTo>
                    <a:lnTo>
                      <a:pt x="899" y="772"/>
                    </a:lnTo>
                    <a:lnTo>
                      <a:pt x="926" y="769"/>
                    </a:lnTo>
                    <a:lnTo>
                      <a:pt x="956" y="733"/>
                    </a:lnTo>
                    <a:lnTo>
                      <a:pt x="948" y="720"/>
                    </a:lnTo>
                    <a:lnTo>
                      <a:pt x="934" y="715"/>
                    </a:lnTo>
                    <a:lnTo>
                      <a:pt x="901" y="725"/>
                    </a:lnTo>
                    <a:lnTo>
                      <a:pt x="858" y="695"/>
                    </a:lnTo>
                    <a:lnTo>
                      <a:pt x="812" y="699"/>
                    </a:lnTo>
                    <a:lnTo>
                      <a:pt x="788" y="668"/>
                    </a:lnTo>
                    <a:lnTo>
                      <a:pt x="761" y="657"/>
                    </a:lnTo>
                    <a:lnTo>
                      <a:pt x="730" y="619"/>
                    </a:lnTo>
                    <a:lnTo>
                      <a:pt x="724" y="620"/>
                    </a:lnTo>
                    <a:lnTo>
                      <a:pt x="726" y="647"/>
                    </a:lnTo>
                    <a:lnTo>
                      <a:pt x="657" y="619"/>
                    </a:lnTo>
                    <a:lnTo>
                      <a:pt x="668" y="592"/>
                    </a:lnTo>
                    <a:lnTo>
                      <a:pt x="653" y="580"/>
                    </a:lnTo>
                    <a:lnTo>
                      <a:pt x="664" y="478"/>
                    </a:lnTo>
                    <a:lnTo>
                      <a:pt x="659" y="425"/>
                    </a:lnTo>
                    <a:lnTo>
                      <a:pt x="669" y="390"/>
                    </a:lnTo>
                    <a:lnTo>
                      <a:pt x="643" y="326"/>
                    </a:lnTo>
                    <a:lnTo>
                      <a:pt x="660" y="290"/>
                    </a:lnTo>
                    <a:lnTo>
                      <a:pt x="646" y="285"/>
                    </a:lnTo>
                    <a:lnTo>
                      <a:pt x="615" y="322"/>
                    </a:lnTo>
                    <a:lnTo>
                      <a:pt x="585" y="345"/>
                    </a:lnTo>
                    <a:lnTo>
                      <a:pt x="542" y="322"/>
                    </a:lnTo>
                    <a:lnTo>
                      <a:pt x="523" y="330"/>
                    </a:lnTo>
                    <a:lnTo>
                      <a:pt x="508" y="318"/>
                    </a:lnTo>
                    <a:lnTo>
                      <a:pt x="468" y="322"/>
                    </a:lnTo>
                    <a:lnTo>
                      <a:pt x="432" y="291"/>
                    </a:lnTo>
                    <a:lnTo>
                      <a:pt x="412" y="293"/>
                    </a:lnTo>
                    <a:lnTo>
                      <a:pt x="400" y="314"/>
                    </a:lnTo>
                    <a:lnTo>
                      <a:pt x="393" y="309"/>
                    </a:lnTo>
                    <a:lnTo>
                      <a:pt x="392" y="295"/>
                    </a:lnTo>
                    <a:lnTo>
                      <a:pt x="420" y="238"/>
                    </a:lnTo>
                    <a:lnTo>
                      <a:pt x="416" y="199"/>
                    </a:lnTo>
                    <a:lnTo>
                      <a:pt x="399" y="154"/>
                    </a:lnTo>
                    <a:lnTo>
                      <a:pt x="417" y="138"/>
                    </a:lnTo>
                    <a:lnTo>
                      <a:pt x="401" y="107"/>
                    </a:lnTo>
                    <a:lnTo>
                      <a:pt x="380" y="101"/>
                    </a:lnTo>
                    <a:lnTo>
                      <a:pt x="361" y="110"/>
                    </a:lnTo>
                    <a:lnTo>
                      <a:pt x="369" y="49"/>
                    </a:lnTo>
                    <a:lnTo>
                      <a:pt x="317" y="68"/>
                    </a:lnTo>
                    <a:lnTo>
                      <a:pt x="300" y="29"/>
                    </a:lnTo>
                    <a:lnTo>
                      <a:pt x="273" y="24"/>
                    </a:lnTo>
                    <a:lnTo>
                      <a:pt x="264" y="5"/>
                    </a:lnTo>
                    <a:lnTo>
                      <a:pt x="250" y="0"/>
                    </a:lnTo>
                    <a:lnTo>
                      <a:pt x="162" y="55"/>
                    </a:lnTo>
                    <a:lnTo>
                      <a:pt x="133" y="44"/>
                    </a:lnTo>
                    <a:lnTo>
                      <a:pt x="94" y="55"/>
                    </a:lnTo>
                    <a:lnTo>
                      <a:pt x="103" y="74"/>
                    </a:lnTo>
                    <a:close/>
                    <a:moveTo>
                      <a:pt x="371" y="290"/>
                    </a:moveTo>
                    <a:lnTo>
                      <a:pt x="385" y="295"/>
                    </a:lnTo>
                    <a:lnTo>
                      <a:pt x="380" y="316"/>
                    </a:lnTo>
                    <a:lnTo>
                      <a:pt x="367" y="311"/>
                    </a:lnTo>
                    <a:lnTo>
                      <a:pt x="371" y="290"/>
                    </a:lnTo>
                    <a:close/>
                    <a:moveTo>
                      <a:pt x="275" y="1058"/>
                    </a:moveTo>
                    <a:lnTo>
                      <a:pt x="297" y="1076"/>
                    </a:lnTo>
                    <a:lnTo>
                      <a:pt x="298" y="1096"/>
                    </a:lnTo>
                    <a:lnTo>
                      <a:pt x="312" y="1095"/>
                    </a:lnTo>
                    <a:lnTo>
                      <a:pt x="326" y="1106"/>
                    </a:lnTo>
                    <a:lnTo>
                      <a:pt x="346" y="1105"/>
                    </a:lnTo>
                    <a:lnTo>
                      <a:pt x="346" y="1112"/>
                    </a:lnTo>
                    <a:lnTo>
                      <a:pt x="335" y="1126"/>
                    </a:lnTo>
                    <a:lnTo>
                      <a:pt x="308" y="1129"/>
                    </a:lnTo>
                    <a:lnTo>
                      <a:pt x="303" y="1150"/>
                    </a:lnTo>
                    <a:lnTo>
                      <a:pt x="298" y="1163"/>
                    </a:lnTo>
                    <a:lnTo>
                      <a:pt x="299" y="1170"/>
                    </a:lnTo>
                    <a:lnTo>
                      <a:pt x="285" y="1178"/>
                    </a:lnTo>
                    <a:lnTo>
                      <a:pt x="280" y="1184"/>
                    </a:lnTo>
                    <a:lnTo>
                      <a:pt x="282" y="1212"/>
                    </a:lnTo>
                    <a:lnTo>
                      <a:pt x="275" y="1206"/>
                    </a:lnTo>
                    <a:lnTo>
                      <a:pt x="255" y="1200"/>
                    </a:lnTo>
                    <a:lnTo>
                      <a:pt x="226" y="1190"/>
                    </a:lnTo>
                    <a:lnTo>
                      <a:pt x="201" y="1199"/>
                    </a:lnTo>
                    <a:lnTo>
                      <a:pt x="199" y="1185"/>
                    </a:lnTo>
                    <a:lnTo>
                      <a:pt x="191" y="1173"/>
                    </a:lnTo>
                    <a:lnTo>
                      <a:pt x="203" y="1158"/>
                    </a:lnTo>
                    <a:lnTo>
                      <a:pt x="182" y="1146"/>
                    </a:lnTo>
                    <a:lnTo>
                      <a:pt x="200" y="1125"/>
                    </a:lnTo>
                    <a:lnTo>
                      <a:pt x="214" y="1117"/>
                    </a:lnTo>
                    <a:lnTo>
                      <a:pt x="210" y="1091"/>
                    </a:lnTo>
                    <a:lnTo>
                      <a:pt x="216" y="1077"/>
                    </a:lnTo>
                    <a:lnTo>
                      <a:pt x="248" y="1060"/>
                    </a:lnTo>
                    <a:lnTo>
                      <a:pt x="248" y="1067"/>
                    </a:lnTo>
                    <a:lnTo>
                      <a:pt x="261" y="1053"/>
                    </a:lnTo>
                    <a:lnTo>
                      <a:pt x="268" y="1059"/>
                    </a:lnTo>
                    <a:lnTo>
                      <a:pt x="275" y="105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3" name="Freeform 56">
                <a:extLst>
                  <a:ext uri="{FF2B5EF4-FFF2-40B4-BE49-F238E27FC236}">
                    <a16:creationId xmlns:a16="http://schemas.microsoft.com/office/drawing/2014/main" id="{9A13D6E4-09EA-9EDF-A1C2-D209C2FEDE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11" y="2306"/>
                <a:ext cx="6" cy="8"/>
              </a:xfrm>
              <a:custGeom>
                <a:avLst/>
                <a:gdLst>
                  <a:gd name="T0" fmla="*/ 18 w 18"/>
                  <a:gd name="T1" fmla="*/ 5 h 26"/>
                  <a:gd name="T2" fmla="*/ 4 w 18"/>
                  <a:gd name="T3" fmla="*/ 0 h 26"/>
                  <a:gd name="T4" fmla="*/ 0 w 18"/>
                  <a:gd name="T5" fmla="*/ 21 h 26"/>
                  <a:gd name="T6" fmla="*/ 13 w 18"/>
                  <a:gd name="T7" fmla="*/ 26 h 26"/>
                  <a:gd name="T8" fmla="*/ 18 w 18"/>
                  <a:gd name="T9" fmla="*/ 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26">
                    <a:moveTo>
                      <a:pt x="18" y="5"/>
                    </a:moveTo>
                    <a:lnTo>
                      <a:pt x="4" y="0"/>
                    </a:lnTo>
                    <a:lnTo>
                      <a:pt x="0" y="21"/>
                    </a:lnTo>
                    <a:lnTo>
                      <a:pt x="13" y="26"/>
                    </a:lnTo>
                    <a:lnTo>
                      <a:pt x="18" y="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4" name="Freeform 57">
                <a:extLst>
                  <a:ext uri="{FF2B5EF4-FFF2-40B4-BE49-F238E27FC236}">
                    <a16:creationId xmlns:a16="http://schemas.microsoft.com/office/drawing/2014/main" id="{71D7653B-292E-E054-F339-8F251DA209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9" y="2560"/>
                <a:ext cx="55" cy="53"/>
              </a:xfrm>
              <a:custGeom>
                <a:avLst/>
                <a:gdLst>
                  <a:gd name="T0" fmla="*/ 115 w 164"/>
                  <a:gd name="T1" fmla="*/ 23 h 159"/>
                  <a:gd name="T2" fmla="*/ 93 w 164"/>
                  <a:gd name="T3" fmla="*/ 5 h 159"/>
                  <a:gd name="T4" fmla="*/ 86 w 164"/>
                  <a:gd name="T5" fmla="*/ 6 h 159"/>
                  <a:gd name="T6" fmla="*/ 79 w 164"/>
                  <a:gd name="T7" fmla="*/ 0 h 159"/>
                  <a:gd name="T8" fmla="*/ 66 w 164"/>
                  <a:gd name="T9" fmla="*/ 14 h 159"/>
                  <a:gd name="T10" fmla="*/ 66 w 164"/>
                  <a:gd name="T11" fmla="*/ 7 h 159"/>
                  <a:gd name="T12" fmla="*/ 34 w 164"/>
                  <a:gd name="T13" fmla="*/ 24 h 159"/>
                  <a:gd name="T14" fmla="*/ 28 w 164"/>
                  <a:gd name="T15" fmla="*/ 38 h 159"/>
                  <a:gd name="T16" fmla="*/ 32 w 164"/>
                  <a:gd name="T17" fmla="*/ 64 h 159"/>
                  <a:gd name="T18" fmla="*/ 18 w 164"/>
                  <a:gd name="T19" fmla="*/ 72 h 159"/>
                  <a:gd name="T20" fmla="*/ 0 w 164"/>
                  <a:gd name="T21" fmla="*/ 93 h 159"/>
                  <a:gd name="T22" fmla="*/ 21 w 164"/>
                  <a:gd name="T23" fmla="*/ 105 h 159"/>
                  <a:gd name="T24" fmla="*/ 9 w 164"/>
                  <a:gd name="T25" fmla="*/ 120 h 159"/>
                  <a:gd name="T26" fmla="*/ 17 w 164"/>
                  <a:gd name="T27" fmla="*/ 132 h 159"/>
                  <a:gd name="T28" fmla="*/ 19 w 164"/>
                  <a:gd name="T29" fmla="*/ 146 h 159"/>
                  <a:gd name="T30" fmla="*/ 44 w 164"/>
                  <a:gd name="T31" fmla="*/ 137 h 159"/>
                  <a:gd name="T32" fmla="*/ 73 w 164"/>
                  <a:gd name="T33" fmla="*/ 147 h 159"/>
                  <a:gd name="T34" fmla="*/ 93 w 164"/>
                  <a:gd name="T35" fmla="*/ 153 h 159"/>
                  <a:gd name="T36" fmla="*/ 100 w 164"/>
                  <a:gd name="T37" fmla="*/ 159 h 159"/>
                  <a:gd name="T38" fmla="*/ 98 w 164"/>
                  <a:gd name="T39" fmla="*/ 131 h 159"/>
                  <a:gd name="T40" fmla="*/ 103 w 164"/>
                  <a:gd name="T41" fmla="*/ 125 h 159"/>
                  <a:gd name="T42" fmla="*/ 117 w 164"/>
                  <a:gd name="T43" fmla="*/ 117 h 159"/>
                  <a:gd name="T44" fmla="*/ 116 w 164"/>
                  <a:gd name="T45" fmla="*/ 110 h 159"/>
                  <a:gd name="T46" fmla="*/ 121 w 164"/>
                  <a:gd name="T47" fmla="*/ 97 h 159"/>
                  <a:gd name="T48" fmla="*/ 126 w 164"/>
                  <a:gd name="T49" fmla="*/ 76 h 159"/>
                  <a:gd name="T50" fmla="*/ 153 w 164"/>
                  <a:gd name="T51" fmla="*/ 73 h 159"/>
                  <a:gd name="T52" fmla="*/ 164 w 164"/>
                  <a:gd name="T53" fmla="*/ 59 h 159"/>
                  <a:gd name="T54" fmla="*/ 164 w 164"/>
                  <a:gd name="T55" fmla="*/ 52 h 159"/>
                  <a:gd name="T56" fmla="*/ 144 w 164"/>
                  <a:gd name="T57" fmla="*/ 53 h 159"/>
                  <a:gd name="T58" fmla="*/ 130 w 164"/>
                  <a:gd name="T59" fmla="*/ 42 h 159"/>
                  <a:gd name="T60" fmla="*/ 116 w 164"/>
                  <a:gd name="T61" fmla="*/ 43 h 159"/>
                  <a:gd name="T62" fmla="*/ 115 w 164"/>
                  <a:gd name="T63" fmla="*/ 23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64" h="159">
                    <a:moveTo>
                      <a:pt x="115" y="23"/>
                    </a:moveTo>
                    <a:lnTo>
                      <a:pt x="93" y="5"/>
                    </a:lnTo>
                    <a:lnTo>
                      <a:pt x="86" y="6"/>
                    </a:lnTo>
                    <a:lnTo>
                      <a:pt x="79" y="0"/>
                    </a:lnTo>
                    <a:lnTo>
                      <a:pt x="66" y="14"/>
                    </a:lnTo>
                    <a:lnTo>
                      <a:pt x="66" y="7"/>
                    </a:lnTo>
                    <a:lnTo>
                      <a:pt x="34" y="24"/>
                    </a:lnTo>
                    <a:lnTo>
                      <a:pt x="28" y="38"/>
                    </a:lnTo>
                    <a:lnTo>
                      <a:pt x="32" y="64"/>
                    </a:lnTo>
                    <a:lnTo>
                      <a:pt x="18" y="72"/>
                    </a:lnTo>
                    <a:lnTo>
                      <a:pt x="0" y="93"/>
                    </a:lnTo>
                    <a:lnTo>
                      <a:pt x="21" y="105"/>
                    </a:lnTo>
                    <a:lnTo>
                      <a:pt x="9" y="120"/>
                    </a:lnTo>
                    <a:lnTo>
                      <a:pt x="17" y="132"/>
                    </a:lnTo>
                    <a:lnTo>
                      <a:pt x="19" y="146"/>
                    </a:lnTo>
                    <a:lnTo>
                      <a:pt x="44" y="137"/>
                    </a:lnTo>
                    <a:lnTo>
                      <a:pt x="73" y="147"/>
                    </a:lnTo>
                    <a:lnTo>
                      <a:pt x="93" y="153"/>
                    </a:lnTo>
                    <a:lnTo>
                      <a:pt x="100" y="159"/>
                    </a:lnTo>
                    <a:lnTo>
                      <a:pt x="98" y="131"/>
                    </a:lnTo>
                    <a:lnTo>
                      <a:pt x="103" y="125"/>
                    </a:lnTo>
                    <a:lnTo>
                      <a:pt x="117" y="117"/>
                    </a:lnTo>
                    <a:lnTo>
                      <a:pt x="116" y="110"/>
                    </a:lnTo>
                    <a:lnTo>
                      <a:pt x="121" y="97"/>
                    </a:lnTo>
                    <a:lnTo>
                      <a:pt x="126" y="76"/>
                    </a:lnTo>
                    <a:lnTo>
                      <a:pt x="153" y="73"/>
                    </a:lnTo>
                    <a:lnTo>
                      <a:pt x="164" y="59"/>
                    </a:lnTo>
                    <a:lnTo>
                      <a:pt x="164" y="52"/>
                    </a:lnTo>
                    <a:lnTo>
                      <a:pt x="144" y="53"/>
                    </a:lnTo>
                    <a:lnTo>
                      <a:pt x="130" y="42"/>
                    </a:lnTo>
                    <a:lnTo>
                      <a:pt x="116" y="43"/>
                    </a:lnTo>
                    <a:lnTo>
                      <a:pt x="115" y="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5" name="Freeform 58">
                <a:extLst>
                  <a:ext uri="{FF2B5EF4-FFF2-40B4-BE49-F238E27FC236}">
                    <a16:creationId xmlns:a16="http://schemas.microsoft.com/office/drawing/2014/main" id="{CDAAE335-AAB1-43C4-DD69-D88A817C45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57" y="2184"/>
                <a:ext cx="379" cy="261"/>
              </a:xfrm>
              <a:custGeom>
                <a:avLst/>
                <a:gdLst>
                  <a:gd name="T0" fmla="*/ 999 w 1135"/>
                  <a:gd name="T1" fmla="*/ 58 h 783"/>
                  <a:gd name="T2" fmla="*/ 952 w 1135"/>
                  <a:gd name="T3" fmla="*/ 56 h 783"/>
                  <a:gd name="T4" fmla="*/ 876 w 1135"/>
                  <a:gd name="T5" fmla="*/ 36 h 783"/>
                  <a:gd name="T6" fmla="*/ 858 w 1135"/>
                  <a:gd name="T7" fmla="*/ 58 h 783"/>
                  <a:gd name="T8" fmla="*/ 788 w 1135"/>
                  <a:gd name="T9" fmla="*/ 98 h 783"/>
                  <a:gd name="T10" fmla="*/ 753 w 1135"/>
                  <a:gd name="T11" fmla="*/ 88 h 783"/>
                  <a:gd name="T12" fmla="*/ 716 w 1135"/>
                  <a:gd name="T13" fmla="*/ 57 h 783"/>
                  <a:gd name="T14" fmla="*/ 661 w 1135"/>
                  <a:gd name="T15" fmla="*/ 96 h 783"/>
                  <a:gd name="T16" fmla="*/ 617 w 1135"/>
                  <a:gd name="T17" fmla="*/ 73 h 783"/>
                  <a:gd name="T18" fmla="*/ 595 w 1135"/>
                  <a:gd name="T19" fmla="*/ 49 h 783"/>
                  <a:gd name="T20" fmla="*/ 561 w 1135"/>
                  <a:gd name="T21" fmla="*/ 46 h 783"/>
                  <a:gd name="T22" fmla="*/ 552 w 1135"/>
                  <a:gd name="T23" fmla="*/ 87 h 783"/>
                  <a:gd name="T24" fmla="*/ 468 w 1135"/>
                  <a:gd name="T25" fmla="*/ 47 h 783"/>
                  <a:gd name="T26" fmla="*/ 425 w 1135"/>
                  <a:gd name="T27" fmla="*/ 98 h 783"/>
                  <a:gd name="T28" fmla="*/ 385 w 1135"/>
                  <a:gd name="T29" fmla="*/ 28 h 783"/>
                  <a:gd name="T30" fmla="*/ 322 w 1135"/>
                  <a:gd name="T31" fmla="*/ 0 h 783"/>
                  <a:gd name="T32" fmla="*/ 259 w 1135"/>
                  <a:gd name="T33" fmla="*/ 33 h 783"/>
                  <a:gd name="T34" fmla="*/ 208 w 1135"/>
                  <a:gd name="T35" fmla="*/ 4 h 783"/>
                  <a:gd name="T36" fmla="*/ 162 w 1135"/>
                  <a:gd name="T37" fmla="*/ 9 h 783"/>
                  <a:gd name="T38" fmla="*/ 111 w 1135"/>
                  <a:gd name="T39" fmla="*/ 40 h 783"/>
                  <a:gd name="T40" fmla="*/ 55 w 1135"/>
                  <a:gd name="T41" fmla="*/ 86 h 783"/>
                  <a:gd name="T42" fmla="*/ 10 w 1135"/>
                  <a:gd name="T43" fmla="*/ 104 h 783"/>
                  <a:gd name="T44" fmla="*/ 48 w 1135"/>
                  <a:gd name="T45" fmla="*/ 153 h 783"/>
                  <a:gd name="T46" fmla="*/ 97 w 1135"/>
                  <a:gd name="T47" fmla="*/ 175 h 783"/>
                  <a:gd name="T48" fmla="*/ 137 w 1135"/>
                  <a:gd name="T49" fmla="*/ 252 h 783"/>
                  <a:gd name="T50" fmla="*/ 152 w 1135"/>
                  <a:gd name="T51" fmla="*/ 338 h 783"/>
                  <a:gd name="T52" fmla="*/ 189 w 1135"/>
                  <a:gd name="T53" fmla="*/ 375 h 783"/>
                  <a:gd name="T54" fmla="*/ 172 w 1135"/>
                  <a:gd name="T55" fmla="*/ 403 h 783"/>
                  <a:gd name="T56" fmla="*/ 213 w 1135"/>
                  <a:gd name="T57" fmla="*/ 486 h 783"/>
                  <a:gd name="T58" fmla="*/ 217 w 1135"/>
                  <a:gd name="T59" fmla="*/ 520 h 783"/>
                  <a:gd name="T60" fmla="*/ 231 w 1135"/>
                  <a:gd name="T61" fmla="*/ 539 h 783"/>
                  <a:gd name="T62" fmla="*/ 264 w 1135"/>
                  <a:gd name="T63" fmla="*/ 603 h 783"/>
                  <a:gd name="T64" fmla="*/ 314 w 1135"/>
                  <a:gd name="T65" fmla="*/ 706 h 783"/>
                  <a:gd name="T66" fmla="*/ 392 w 1135"/>
                  <a:gd name="T67" fmla="*/ 678 h 783"/>
                  <a:gd name="T68" fmla="*/ 415 w 1135"/>
                  <a:gd name="T69" fmla="*/ 629 h 783"/>
                  <a:gd name="T70" fmla="*/ 455 w 1135"/>
                  <a:gd name="T71" fmla="*/ 632 h 783"/>
                  <a:gd name="T72" fmla="*/ 467 w 1135"/>
                  <a:gd name="T73" fmla="*/ 685 h 783"/>
                  <a:gd name="T74" fmla="*/ 550 w 1135"/>
                  <a:gd name="T75" fmla="*/ 711 h 783"/>
                  <a:gd name="T76" fmla="*/ 587 w 1135"/>
                  <a:gd name="T77" fmla="*/ 754 h 783"/>
                  <a:gd name="T78" fmla="*/ 609 w 1135"/>
                  <a:gd name="T79" fmla="*/ 772 h 783"/>
                  <a:gd name="T80" fmla="*/ 681 w 1135"/>
                  <a:gd name="T81" fmla="*/ 752 h 783"/>
                  <a:gd name="T82" fmla="*/ 729 w 1135"/>
                  <a:gd name="T83" fmla="*/ 694 h 783"/>
                  <a:gd name="T84" fmla="*/ 761 w 1135"/>
                  <a:gd name="T85" fmla="*/ 677 h 783"/>
                  <a:gd name="T86" fmla="*/ 870 w 1135"/>
                  <a:gd name="T87" fmla="*/ 627 h 783"/>
                  <a:gd name="T88" fmla="*/ 928 w 1135"/>
                  <a:gd name="T89" fmla="*/ 528 h 783"/>
                  <a:gd name="T90" fmla="*/ 984 w 1135"/>
                  <a:gd name="T91" fmla="*/ 482 h 783"/>
                  <a:gd name="T92" fmla="*/ 1029 w 1135"/>
                  <a:gd name="T93" fmla="*/ 445 h 783"/>
                  <a:gd name="T94" fmla="*/ 1023 w 1135"/>
                  <a:gd name="T95" fmla="*/ 398 h 783"/>
                  <a:gd name="T96" fmla="*/ 1060 w 1135"/>
                  <a:gd name="T97" fmla="*/ 355 h 783"/>
                  <a:gd name="T98" fmla="*/ 1051 w 1135"/>
                  <a:gd name="T99" fmla="*/ 322 h 783"/>
                  <a:gd name="T100" fmla="*/ 1093 w 1135"/>
                  <a:gd name="T101" fmla="*/ 351 h 783"/>
                  <a:gd name="T102" fmla="*/ 1103 w 1135"/>
                  <a:gd name="T103" fmla="*/ 304 h 783"/>
                  <a:gd name="T104" fmla="*/ 1133 w 1135"/>
                  <a:gd name="T105" fmla="*/ 207 h 783"/>
                  <a:gd name="T106" fmla="*/ 1051 w 1135"/>
                  <a:gd name="T107" fmla="*/ 181 h 783"/>
                  <a:gd name="T108" fmla="*/ 1022 w 1135"/>
                  <a:gd name="T109" fmla="*/ 164 h 783"/>
                  <a:gd name="T110" fmla="*/ 1011 w 1135"/>
                  <a:gd name="T111" fmla="*/ 117 h 7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135" h="783">
                    <a:moveTo>
                      <a:pt x="1029" y="89"/>
                    </a:moveTo>
                    <a:lnTo>
                      <a:pt x="999" y="58"/>
                    </a:lnTo>
                    <a:lnTo>
                      <a:pt x="960" y="69"/>
                    </a:lnTo>
                    <a:lnTo>
                      <a:pt x="952" y="56"/>
                    </a:lnTo>
                    <a:lnTo>
                      <a:pt x="930" y="38"/>
                    </a:lnTo>
                    <a:lnTo>
                      <a:pt x="876" y="36"/>
                    </a:lnTo>
                    <a:lnTo>
                      <a:pt x="856" y="38"/>
                    </a:lnTo>
                    <a:lnTo>
                      <a:pt x="858" y="58"/>
                    </a:lnTo>
                    <a:lnTo>
                      <a:pt x="805" y="70"/>
                    </a:lnTo>
                    <a:lnTo>
                      <a:pt x="788" y="98"/>
                    </a:lnTo>
                    <a:lnTo>
                      <a:pt x="766" y="79"/>
                    </a:lnTo>
                    <a:lnTo>
                      <a:pt x="753" y="88"/>
                    </a:lnTo>
                    <a:lnTo>
                      <a:pt x="748" y="101"/>
                    </a:lnTo>
                    <a:lnTo>
                      <a:pt x="716" y="57"/>
                    </a:lnTo>
                    <a:lnTo>
                      <a:pt x="684" y="60"/>
                    </a:lnTo>
                    <a:lnTo>
                      <a:pt x="661" y="96"/>
                    </a:lnTo>
                    <a:lnTo>
                      <a:pt x="652" y="77"/>
                    </a:lnTo>
                    <a:lnTo>
                      <a:pt x="617" y="73"/>
                    </a:lnTo>
                    <a:lnTo>
                      <a:pt x="604" y="61"/>
                    </a:lnTo>
                    <a:lnTo>
                      <a:pt x="595" y="49"/>
                    </a:lnTo>
                    <a:lnTo>
                      <a:pt x="574" y="37"/>
                    </a:lnTo>
                    <a:lnTo>
                      <a:pt x="561" y="46"/>
                    </a:lnTo>
                    <a:lnTo>
                      <a:pt x="558" y="79"/>
                    </a:lnTo>
                    <a:lnTo>
                      <a:pt x="552" y="87"/>
                    </a:lnTo>
                    <a:lnTo>
                      <a:pt x="497" y="71"/>
                    </a:lnTo>
                    <a:lnTo>
                      <a:pt x="468" y="47"/>
                    </a:lnTo>
                    <a:lnTo>
                      <a:pt x="456" y="69"/>
                    </a:lnTo>
                    <a:lnTo>
                      <a:pt x="425" y="98"/>
                    </a:lnTo>
                    <a:lnTo>
                      <a:pt x="403" y="73"/>
                    </a:lnTo>
                    <a:lnTo>
                      <a:pt x="385" y="28"/>
                    </a:lnTo>
                    <a:lnTo>
                      <a:pt x="345" y="24"/>
                    </a:lnTo>
                    <a:lnTo>
                      <a:pt x="322" y="0"/>
                    </a:lnTo>
                    <a:lnTo>
                      <a:pt x="291" y="23"/>
                    </a:lnTo>
                    <a:lnTo>
                      <a:pt x="259" y="33"/>
                    </a:lnTo>
                    <a:lnTo>
                      <a:pt x="231" y="29"/>
                    </a:lnTo>
                    <a:lnTo>
                      <a:pt x="208" y="4"/>
                    </a:lnTo>
                    <a:lnTo>
                      <a:pt x="184" y="27"/>
                    </a:lnTo>
                    <a:lnTo>
                      <a:pt x="162" y="9"/>
                    </a:lnTo>
                    <a:lnTo>
                      <a:pt x="150" y="30"/>
                    </a:lnTo>
                    <a:lnTo>
                      <a:pt x="111" y="40"/>
                    </a:lnTo>
                    <a:lnTo>
                      <a:pt x="93" y="61"/>
                    </a:lnTo>
                    <a:lnTo>
                      <a:pt x="55" y="86"/>
                    </a:lnTo>
                    <a:lnTo>
                      <a:pt x="1" y="84"/>
                    </a:lnTo>
                    <a:lnTo>
                      <a:pt x="10" y="104"/>
                    </a:lnTo>
                    <a:lnTo>
                      <a:pt x="0" y="151"/>
                    </a:lnTo>
                    <a:lnTo>
                      <a:pt x="48" y="153"/>
                    </a:lnTo>
                    <a:lnTo>
                      <a:pt x="64" y="172"/>
                    </a:lnTo>
                    <a:lnTo>
                      <a:pt x="97" y="175"/>
                    </a:lnTo>
                    <a:lnTo>
                      <a:pt x="115" y="227"/>
                    </a:lnTo>
                    <a:lnTo>
                      <a:pt x="137" y="252"/>
                    </a:lnTo>
                    <a:lnTo>
                      <a:pt x="134" y="292"/>
                    </a:lnTo>
                    <a:lnTo>
                      <a:pt x="152" y="338"/>
                    </a:lnTo>
                    <a:lnTo>
                      <a:pt x="202" y="361"/>
                    </a:lnTo>
                    <a:lnTo>
                      <a:pt x="189" y="375"/>
                    </a:lnTo>
                    <a:lnTo>
                      <a:pt x="164" y="384"/>
                    </a:lnTo>
                    <a:lnTo>
                      <a:pt x="172" y="403"/>
                    </a:lnTo>
                    <a:lnTo>
                      <a:pt x="169" y="451"/>
                    </a:lnTo>
                    <a:lnTo>
                      <a:pt x="213" y="486"/>
                    </a:lnTo>
                    <a:lnTo>
                      <a:pt x="208" y="508"/>
                    </a:lnTo>
                    <a:lnTo>
                      <a:pt x="217" y="520"/>
                    </a:lnTo>
                    <a:lnTo>
                      <a:pt x="223" y="519"/>
                    </a:lnTo>
                    <a:lnTo>
                      <a:pt x="231" y="539"/>
                    </a:lnTo>
                    <a:lnTo>
                      <a:pt x="260" y="550"/>
                    </a:lnTo>
                    <a:lnTo>
                      <a:pt x="264" y="603"/>
                    </a:lnTo>
                    <a:lnTo>
                      <a:pt x="299" y="687"/>
                    </a:lnTo>
                    <a:lnTo>
                      <a:pt x="314" y="706"/>
                    </a:lnTo>
                    <a:lnTo>
                      <a:pt x="346" y="689"/>
                    </a:lnTo>
                    <a:lnTo>
                      <a:pt x="392" y="678"/>
                    </a:lnTo>
                    <a:lnTo>
                      <a:pt x="406" y="684"/>
                    </a:lnTo>
                    <a:lnTo>
                      <a:pt x="415" y="629"/>
                    </a:lnTo>
                    <a:lnTo>
                      <a:pt x="441" y="627"/>
                    </a:lnTo>
                    <a:lnTo>
                      <a:pt x="455" y="632"/>
                    </a:lnTo>
                    <a:lnTo>
                      <a:pt x="471" y="657"/>
                    </a:lnTo>
                    <a:lnTo>
                      <a:pt x="467" y="685"/>
                    </a:lnTo>
                    <a:lnTo>
                      <a:pt x="533" y="678"/>
                    </a:lnTo>
                    <a:lnTo>
                      <a:pt x="550" y="711"/>
                    </a:lnTo>
                    <a:lnTo>
                      <a:pt x="578" y="735"/>
                    </a:lnTo>
                    <a:lnTo>
                      <a:pt x="587" y="754"/>
                    </a:lnTo>
                    <a:lnTo>
                      <a:pt x="613" y="745"/>
                    </a:lnTo>
                    <a:lnTo>
                      <a:pt x="609" y="772"/>
                    </a:lnTo>
                    <a:lnTo>
                      <a:pt x="631" y="783"/>
                    </a:lnTo>
                    <a:lnTo>
                      <a:pt x="681" y="752"/>
                    </a:lnTo>
                    <a:lnTo>
                      <a:pt x="708" y="689"/>
                    </a:lnTo>
                    <a:lnTo>
                      <a:pt x="729" y="694"/>
                    </a:lnTo>
                    <a:lnTo>
                      <a:pt x="735" y="687"/>
                    </a:lnTo>
                    <a:lnTo>
                      <a:pt x="761" y="677"/>
                    </a:lnTo>
                    <a:lnTo>
                      <a:pt x="778" y="636"/>
                    </a:lnTo>
                    <a:lnTo>
                      <a:pt x="870" y="627"/>
                    </a:lnTo>
                    <a:lnTo>
                      <a:pt x="889" y="612"/>
                    </a:lnTo>
                    <a:lnTo>
                      <a:pt x="928" y="528"/>
                    </a:lnTo>
                    <a:lnTo>
                      <a:pt x="995" y="515"/>
                    </a:lnTo>
                    <a:lnTo>
                      <a:pt x="984" y="482"/>
                    </a:lnTo>
                    <a:lnTo>
                      <a:pt x="989" y="455"/>
                    </a:lnTo>
                    <a:lnTo>
                      <a:pt x="1029" y="445"/>
                    </a:lnTo>
                    <a:lnTo>
                      <a:pt x="1047" y="429"/>
                    </a:lnTo>
                    <a:lnTo>
                      <a:pt x="1023" y="398"/>
                    </a:lnTo>
                    <a:lnTo>
                      <a:pt x="1034" y="364"/>
                    </a:lnTo>
                    <a:lnTo>
                      <a:pt x="1060" y="355"/>
                    </a:lnTo>
                    <a:lnTo>
                      <a:pt x="1045" y="336"/>
                    </a:lnTo>
                    <a:lnTo>
                      <a:pt x="1051" y="322"/>
                    </a:lnTo>
                    <a:lnTo>
                      <a:pt x="1077" y="326"/>
                    </a:lnTo>
                    <a:lnTo>
                      <a:pt x="1093" y="351"/>
                    </a:lnTo>
                    <a:lnTo>
                      <a:pt x="1106" y="344"/>
                    </a:lnTo>
                    <a:lnTo>
                      <a:pt x="1103" y="304"/>
                    </a:lnTo>
                    <a:lnTo>
                      <a:pt x="1135" y="227"/>
                    </a:lnTo>
                    <a:lnTo>
                      <a:pt x="1133" y="207"/>
                    </a:lnTo>
                    <a:lnTo>
                      <a:pt x="1090" y="164"/>
                    </a:lnTo>
                    <a:lnTo>
                      <a:pt x="1051" y="181"/>
                    </a:lnTo>
                    <a:lnTo>
                      <a:pt x="1030" y="169"/>
                    </a:lnTo>
                    <a:lnTo>
                      <a:pt x="1022" y="164"/>
                    </a:lnTo>
                    <a:lnTo>
                      <a:pt x="1033" y="135"/>
                    </a:lnTo>
                    <a:lnTo>
                      <a:pt x="1011" y="117"/>
                    </a:lnTo>
                    <a:lnTo>
                      <a:pt x="1029" y="8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6" name="Freeform 59">
                <a:extLst>
                  <a:ext uri="{FF2B5EF4-FFF2-40B4-BE49-F238E27FC236}">
                    <a16:creationId xmlns:a16="http://schemas.microsoft.com/office/drawing/2014/main" id="{3E1FA824-BA5D-AD8B-5EEC-83BEDBE470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7" y="2357"/>
                <a:ext cx="279" cy="329"/>
              </a:xfrm>
              <a:custGeom>
                <a:avLst/>
                <a:gdLst>
                  <a:gd name="T0" fmla="*/ 669 w 838"/>
                  <a:gd name="T1" fmla="*/ 216 h 986"/>
                  <a:gd name="T2" fmla="*/ 624 w 838"/>
                  <a:gd name="T3" fmla="*/ 159 h 986"/>
                  <a:gd name="T4" fmla="*/ 562 w 838"/>
                  <a:gd name="T5" fmla="*/ 138 h 986"/>
                  <a:gd name="T6" fmla="*/ 532 w 838"/>
                  <a:gd name="T7" fmla="*/ 108 h 986"/>
                  <a:gd name="T8" fmla="*/ 497 w 838"/>
                  <a:gd name="T9" fmla="*/ 165 h 986"/>
                  <a:gd name="T10" fmla="*/ 437 w 838"/>
                  <a:gd name="T11" fmla="*/ 170 h 986"/>
                  <a:gd name="T12" fmla="*/ 390 w 838"/>
                  <a:gd name="T13" fmla="*/ 168 h 986"/>
                  <a:gd name="T14" fmla="*/ 351 w 838"/>
                  <a:gd name="T15" fmla="*/ 31 h 986"/>
                  <a:gd name="T16" fmla="*/ 314 w 838"/>
                  <a:gd name="T17" fmla="*/ 0 h 986"/>
                  <a:gd name="T18" fmla="*/ 302 w 838"/>
                  <a:gd name="T19" fmla="*/ 22 h 986"/>
                  <a:gd name="T20" fmla="*/ 217 w 838"/>
                  <a:gd name="T21" fmla="*/ 43 h 986"/>
                  <a:gd name="T22" fmla="*/ 200 w 838"/>
                  <a:gd name="T23" fmla="*/ 78 h 986"/>
                  <a:gd name="T24" fmla="*/ 171 w 838"/>
                  <a:gd name="T25" fmla="*/ 128 h 986"/>
                  <a:gd name="T26" fmla="*/ 127 w 838"/>
                  <a:gd name="T27" fmla="*/ 84 h 986"/>
                  <a:gd name="T28" fmla="*/ 94 w 838"/>
                  <a:gd name="T29" fmla="*/ 161 h 986"/>
                  <a:gd name="T30" fmla="*/ 58 w 838"/>
                  <a:gd name="T31" fmla="*/ 198 h 986"/>
                  <a:gd name="T32" fmla="*/ 38 w 838"/>
                  <a:gd name="T33" fmla="*/ 274 h 986"/>
                  <a:gd name="T34" fmla="*/ 27 w 838"/>
                  <a:gd name="T35" fmla="*/ 303 h 986"/>
                  <a:gd name="T36" fmla="*/ 75 w 838"/>
                  <a:gd name="T37" fmla="*/ 465 h 986"/>
                  <a:gd name="T38" fmla="*/ 75 w 838"/>
                  <a:gd name="T39" fmla="*/ 546 h 986"/>
                  <a:gd name="T40" fmla="*/ 130 w 838"/>
                  <a:gd name="T41" fmla="*/ 629 h 986"/>
                  <a:gd name="T42" fmla="*/ 127 w 838"/>
                  <a:gd name="T43" fmla="*/ 669 h 986"/>
                  <a:gd name="T44" fmla="*/ 117 w 838"/>
                  <a:gd name="T45" fmla="*/ 697 h 986"/>
                  <a:gd name="T46" fmla="*/ 142 w 838"/>
                  <a:gd name="T47" fmla="*/ 748 h 986"/>
                  <a:gd name="T48" fmla="*/ 120 w 838"/>
                  <a:gd name="T49" fmla="*/ 797 h 986"/>
                  <a:gd name="T50" fmla="*/ 141 w 838"/>
                  <a:gd name="T51" fmla="*/ 809 h 986"/>
                  <a:gd name="T52" fmla="*/ 205 w 838"/>
                  <a:gd name="T53" fmla="*/ 856 h 986"/>
                  <a:gd name="T54" fmla="*/ 262 w 838"/>
                  <a:gd name="T55" fmla="*/ 885 h 986"/>
                  <a:gd name="T56" fmla="*/ 325 w 838"/>
                  <a:gd name="T57" fmla="*/ 926 h 986"/>
                  <a:gd name="T58" fmla="*/ 472 w 838"/>
                  <a:gd name="T59" fmla="*/ 986 h 986"/>
                  <a:gd name="T60" fmla="*/ 548 w 838"/>
                  <a:gd name="T61" fmla="*/ 931 h 986"/>
                  <a:gd name="T62" fmla="*/ 587 w 838"/>
                  <a:gd name="T63" fmla="*/ 922 h 986"/>
                  <a:gd name="T64" fmla="*/ 746 w 838"/>
                  <a:gd name="T65" fmla="*/ 967 h 986"/>
                  <a:gd name="T66" fmla="*/ 809 w 838"/>
                  <a:gd name="T67" fmla="*/ 914 h 986"/>
                  <a:gd name="T68" fmla="*/ 802 w 838"/>
                  <a:gd name="T69" fmla="*/ 848 h 986"/>
                  <a:gd name="T70" fmla="*/ 798 w 838"/>
                  <a:gd name="T71" fmla="*/ 802 h 986"/>
                  <a:gd name="T72" fmla="*/ 798 w 838"/>
                  <a:gd name="T73" fmla="*/ 734 h 986"/>
                  <a:gd name="T74" fmla="*/ 803 w 838"/>
                  <a:gd name="T75" fmla="*/ 647 h 986"/>
                  <a:gd name="T76" fmla="*/ 830 w 838"/>
                  <a:gd name="T77" fmla="*/ 570 h 986"/>
                  <a:gd name="T78" fmla="*/ 801 w 838"/>
                  <a:gd name="T79" fmla="*/ 473 h 986"/>
                  <a:gd name="T80" fmla="*/ 755 w 838"/>
                  <a:gd name="T81" fmla="*/ 409 h 986"/>
                  <a:gd name="T82" fmla="*/ 735 w 838"/>
                  <a:gd name="T83" fmla="*/ 338 h 986"/>
                  <a:gd name="T84" fmla="*/ 724 w 838"/>
                  <a:gd name="T85" fmla="*/ 298 h 986"/>
                  <a:gd name="T86" fmla="*/ 722 w 838"/>
                  <a:gd name="T87" fmla="*/ 264 h 986"/>
                  <a:gd name="T88" fmla="*/ 704 w 838"/>
                  <a:gd name="T89" fmla="*/ 226 h 9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838" h="986">
                    <a:moveTo>
                      <a:pt x="678" y="235"/>
                    </a:moveTo>
                    <a:lnTo>
                      <a:pt x="669" y="216"/>
                    </a:lnTo>
                    <a:lnTo>
                      <a:pt x="641" y="192"/>
                    </a:lnTo>
                    <a:lnTo>
                      <a:pt x="624" y="159"/>
                    </a:lnTo>
                    <a:lnTo>
                      <a:pt x="558" y="166"/>
                    </a:lnTo>
                    <a:lnTo>
                      <a:pt x="562" y="138"/>
                    </a:lnTo>
                    <a:lnTo>
                      <a:pt x="546" y="113"/>
                    </a:lnTo>
                    <a:lnTo>
                      <a:pt x="532" y="108"/>
                    </a:lnTo>
                    <a:lnTo>
                      <a:pt x="506" y="110"/>
                    </a:lnTo>
                    <a:lnTo>
                      <a:pt x="497" y="165"/>
                    </a:lnTo>
                    <a:lnTo>
                      <a:pt x="483" y="159"/>
                    </a:lnTo>
                    <a:lnTo>
                      <a:pt x="437" y="170"/>
                    </a:lnTo>
                    <a:lnTo>
                      <a:pt x="405" y="187"/>
                    </a:lnTo>
                    <a:lnTo>
                      <a:pt x="390" y="168"/>
                    </a:lnTo>
                    <a:lnTo>
                      <a:pt x="355" y="84"/>
                    </a:lnTo>
                    <a:lnTo>
                      <a:pt x="351" y="31"/>
                    </a:lnTo>
                    <a:lnTo>
                      <a:pt x="322" y="20"/>
                    </a:lnTo>
                    <a:lnTo>
                      <a:pt x="314" y="0"/>
                    </a:lnTo>
                    <a:lnTo>
                      <a:pt x="308" y="1"/>
                    </a:lnTo>
                    <a:lnTo>
                      <a:pt x="302" y="22"/>
                    </a:lnTo>
                    <a:lnTo>
                      <a:pt x="245" y="54"/>
                    </a:lnTo>
                    <a:lnTo>
                      <a:pt x="217" y="43"/>
                    </a:lnTo>
                    <a:lnTo>
                      <a:pt x="213" y="63"/>
                    </a:lnTo>
                    <a:lnTo>
                      <a:pt x="200" y="78"/>
                    </a:lnTo>
                    <a:lnTo>
                      <a:pt x="203" y="105"/>
                    </a:lnTo>
                    <a:lnTo>
                      <a:pt x="171" y="128"/>
                    </a:lnTo>
                    <a:lnTo>
                      <a:pt x="150" y="116"/>
                    </a:lnTo>
                    <a:lnTo>
                      <a:pt x="127" y="84"/>
                    </a:lnTo>
                    <a:lnTo>
                      <a:pt x="102" y="100"/>
                    </a:lnTo>
                    <a:lnTo>
                      <a:pt x="94" y="161"/>
                    </a:lnTo>
                    <a:lnTo>
                      <a:pt x="74" y="164"/>
                    </a:lnTo>
                    <a:lnTo>
                      <a:pt x="58" y="198"/>
                    </a:lnTo>
                    <a:lnTo>
                      <a:pt x="48" y="247"/>
                    </a:lnTo>
                    <a:lnTo>
                      <a:pt x="38" y="274"/>
                    </a:lnTo>
                    <a:lnTo>
                      <a:pt x="46" y="294"/>
                    </a:lnTo>
                    <a:lnTo>
                      <a:pt x="27" y="303"/>
                    </a:lnTo>
                    <a:lnTo>
                      <a:pt x="0" y="379"/>
                    </a:lnTo>
                    <a:lnTo>
                      <a:pt x="75" y="465"/>
                    </a:lnTo>
                    <a:lnTo>
                      <a:pt x="84" y="485"/>
                    </a:lnTo>
                    <a:lnTo>
                      <a:pt x="75" y="546"/>
                    </a:lnTo>
                    <a:lnTo>
                      <a:pt x="128" y="601"/>
                    </a:lnTo>
                    <a:lnTo>
                      <a:pt x="130" y="629"/>
                    </a:lnTo>
                    <a:lnTo>
                      <a:pt x="119" y="642"/>
                    </a:lnTo>
                    <a:lnTo>
                      <a:pt x="127" y="669"/>
                    </a:lnTo>
                    <a:lnTo>
                      <a:pt x="114" y="677"/>
                    </a:lnTo>
                    <a:lnTo>
                      <a:pt x="117" y="697"/>
                    </a:lnTo>
                    <a:lnTo>
                      <a:pt x="127" y="736"/>
                    </a:lnTo>
                    <a:lnTo>
                      <a:pt x="142" y="748"/>
                    </a:lnTo>
                    <a:lnTo>
                      <a:pt x="137" y="769"/>
                    </a:lnTo>
                    <a:lnTo>
                      <a:pt x="120" y="797"/>
                    </a:lnTo>
                    <a:lnTo>
                      <a:pt x="121" y="817"/>
                    </a:lnTo>
                    <a:lnTo>
                      <a:pt x="141" y="809"/>
                    </a:lnTo>
                    <a:lnTo>
                      <a:pt x="150" y="842"/>
                    </a:lnTo>
                    <a:lnTo>
                      <a:pt x="205" y="856"/>
                    </a:lnTo>
                    <a:lnTo>
                      <a:pt x="197" y="904"/>
                    </a:lnTo>
                    <a:lnTo>
                      <a:pt x="262" y="885"/>
                    </a:lnTo>
                    <a:lnTo>
                      <a:pt x="302" y="887"/>
                    </a:lnTo>
                    <a:lnTo>
                      <a:pt x="325" y="926"/>
                    </a:lnTo>
                    <a:lnTo>
                      <a:pt x="391" y="974"/>
                    </a:lnTo>
                    <a:lnTo>
                      <a:pt x="472" y="986"/>
                    </a:lnTo>
                    <a:lnTo>
                      <a:pt x="540" y="980"/>
                    </a:lnTo>
                    <a:lnTo>
                      <a:pt x="548" y="931"/>
                    </a:lnTo>
                    <a:lnTo>
                      <a:pt x="567" y="917"/>
                    </a:lnTo>
                    <a:lnTo>
                      <a:pt x="587" y="922"/>
                    </a:lnTo>
                    <a:lnTo>
                      <a:pt x="685" y="966"/>
                    </a:lnTo>
                    <a:lnTo>
                      <a:pt x="746" y="967"/>
                    </a:lnTo>
                    <a:lnTo>
                      <a:pt x="788" y="917"/>
                    </a:lnTo>
                    <a:lnTo>
                      <a:pt x="809" y="914"/>
                    </a:lnTo>
                    <a:lnTo>
                      <a:pt x="798" y="875"/>
                    </a:lnTo>
                    <a:lnTo>
                      <a:pt x="802" y="848"/>
                    </a:lnTo>
                    <a:lnTo>
                      <a:pt x="814" y="827"/>
                    </a:lnTo>
                    <a:lnTo>
                      <a:pt x="798" y="802"/>
                    </a:lnTo>
                    <a:lnTo>
                      <a:pt x="790" y="782"/>
                    </a:lnTo>
                    <a:lnTo>
                      <a:pt x="798" y="734"/>
                    </a:lnTo>
                    <a:lnTo>
                      <a:pt x="759" y="671"/>
                    </a:lnTo>
                    <a:lnTo>
                      <a:pt x="803" y="647"/>
                    </a:lnTo>
                    <a:lnTo>
                      <a:pt x="838" y="590"/>
                    </a:lnTo>
                    <a:lnTo>
                      <a:pt x="830" y="570"/>
                    </a:lnTo>
                    <a:lnTo>
                      <a:pt x="826" y="531"/>
                    </a:lnTo>
                    <a:lnTo>
                      <a:pt x="801" y="473"/>
                    </a:lnTo>
                    <a:lnTo>
                      <a:pt x="773" y="455"/>
                    </a:lnTo>
                    <a:lnTo>
                      <a:pt x="755" y="409"/>
                    </a:lnTo>
                    <a:lnTo>
                      <a:pt x="752" y="376"/>
                    </a:lnTo>
                    <a:lnTo>
                      <a:pt x="735" y="338"/>
                    </a:lnTo>
                    <a:lnTo>
                      <a:pt x="739" y="316"/>
                    </a:lnTo>
                    <a:lnTo>
                      <a:pt x="724" y="298"/>
                    </a:lnTo>
                    <a:lnTo>
                      <a:pt x="735" y="270"/>
                    </a:lnTo>
                    <a:lnTo>
                      <a:pt x="722" y="264"/>
                    </a:lnTo>
                    <a:lnTo>
                      <a:pt x="700" y="253"/>
                    </a:lnTo>
                    <a:lnTo>
                      <a:pt x="704" y="226"/>
                    </a:lnTo>
                    <a:lnTo>
                      <a:pt x="678" y="23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7" name="Freeform 60">
                <a:extLst>
                  <a:ext uri="{FF2B5EF4-FFF2-40B4-BE49-F238E27FC236}">
                    <a16:creationId xmlns:a16="http://schemas.microsoft.com/office/drawing/2014/main" id="{7CE041D7-294A-2B12-A04A-208FFB5204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7" y="2554"/>
                <a:ext cx="439" cy="382"/>
              </a:xfrm>
              <a:custGeom>
                <a:avLst/>
                <a:gdLst>
                  <a:gd name="T0" fmla="*/ 839 w 1317"/>
                  <a:gd name="T1" fmla="*/ 199 h 1147"/>
                  <a:gd name="T2" fmla="*/ 755 w 1317"/>
                  <a:gd name="T3" fmla="*/ 166 h 1147"/>
                  <a:gd name="T4" fmla="*/ 647 w 1317"/>
                  <a:gd name="T5" fmla="*/ 156 h 1147"/>
                  <a:gd name="T6" fmla="*/ 649 w 1317"/>
                  <a:gd name="T7" fmla="*/ 109 h 1147"/>
                  <a:gd name="T8" fmla="*/ 636 w 1317"/>
                  <a:gd name="T9" fmla="*/ 43 h 1147"/>
                  <a:gd name="T10" fmla="*/ 563 w 1317"/>
                  <a:gd name="T11" fmla="*/ 57 h 1147"/>
                  <a:gd name="T12" fmla="*/ 550 w 1317"/>
                  <a:gd name="T13" fmla="*/ 192 h 1147"/>
                  <a:gd name="T14" fmla="*/ 562 w 1317"/>
                  <a:gd name="T15" fmla="*/ 258 h 1147"/>
                  <a:gd name="T16" fmla="*/ 548 w 1317"/>
                  <a:gd name="T17" fmla="*/ 327 h 1147"/>
                  <a:gd name="T18" fmla="*/ 347 w 1317"/>
                  <a:gd name="T19" fmla="*/ 332 h 1147"/>
                  <a:gd name="T20" fmla="*/ 300 w 1317"/>
                  <a:gd name="T21" fmla="*/ 390 h 1147"/>
                  <a:gd name="T22" fmla="*/ 85 w 1317"/>
                  <a:gd name="T23" fmla="*/ 336 h 1147"/>
                  <a:gd name="T24" fmla="*/ 39 w 1317"/>
                  <a:gd name="T25" fmla="*/ 407 h 1147"/>
                  <a:gd name="T26" fmla="*/ 50 w 1317"/>
                  <a:gd name="T27" fmla="*/ 447 h 1147"/>
                  <a:gd name="T28" fmla="*/ 149 w 1317"/>
                  <a:gd name="T29" fmla="*/ 505 h 1147"/>
                  <a:gd name="T30" fmla="*/ 73 w 1317"/>
                  <a:gd name="T31" fmla="*/ 632 h 1147"/>
                  <a:gd name="T32" fmla="*/ 138 w 1317"/>
                  <a:gd name="T33" fmla="*/ 686 h 1147"/>
                  <a:gd name="T34" fmla="*/ 220 w 1317"/>
                  <a:gd name="T35" fmla="*/ 699 h 1147"/>
                  <a:gd name="T36" fmla="*/ 259 w 1317"/>
                  <a:gd name="T37" fmla="*/ 688 h 1147"/>
                  <a:gd name="T38" fmla="*/ 308 w 1317"/>
                  <a:gd name="T39" fmla="*/ 630 h 1147"/>
                  <a:gd name="T40" fmla="*/ 334 w 1317"/>
                  <a:gd name="T41" fmla="*/ 628 h 1147"/>
                  <a:gd name="T42" fmla="*/ 430 w 1317"/>
                  <a:gd name="T43" fmla="*/ 572 h 1147"/>
                  <a:gd name="T44" fmla="*/ 462 w 1317"/>
                  <a:gd name="T45" fmla="*/ 629 h 1147"/>
                  <a:gd name="T46" fmla="*/ 474 w 1317"/>
                  <a:gd name="T47" fmla="*/ 682 h 1147"/>
                  <a:gd name="T48" fmla="*/ 591 w 1317"/>
                  <a:gd name="T49" fmla="*/ 711 h 1147"/>
                  <a:gd name="T50" fmla="*/ 628 w 1317"/>
                  <a:gd name="T51" fmla="*/ 748 h 1147"/>
                  <a:gd name="T52" fmla="*/ 779 w 1317"/>
                  <a:gd name="T53" fmla="*/ 936 h 1147"/>
                  <a:gd name="T54" fmla="*/ 707 w 1317"/>
                  <a:gd name="T55" fmla="*/ 1023 h 1147"/>
                  <a:gd name="T56" fmla="*/ 738 w 1317"/>
                  <a:gd name="T57" fmla="*/ 1067 h 1147"/>
                  <a:gd name="T58" fmla="*/ 719 w 1317"/>
                  <a:gd name="T59" fmla="*/ 1089 h 1147"/>
                  <a:gd name="T60" fmla="*/ 744 w 1317"/>
                  <a:gd name="T61" fmla="*/ 1127 h 1147"/>
                  <a:gd name="T62" fmla="*/ 828 w 1317"/>
                  <a:gd name="T63" fmla="*/ 1099 h 1147"/>
                  <a:gd name="T64" fmla="*/ 905 w 1317"/>
                  <a:gd name="T65" fmla="*/ 1058 h 1147"/>
                  <a:gd name="T66" fmla="*/ 1006 w 1317"/>
                  <a:gd name="T67" fmla="*/ 995 h 1147"/>
                  <a:gd name="T68" fmla="*/ 976 w 1317"/>
                  <a:gd name="T69" fmla="*/ 957 h 1147"/>
                  <a:gd name="T70" fmla="*/ 1022 w 1317"/>
                  <a:gd name="T71" fmla="*/ 873 h 1147"/>
                  <a:gd name="T72" fmla="*/ 1143 w 1317"/>
                  <a:gd name="T73" fmla="*/ 875 h 1147"/>
                  <a:gd name="T74" fmla="*/ 1163 w 1317"/>
                  <a:gd name="T75" fmla="*/ 739 h 1147"/>
                  <a:gd name="T76" fmla="*/ 1151 w 1317"/>
                  <a:gd name="T77" fmla="*/ 672 h 1147"/>
                  <a:gd name="T78" fmla="*/ 1288 w 1317"/>
                  <a:gd name="T79" fmla="*/ 560 h 1147"/>
                  <a:gd name="T80" fmla="*/ 1317 w 1317"/>
                  <a:gd name="T81" fmla="*/ 510 h 1147"/>
                  <a:gd name="T82" fmla="*/ 1208 w 1317"/>
                  <a:gd name="T83" fmla="*/ 419 h 1147"/>
                  <a:gd name="T84" fmla="*/ 1194 w 1317"/>
                  <a:gd name="T85" fmla="*/ 273 h 1147"/>
                  <a:gd name="T86" fmla="*/ 1141 w 1317"/>
                  <a:gd name="T87" fmla="*/ 211 h 1147"/>
                  <a:gd name="T88" fmla="*/ 1071 w 1317"/>
                  <a:gd name="T89" fmla="*/ 170 h 1147"/>
                  <a:gd name="T90" fmla="*/ 980 w 1317"/>
                  <a:gd name="T91" fmla="*/ 131 h 1147"/>
                  <a:gd name="T92" fmla="*/ 931 w 1317"/>
                  <a:gd name="T93" fmla="*/ 183 h 1147"/>
                  <a:gd name="T94" fmla="*/ 880 w 1317"/>
                  <a:gd name="T95" fmla="*/ 135 h 1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317" h="1147">
                    <a:moveTo>
                      <a:pt x="868" y="156"/>
                    </a:moveTo>
                    <a:lnTo>
                      <a:pt x="849" y="164"/>
                    </a:lnTo>
                    <a:lnTo>
                      <a:pt x="839" y="199"/>
                    </a:lnTo>
                    <a:lnTo>
                      <a:pt x="821" y="220"/>
                    </a:lnTo>
                    <a:lnTo>
                      <a:pt x="763" y="179"/>
                    </a:lnTo>
                    <a:lnTo>
                      <a:pt x="755" y="166"/>
                    </a:lnTo>
                    <a:lnTo>
                      <a:pt x="728" y="162"/>
                    </a:lnTo>
                    <a:lnTo>
                      <a:pt x="712" y="143"/>
                    </a:lnTo>
                    <a:lnTo>
                      <a:pt x="647" y="156"/>
                    </a:lnTo>
                    <a:lnTo>
                      <a:pt x="639" y="150"/>
                    </a:lnTo>
                    <a:lnTo>
                      <a:pt x="644" y="136"/>
                    </a:lnTo>
                    <a:lnTo>
                      <a:pt x="649" y="109"/>
                    </a:lnTo>
                    <a:lnTo>
                      <a:pt x="639" y="77"/>
                    </a:lnTo>
                    <a:lnTo>
                      <a:pt x="658" y="61"/>
                    </a:lnTo>
                    <a:lnTo>
                      <a:pt x="636" y="43"/>
                    </a:lnTo>
                    <a:lnTo>
                      <a:pt x="634" y="17"/>
                    </a:lnTo>
                    <a:lnTo>
                      <a:pt x="598" y="0"/>
                    </a:lnTo>
                    <a:lnTo>
                      <a:pt x="563" y="57"/>
                    </a:lnTo>
                    <a:lnTo>
                      <a:pt x="519" y="81"/>
                    </a:lnTo>
                    <a:lnTo>
                      <a:pt x="558" y="144"/>
                    </a:lnTo>
                    <a:lnTo>
                      <a:pt x="550" y="192"/>
                    </a:lnTo>
                    <a:lnTo>
                      <a:pt x="558" y="212"/>
                    </a:lnTo>
                    <a:lnTo>
                      <a:pt x="574" y="237"/>
                    </a:lnTo>
                    <a:lnTo>
                      <a:pt x="562" y="258"/>
                    </a:lnTo>
                    <a:lnTo>
                      <a:pt x="558" y="285"/>
                    </a:lnTo>
                    <a:lnTo>
                      <a:pt x="569" y="324"/>
                    </a:lnTo>
                    <a:lnTo>
                      <a:pt x="548" y="327"/>
                    </a:lnTo>
                    <a:lnTo>
                      <a:pt x="506" y="377"/>
                    </a:lnTo>
                    <a:lnTo>
                      <a:pt x="445" y="376"/>
                    </a:lnTo>
                    <a:lnTo>
                      <a:pt x="347" y="332"/>
                    </a:lnTo>
                    <a:lnTo>
                      <a:pt x="327" y="327"/>
                    </a:lnTo>
                    <a:lnTo>
                      <a:pt x="308" y="341"/>
                    </a:lnTo>
                    <a:lnTo>
                      <a:pt x="300" y="390"/>
                    </a:lnTo>
                    <a:lnTo>
                      <a:pt x="232" y="396"/>
                    </a:lnTo>
                    <a:lnTo>
                      <a:pt x="151" y="384"/>
                    </a:lnTo>
                    <a:lnTo>
                      <a:pt x="85" y="336"/>
                    </a:lnTo>
                    <a:lnTo>
                      <a:pt x="54" y="352"/>
                    </a:lnTo>
                    <a:lnTo>
                      <a:pt x="43" y="380"/>
                    </a:lnTo>
                    <a:lnTo>
                      <a:pt x="39" y="407"/>
                    </a:lnTo>
                    <a:lnTo>
                      <a:pt x="0" y="424"/>
                    </a:lnTo>
                    <a:lnTo>
                      <a:pt x="22" y="449"/>
                    </a:lnTo>
                    <a:lnTo>
                      <a:pt x="50" y="447"/>
                    </a:lnTo>
                    <a:lnTo>
                      <a:pt x="65" y="472"/>
                    </a:lnTo>
                    <a:lnTo>
                      <a:pt x="98" y="469"/>
                    </a:lnTo>
                    <a:lnTo>
                      <a:pt x="149" y="505"/>
                    </a:lnTo>
                    <a:lnTo>
                      <a:pt x="145" y="531"/>
                    </a:lnTo>
                    <a:lnTo>
                      <a:pt x="76" y="591"/>
                    </a:lnTo>
                    <a:lnTo>
                      <a:pt x="73" y="632"/>
                    </a:lnTo>
                    <a:lnTo>
                      <a:pt x="134" y="640"/>
                    </a:lnTo>
                    <a:lnTo>
                      <a:pt x="141" y="646"/>
                    </a:lnTo>
                    <a:lnTo>
                      <a:pt x="138" y="686"/>
                    </a:lnTo>
                    <a:lnTo>
                      <a:pt x="182" y="656"/>
                    </a:lnTo>
                    <a:lnTo>
                      <a:pt x="203" y="653"/>
                    </a:lnTo>
                    <a:lnTo>
                      <a:pt x="220" y="699"/>
                    </a:lnTo>
                    <a:lnTo>
                      <a:pt x="262" y="708"/>
                    </a:lnTo>
                    <a:lnTo>
                      <a:pt x="274" y="701"/>
                    </a:lnTo>
                    <a:lnTo>
                      <a:pt x="259" y="688"/>
                    </a:lnTo>
                    <a:lnTo>
                      <a:pt x="265" y="675"/>
                    </a:lnTo>
                    <a:lnTo>
                      <a:pt x="294" y="631"/>
                    </a:lnTo>
                    <a:lnTo>
                      <a:pt x="308" y="630"/>
                    </a:lnTo>
                    <a:lnTo>
                      <a:pt x="309" y="644"/>
                    </a:lnTo>
                    <a:lnTo>
                      <a:pt x="322" y="629"/>
                    </a:lnTo>
                    <a:lnTo>
                      <a:pt x="334" y="628"/>
                    </a:lnTo>
                    <a:lnTo>
                      <a:pt x="351" y="592"/>
                    </a:lnTo>
                    <a:lnTo>
                      <a:pt x="383" y="570"/>
                    </a:lnTo>
                    <a:lnTo>
                      <a:pt x="430" y="572"/>
                    </a:lnTo>
                    <a:lnTo>
                      <a:pt x="439" y="591"/>
                    </a:lnTo>
                    <a:lnTo>
                      <a:pt x="467" y="609"/>
                    </a:lnTo>
                    <a:lnTo>
                      <a:pt x="462" y="629"/>
                    </a:lnTo>
                    <a:lnTo>
                      <a:pt x="445" y="658"/>
                    </a:lnTo>
                    <a:lnTo>
                      <a:pt x="453" y="670"/>
                    </a:lnTo>
                    <a:lnTo>
                      <a:pt x="474" y="682"/>
                    </a:lnTo>
                    <a:lnTo>
                      <a:pt x="539" y="663"/>
                    </a:lnTo>
                    <a:lnTo>
                      <a:pt x="548" y="688"/>
                    </a:lnTo>
                    <a:lnTo>
                      <a:pt x="591" y="711"/>
                    </a:lnTo>
                    <a:lnTo>
                      <a:pt x="580" y="746"/>
                    </a:lnTo>
                    <a:lnTo>
                      <a:pt x="588" y="753"/>
                    </a:lnTo>
                    <a:lnTo>
                      <a:pt x="628" y="748"/>
                    </a:lnTo>
                    <a:lnTo>
                      <a:pt x="709" y="829"/>
                    </a:lnTo>
                    <a:lnTo>
                      <a:pt x="736" y="833"/>
                    </a:lnTo>
                    <a:lnTo>
                      <a:pt x="779" y="936"/>
                    </a:lnTo>
                    <a:lnTo>
                      <a:pt x="745" y="999"/>
                    </a:lnTo>
                    <a:lnTo>
                      <a:pt x="705" y="1003"/>
                    </a:lnTo>
                    <a:lnTo>
                      <a:pt x="707" y="1023"/>
                    </a:lnTo>
                    <a:lnTo>
                      <a:pt x="701" y="1037"/>
                    </a:lnTo>
                    <a:lnTo>
                      <a:pt x="730" y="1048"/>
                    </a:lnTo>
                    <a:lnTo>
                      <a:pt x="738" y="1067"/>
                    </a:lnTo>
                    <a:lnTo>
                      <a:pt x="732" y="1074"/>
                    </a:lnTo>
                    <a:lnTo>
                      <a:pt x="726" y="1075"/>
                    </a:lnTo>
                    <a:lnTo>
                      <a:pt x="719" y="1089"/>
                    </a:lnTo>
                    <a:lnTo>
                      <a:pt x="713" y="1089"/>
                    </a:lnTo>
                    <a:lnTo>
                      <a:pt x="729" y="1114"/>
                    </a:lnTo>
                    <a:lnTo>
                      <a:pt x="744" y="1127"/>
                    </a:lnTo>
                    <a:lnTo>
                      <a:pt x="757" y="1132"/>
                    </a:lnTo>
                    <a:lnTo>
                      <a:pt x="812" y="1147"/>
                    </a:lnTo>
                    <a:lnTo>
                      <a:pt x="828" y="1099"/>
                    </a:lnTo>
                    <a:lnTo>
                      <a:pt x="886" y="1067"/>
                    </a:lnTo>
                    <a:lnTo>
                      <a:pt x="884" y="1047"/>
                    </a:lnTo>
                    <a:lnTo>
                      <a:pt x="905" y="1058"/>
                    </a:lnTo>
                    <a:lnTo>
                      <a:pt x="962" y="1026"/>
                    </a:lnTo>
                    <a:lnTo>
                      <a:pt x="974" y="1005"/>
                    </a:lnTo>
                    <a:lnTo>
                      <a:pt x="1006" y="995"/>
                    </a:lnTo>
                    <a:lnTo>
                      <a:pt x="1010" y="968"/>
                    </a:lnTo>
                    <a:lnTo>
                      <a:pt x="990" y="970"/>
                    </a:lnTo>
                    <a:lnTo>
                      <a:pt x="976" y="957"/>
                    </a:lnTo>
                    <a:lnTo>
                      <a:pt x="993" y="916"/>
                    </a:lnTo>
                    <a:lnTo>
                      <a:pt x="1018" y="900"/>
                    </a:lnTo>
                    <a:lnTo>
                      <a:pt x="1022" y="873"/>
                    </a:lnTo>
                    <a:lnTo>
                      <a:pt x="1067" y="862"/>
                    </a:lnTo>
                    <a:lnTo>
                      <a:pt x="1116" y="877"/>
                    </a:lnTo>
                    <a:lnTo>
                      <a:pt x="1143" y="875"/>
                    </a:lnTo>
                    <a:lnTo>
                      <a:pt x="1133" y="836"/>
                    </a:lnTo>
                    <a:lnTo>
                      <a:pt x="1159" y="766"/>
                    </a:lnTo>
                    <a:lnTo>
                      <a:pt x="1163" y="739"/>
                    </a:lnTo>
                    <a:lnTo>
                      <a:pt x="1155" y="713"/>
                    </a:lnTo>
                    <a:lnTo>
                      <a:pt x="1167" y="691"/>
                    </a:lnTo>
                    <a:lnTo>
                      <a:pt x="1151" y="672"/>
                    </a:lnTo>
                    <a:lnTo>
                      <a:pt x="1196" y="648"/>
                    </a:lnTo>
                    <a:lnTo>
                      <a:pt x="1232" y="605"/>
                    </a:lnTo>
                    <a:lnTo>
                      <a:pt x="1288" y="560"/>
                    </a:lnTo>
                    <a:lnTo>
                      <a:pt x="1292" y="532"/>
                    </a:lnTo>
                    <a:lnTo>
                      <a:pt x="1312" y="530"/>
                    </a:lnTo>
                    <a:lnTo>
                      <a:pt x="1317" y="510"/>
                    </a:lnTo>
                    <a:lnTo>
                      <a:pt x="1257" y="442"/>
                    </a:lnTo>
                    <a:lnTo>
                      <a:pt x="1241" y="416"/>
                    </a:lnTo>
                    <a:lnTo>
                      <a:pt x="1208" y="419"/>
                    </a:lnTo>
                    <a:lnTo>
                      <a:pt x="1199" y="393"/>
                    </a:lnTo>
                    <a:lnTo>
                      <a:pt x="1205" y="305"/>
                    </a:lnTo>
                    <a:lnTo>
                      <a:pt x="1194" y="273"/>
                    </a:lnTo>
                    <a:lnTo>
                      <a:pt x="1168" y="269"/>
                    </a:lnTo>
                    <a:lnTo>
                      <a:pt x="1166" y="249"/>
                    </a:lnTo>
                    <a:lnTo>
                      <a:pt x="1141" y="211"/>
                    </a:lnTo>
                    <a:lnTo>
                      <a:pt x="1133" y="192"/>
                    </a:lnTo>
                    <a:lnTo>
                      <a:pt x="1120" y="199"/>
                    </a:lnTo>
                    <a:lnTo>
                      <a:pt x="1071" y="170"/>
                    </a:lnTo>
                    <a:lnTo>
                      <a:pt x="1056" y="151"/>
                    </a:lnTo>
                    <a:lnTo>
                      <a:pt x="1020" y="128"/>
                    </a:lnTo>
                    <a:lnTo>
                      <a:pt x="980" y="131"/>
                    </a:lnTo>
                    <a:lnTo>
                      <a:pt x="978" y="185"/>
                    </a:lnTo>
                    <a:lnTo>
                      <a:pt x="965" y="194"/>
                    </a:lnTo>
                    <a:lnTo>
                      <a:pt x="931" y="183"/>
                    </a:lnTo>
                    <a:lnTo>
                      <a:pt x="933" y="143"/>
                    </a:lnTo>
                    <a:lnTo>
                      <a:pt x="932" y="129"/>
                    </a:lnTo>
                    <a:lnTo>
                      <a:pt x="880" y="135"/>
                    </a:lnTo>
                    <a:lnTo>
                      <a:pt x="868" y="15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8" name="Freeform 61">
                <a:extLst>
                  <a:ext uri="{FF2B5EF4-FFF2-40B4-BE49-F238E27FC236}">
                    <a16:creationId xmlns:a16="http://schemas.microsoft.com/office/drawing/2014/main" id="{E717A106-AF7D-9D69-21D5-F27133750F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7" y="2599"/>
                <a:ext cx="317" cy="252"/>
              </a:xfrm>
              <a:custGeom>
                <a:avLst/>
                <a:gdLst>
                  <a:gd name="T0" fmla="*/ 4 w 949"/>
                  <a:gd name="T1" fmla="*/ 2 h 756"/>
                  <a:gd name="T2" fmla="*/ 0 w 949"/>
                  <a:gd name="T3" fmla="*/ 74 h 756"/>
                  <a:gd name="T4" fmla="*/ 27 w 949"/>
                  <a:gd name="T5" fmla="*/ 132 h 756"/>
                  <a:gd name="T6" fmla="*/ 64 w 949"/>
                  <a:gd name="T7" fmla="*/ 168 h 756"/>
                  <a:gd name="T8" fmla="*/ 67 w 949"/>
                  <a:gd name="T9" fmla="*/ 282 h 756"/>
                  <a:gd name="T10" fmla="*/ 116 w 949"/>
                  <a:gd name="T11" fmla="*/ 305 h 756"/>
                  <a:gd name="T12" fmla="*/ 171 w 949"/>
                  <a:gd name="T13" fmla="*/ 393 h 756"/>
                  <a:gd name="T14" fmla="*/ 147 w 949"/>
                  <a:gd name="T15" fmla="*/ 423 h 756"/>
                  <a:gd name="T16" fmla="*/ 186 w 949"/>
                  <a:gd name="T17" fmla="*/ 480 h 756"/>
                  <a:gd name="T18" fmla="*/ 336 w 949"/>
                  <a:gd name="T19" fmla="*/ 572 h 756"/>
                  <a:gd name="T20" fmla="*/ 459 w 949"/>
                  <a:gd name="T21" fmla="*/ 668 h 756"/>
                  <a:gd name="T22" fmla="*/ 573 w 949"/>
                  <a:gd name="T23" fmla="*/ 672 h 756"/>
                  <a:gd name="T24" fmla="*/ 755 w 949"/>
                  <a:gd name="T25" fmla="*/ 756 h 756"/>
                  <a:gd name="T26" fmla="*/ 879 w 949"/>
                  <a:gd name="T27" fmla="*/ 711 h 756"/>
                  <a:gd name="T28" fmla="*/ 942 w 949"/>
                  <a:gd name="T29" fmla="*/ 670 h 756"/>
                  <a:gd name="T30" fmla="*/ 851 w 949"/>
                  <a:gd name="T31" fmla="*/ 559 h 756"/>
                  <a:gd name="T32" fmla="*/ 769 w 949"/>
                  <a:gd name="T33" fmla="*/ 540 h 756"/>
                  <a:gd name="T34" fmla="*/ 808 w 949"/>
                  <a:gd name="T35" fmla="*/ 462 h 756"/>
                  <a:gd name="T36" fmla="*/ 730 w 949"/>
                  <a:gd name="T37" fmla="*/ 415 h 756"/>
                  <a:gd name="T38" fmla="*/ 757 w 949"/>
                  <a:gd name="T39" fmla="*/ 332 h 756"/>
                  <a:gd name="T40" fmla="*/ 719 w 949"/>
                  <a:gd name="T41" fmla="*/ 282 h 756"/>
                  <a:gd name="T42" fmla="*/ 680 w 949"/>
                  <a:gd name="T43" fmla="*/ 225 h 756"/>
                  <a:gd name="T44" fmla="*/ 622 w 949"/>
                  <a:gd name="T45" fmla="*/ 184 h 756"/>
                  <a:gd name="T46" fmla="*/ 596 w 949"/>
                  <a:gd name="T47" fmla="*/ 126 h 756"/>
                  <a:gd name="T48" fmla="*/ 500 w 949"/>
                  <a:gd name="T49" fmla="*/ 101 h 756"/>
                  <a:gd name="T50" fmla="*/ 469 w 949"/>
                  <a:gd name="T51" fmla="*/ 124 h 756"/>
                  <a:gd name="T52" fmla="*/ 426 w 949"/>
                  <a:gd name="T53" fmla="*/ 101 h 756"/>
                  <a:gd name="T54" fmla="*/ 415 w 949"/>
                  <a:gd name="T55" fmla="*/ 56 h 756"/>
                  <a:gd name="T56" fmla="*/ 432 w 949"/>
                  <a:gd name="T57" fmla="*/ 13 h 756"/>
                  <a:gd name="T58" fmla="*/ 361 w 949"/>
                  <a:gd name="T59" fmla="*/ 47 h 756"/>
                  <a:gd name="T60" fmla="*/ 235 w 949"/>
                  <a:gd name="T61" fmla="*/ 72 h 756"/>
                  <a:gd name="T62" fmla="*/ 152 w 949"/>
                  <a:gd name="T63" fmla="*/ 114 h 756"/>
                  <a:gd name="T64" fmla="*/ 134 w 949"/>
                  <a:gd name="T65" fmla="*/ 68 h 756"/>
                  <a:gd name="T66" fmla="*/ 110 w 949"/>
                  <a:gd name="T67" fmla="*/ 17 h 756"/>
                  <a:gd name="T68" fmla="*/ 29 w 949"/>
                  <a:gd name="T69" fmla="*/ 10 h 7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949" h="756">
                    <a:moveTo>
                      <a:pt x="29" y="10"/>
                    </a:moveTo>
                    <a:lnTo>
                      <a:pt x="4" y="2"/>
                    </a:lnTo>
                    <a:lnTo>
                      <a:pt x="0" y="0"/>
                    </a:lnTo>
                    <a:lnTo>
                      <a:pt x="0" y="74"/>
                    </a:lnTo>
                    <a:lnTo>
                      <a:pt x="25" y="112"/>
                    </a:lnTo>
                    <a:lnTo>
                      <a:pt x="27" y="132"/>
                    </a:lnTo>
                    <a:lnTo>
                      <a:pt x="53" y="136"/>
                    </a:lnTo>
                    <a:lnTo>
                      <a:pt x="64" y="168"/>
                    </a:lnTo>
                    <a:lnTo>
                      <a:pt x="58" y="256"/>
                    </a:lnTo>
                    <a:lnTo>
                      <a:pt x="67" y="282"/>
                    </a:lnTo>
                    <a:lnTo>
                      <a:pt x="100" y="279"/>
                    </a:lnTo>
                    <a:lnTo>
                      <a:pt x="116" y="305"/>
                    </a:lnTo>
                    <a:lnTo>
                      <a:pt x="176" y="373"/>
                    </a:lnTo>
                    <a:lnTo>
                      <a:pt x="171" y="393"/>
                    </a:lnTo>
                    <a:lnTo>
                      <a:pt x="151" y="395"/>
                    </a:lnTo>
                    <a:lnTo>
                      <a:pt x="147" y="423"/>
                    </a:lnTo>
                    <a:lnTo>
                      <a:pt x="91" y="468"/>
                    </a:lnTo>
                    <a:lnTo>
                      <a:pt x="186" y="480"/>
                    </a:lnTo>
                    <a:lnTo>
                      <a:pt x="278" y="525"/>
                    </a:lnTo>
                    <a:lnTo>
                      <a:pt x="336" y="572"/>
                    </a:lnTo>
                    <a:lnTo>
                      <a:pt x="354" y="618"/>
                    </a:lnTo>
                    <a:lnTo>
                      <a:pt x="459" y="668"/>
                    </a:lnTo>
                    <a:lnTo>
                      <a:pt x="512" y="664"/>
                    </a:lnTo>
                    <a:lnTo>
                      <a:pt x="573" y="672"/>
                    </a:lnTo>
                    <a:lnTo>
                      <a:pt x="680" y="728"/>
                    </a:lnTo>
                    <a:lnTo>
                      <a:pt x="755" y="756"/>
                    </a:lnTo>
                    <a:lnTo>
                      <a:pt x="822" y="750"/>
                    </a:lnTo>
                    <a:lnTo>
                      <a:pt x="879" y="711"/>
                    </a:lnTo>
                    <a:lnTo>
                      <a:pt x="912" y="707"/>
                    </a:lnTo>
                    <a:lnTo>
                      <a:pt x="942" y="670"/>
                    </a:lnTo>
                    <a:lnTo>
                      <a:pt x="949" y="664"/>
                    </a:lnTo>
                    <a:lnTo>
                      <a:pt x="851" y="559"/>
                    </a:lnTo>
                    <a:lnTo>
                      <a:pt x="771" y="566"/>
                    </a:lnTo>
                    <a:lnTo>
                      <a:pt x="769" y="540"/>
                    </a:lnTo>
                    <a:lnTo>
                      <a:pt x="793" y="510"/>
                    </a:lnTo>
                    <a:lnTo>
                      <a:pt x="808" y="462"/>
                    </a:lnTo>
                    <a:lnTo>
                      <a:pt x="772" y="432"/>
                    </a:lnTo>
                    <a:lnTo>
                      <a:pt x="730" y="415"/>
                    </a:lnTo>
                    <a:lnTo>
                      <a:pt x="740" y="374"/>
                    </a:lnTo>
                    <a:lnTo>
                      <a:pt x="757" y="332"/>
                    </a:lnTo>
                    <a:lnTo>
                      <a:pt x="752" y="286"/>
                    </a:lnTo>
                    <a:lnTo>
                      <a:pt x="719" y="282"/>
                    </a:lnTo>
                    <a:lnTo>
                      <a:pt x="713" y="229"/>
                    </a:lnTo>
                    <a:lnTo>
                      <a:pt x="680" y="225"/>
                    </a:lnTo>
                    <a:lnTo>
                      <a:pt x="663" y="194"/>
                    </a:lnTo>
                    <a:lnTo>
                      <a:pt x="622" y="184"/>
                    </a:lnTo>
                    <a:lnTo>
                      <a:pt x="617" y="137"/>
                    </a:lnTo>
                    <a:lnTo>
                      <a:pt x="596" y="126"/>
                    </a:lnTo>
                    <a:lnTo>
                      <a:pt x="549" y="123"/>
                    </a:lnTo>
                    <a:lnTo>
                      <a:pt x="500" y="101"/>
                    </a:lnTo>
                    <a:lnTo>
                      <a:pt x="489" y="122"/>
                    </a:lnTo>
                    <a:lnTo>
                      <a:pt x="469" y="124"/>
                    </a:lnTo>
                    <a:lnTo>
                      <a:pt x="426" y="108"/>
                    </a:lnTo>
                    <a:lnTo>
                      <a:pt x="426" y="101"/>
                    </a:lnTo>
                    <a:lnTo>
                      <a:pt x="431" y="75"/>
                    </a:lnTo>
                    <a:lnTo>
                      <a:pt x="415" y="56"/>
                    </a:lnTo>
                    <a:lnTo>
                      <a:pt x="434" y="33"/>
                    </a:lnTo>
                    <a:lnTo>
                      <a:pt x="432" y="13"/>
                    </a:lnTo>
                    <a:lnTo>
                      <a:pt x="381" y="45"/>
                    </a:lnTo>
                    <a:lnTo>
                      <a:pt x="361" y="47"/>
                    </a:lnTo>
                    <a:lnTo>
                      <a:pt x="338" y="22"/>
                    </a:lnTo>
                    <a:lnTo>
                      <a:pt x="235" y="72"/>
                    </a:lnTo>
                    <a:lnTo>
                      <a:pt x="195" y="76"/>
                    </a:lnTo>
                    <a:lnTo>
                      <a:pt x="152" y="114"/>
                    </a:lnTo>
                    <a:lnTo>
                      <a:pt x="145" y="107"/>
                    </a:lnTo>
                    <a:lnTo>
                      <a:pt x="134" y="68"/>
                    </a:lnTo>
                    <a:lnTo>
                      <a:pt x="131" y="35"/>
                    </a:lnTo>
                    <a:lnTo>
                      <a:pt x="110" y="17"/>
                    </a:lnTo>
                    <a:lnTo>
                      <a:pt x="88" y="5"/>
                    </a:lnTo>
                    <a:lnTo>
                      <a:pt x="29" y="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9" name="Freeform 62">
                <a:extLst>
                  <a:ext uri="{FF2B5EF4-FFF2-40B4-BE49-F238E27FC236}">
                    <a16:creationId xmlns:a16="http://schemas.microsoft.com/office/drawing/2014/main" id="{722F316C-9BB6-B435-F50B-7AFCFEEBEB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6" y="2744"/>
                <a:ext cx="461" cy="289"/>
              </a:xfrm>
              <a:custGeom>
                <a:avLst/>
                <a:gdLst>
                  <a:gd name="T0" fmla="*/ 1057 w 1383"/>
                  <a:gd name="T1" fmla="*/ 100 h 869"/>
                  <a:gd name="T2" fmla="*/ 1066 w 1383"/>
                  <a:gd name="T3" fmla="*/ 59 h 869"/>
                  <a:gd name="T4" fmla="*/ 1043 w 1383"/>
                  <a:gd name="T5" fmla="*/ 21 h 869"/>
                  <a:gd name="T6" fmla="*/ 987 w 1383"/>
                  <a:gd name="T7" fmla="*/ 0 h 869"/>
                  <a:gd name="T8" fmla="*/ 938 w 1383"/>
                  <a:gd name="T9" fmla="*/ 58 h 869"/>
                  <a:gd name="T10" fmla="*/ 913 w 1383"/>
                  <a:gd name="T11" fmla="*/ 74 h 869"/>
                  <a:gd name="T12" fmla="*/ 898 w 1383"/>
                  <a:gd name="T13" fmla="*/ 61 h 869"/>
                  <a:gd name="T14" fmla="*/ 863 w 1383"/>
                  <a:gd name="T15" fmla="*/ 118 h 869"/>
                  <a:gd name="T16" fmla="*/ 866 w 1383"/>
                  <a:gd name="T17" fmla="*/ 138 h 869"/>
                  <a:gd name="T18" fmla="*/ 807 w 1383"/>
                  <a:gd name="T19" fmla="*/ 83 h 869"/>
                  <a:gd name="T20" fmla="*/ 742 w 1383"/>
                  <a:gd name="T21" fmla="*/ 116 h 869"/>
                  <a:gd name="T22" fmla="*/ 738 w 1383"/>
                  <a:gd name="T23" fmla="*/ 70 h 869"/>
                  <a:gd name="T24" fmla="*/ 659 w 1383"/>
                  <a:gd name="T25" fmla="*/ 83 h 869"/>
                  <a:gd name="T26" fmla="*/ 582 w 1383"/>
                  <a:gd name="T27" fmla="*/ 118 h 869"/>
                  <a:gd name="T28" fmla="*/ 560 w 1383"/>
                  <a:gd name="T29" fmla="*/ 173 h 869"/>
                  <a:gd name="T30" fmla="*/ 457 w 1383"/>
                  <a:gd name="T31" fmla="*/ 156 h 869"/>
                  <a:gd name="T32" fmla="*/ 420 w 1383"/>
                  <a:gd name="T33" fmla="*/ 193 h 869"/>
                  <a:gd name="T34" fmla="*/ 427 w 1383"/>
                  <a:gd name="T35" fmla="*/ 253 h 869"/>
                  <a:gd name="T36" fmla="*/ 437 w 1383"/>
                  <a:gd name="T37" fmla="*/ 299 h 869"/>
                  <a:gd name="T38" fmla="*/ 406 w 1383"/>
                  <a:gd name="T39" fmla="*/ 315 h 869"/>
                  <a:gd name="T40" fmla="*/ 325 w 1383"/>
                  <a:gd name="T41" fmla="*/ 317 h 869"/>
                  <a:gd name="T42" fmla="*/ 309 w 1383"/>
                  <a:gd name="T43" fmla="*/ 358 h 869"/>
                  <a:gd name="T44" fmla="*/ 185 w 1383"/>
                  <a:gd name="T45" fmla="*/ 403 h 869"/>
                  <a:gd name="T46" fmla="*/ 87 w 1383"/>
                  <a:gd name="T47" fmla="*/ 359 h 869"/>
                  <a:gd name="T48" fmla="*/ 68 w 1383"/>
                  <a:gd name="T49" fmla="*/ 441 h 869"/>
                  <a:gd name="T50" fmla="*/ 101 w 1383"/>
                  <a:gd name="T51" fmla="*/ 512 h 869"/>
                  <a:gd name="T52" fmla="*/ 101 w 1383"/>
                  <a:gd name="T53" fmla="*/ 579 h 869"/>
                  <a:gd name="T54" fmla="*/ 63 w 1383"/>
                  <a:gd name="T55" fmla="*/ 602 h 869"/>
                  <a:gd name="T56" fmla="*/ 40 w 1383"/>
                  <a:gd name="T57" fmla="*/ 645 h 869"/>
                  <a:gd name="T58" fmla="*/ 0 w 1383"/>
                  <a:gd name="T59" fmla="*/ 715 h 869"/>
                  <a:gd name="T60" fmla="*/ 59 w 1383"/>
                  <a:gd name="T61" fmla="*/ 777 h 869"/>
                  <a:gd name="T62" fmla="*/ 124 w 1383"/>
                  <a:gd name="T63" fmla="*/ 751 h 869"/>
                  <a:gd name="T64" fmla="*/ 177 w 1383"/>
                  <a:gd name="T65" fmla="*/ 820 h 869"/>
                  <a:gd name="T66" fmla="*/ 225 w 1383"/>
                  <a:gd name="T67" fmla="*/ 762 h 869"/>
                  <a:gd name="T68" fmla="*/ 276 w 1383"/>
                  <a:gd name="T69" fmla="*/ 730 h 869"/>
                  <a:gd name="T70" fmla="*/ 265 w 1383"/>
                  <a:gd name="T71" fmla="*/ 685 h 869"/>
                  <a:gd name="T72" fmla="*/ 287 w 1383"/>
                  <a:gd name="T73" fmla="*/ 696 h 869"/>
                  <a:gd name="T74" fmla="*/ 338 w 1383"/>
                  <a:gd name="T75" fmla="*/ 751 h 869"/>
                  <a:gd name="T76" fmla="*/ 396 w 1383"/>
                  <a:gd name="T77" fmla="*/ 793 h 869"/>
                  <a:gd name="T78" fmla="*/ 472 w 1383"/>
                  <a:gd name="T79" fmla="*/ 820 h 869"/>
                  <a:gd name="T80" fmla="*/ 514 w 1383"/>
                  <a:gd name="T81" fmla="*/ 835 h 869"/>
                  <a:gd name="T82" fmla="*/ 591 w 1383"/>
                  <a:gd name="T83" fmla="*/ 869 h 869"/>
                  <a:gd name="T84" fmla="*/ 724 w 1383"/>
                  <a:gd name="T85" fmla="*/ 783 h 869"/>
                  <a:gd name="T86" fmla="*/ 929 w 1383"/>
                  <a:gd name="T87" fmla="*/ 676 h 869"/>
                  <a:gd name="T88" fmla="*/ 999 w 1383"/>
                  <a:gd name="T89" fmla="*/ 630 h 869"/>
                  <a:gd name="T90" fmla="*/ 1105 w 1383"/>
                  <a:gd name="T91" fmla="*/ 545 h 869"/>
                  <a:gd name="T92" fmla="*/ 1233 w 1383"/>
                  <a:gd name="T93" fmla="*/ 474 h 869"/>
                  <a:gd name="T94" fmla="*/ 1311 w 1383"/>
                  <a:gd name="T95" fmla="*/ 453 h 869"/>
                  <a:gd name="T96" fmla="*/ 1349 w 1383"/>
                  <a:gd name="T97" fmla="*/ 429 h 869"/>
                  <a:gd name="T98" fmla="*/ 1340 w 1383"/>
                  <a:gd name="T99" fmla="*/ 263 h 869"/>
                  <a:gd name="T100" fmla="*/ 1232 w 1383"/>
                  <a:gd name="T101" fmla="*/ 178 h 869"/>
                  <a:gd name="T102" fmla="*/ 1184 w 1383"/>
                  <a:gd name="T103" fmla="*/ 176 h 869"/>
                  <a:gd name="T104" fmla="*/ 1152 w 1383"/>
                  <a:gd name="T105" fmla="*/ 118 h 869"/>
                  <a:gd name="T106" fmla="*/ 1078 w 1383"/>
                  <a:gd name="T107" fmla="*/ 112 h 8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383" h="869">
                    <a:moveTo>
                      <a:pt x="1078" y="112"/>
                    </a:moveTo>
                    <a:lnTo>
                      <a:pt x="1057" y="100"/>
                    </a:lnTo>
                    <a:lnTo>
                      <a:pt x="1049" y="88"/>
                    </a:lnTo>
                    <a:lnTo>
                      <a:pt x="1066" y="59"/>
                    </a:lnTo>
                    <a:lnTo>
                      <a:pt x="1071" y="39"/>
                    </a:lnTo>
                    <a:lnTo>
                      <a:pt x="1043" y="21"/>
                    </a:lnTo>
                    <a:lnTo>
                      <a:pt x="1034" y="2"/>
                    </a:lnTo>
                    <a:lnTo>
                      <a:pt x="987" y="0"/>
                    </a:lnTo>
                    <a:lnTo>
                      <a:pt x="955" y="22"/>
                    </a:lnTo>
                    <a:lnTo>
                      <a:pt x="938" y="58"/>
                    </a:lnTo>
                    <a:lnTo>
                      <a:pt x="926" y="59"/>
                    </a:lnTo>
                    <a:lnTo>
                      <a:pt x="913" y="74"/>
                    </a:lnTo>
                    <a:lnTo>
                      <a:pt x="912" y="60"/>
                    </a:lnTo>
                    <a:lnTo>
                      <a:pt x="898" y="61"/>
                    </a:lnTo>
                    <a:lnTo>
                      <a:pt x="869" y="105"/>
                    </a:lnTo>
                    <a:lnTo>
                      <a:pt x="863" y="118"/>
                    </a:lnTo>
                    <a:lnTo>
                      <a:pt x="878" y="131"/>
                    </a:lnTo>
                    <a:lnTo>
                      <a:pt x="866" y="138"/>
                    </a:lnTo>
                    <a:lnTo>
                      <a:pt x="824" y="129"/>
                    </a:lnTo>
                    <a:lnTo>
                      <a:pt x="807" y="83"/>
                    </a:lnTo>
                    <a:lnTo>
                      <a:pt x="786" y="86"/>
                    </a:lnTo>
                    <a:lnTo>
                      <a:pt x="742" y="116"/>
                    </a:lnTo>
                    <a:lnTo>
                      <a:pt x="745" y="76"/>
                    </a:lnTo>
                    <a:lnTo>
                      <a:pt x="738" y="70"/>
                    </a:lnTo>
                    <a:lnTo>
                      <a:pt x="677" y="62"/>
                    </a:lnTo>
                    <a:lnTo>
                      <a:pt x="659" y="83"/>
                    </a:lnTo>
                    <a:lnTo>
                      <a:pt x="605" y="82"/>
                    </a:lnTo>
                    <a:lnTo>
                      <a:pt x="582" y="118"/>
                    </a:lnTo>
                    <a:lnTo>
                      <a:pt x="592" y="157"/>
                    </a:lnTo>
                    <a:lnTo>
                      <a:pt x="560" y="173"/>
                    </a:lnTo>
                    <a:lnTo>
                      <a:pt x="500" y="172"/>
                    </a:lnTo>
                    <a:lnTo>
                      <a:pt x="457" y="156"/>
                    </a:lnTo>
                    <a:lnTo>
                      <a:pt x="437" y="151"/>
                    </a:lnTo>
                    <a:lnTo>
                      <a:pt x="420" y="193"/>
                    </a:lnTo>
                    <a:lnTo>
                      <a:pt x="445" y="231"/>
                    </a:lnTo>
                    <a:lnTo>
                      <a:pt x="427" y="253"/>
                    </a:lnTo>
                    <a:lnTo>
                      <a:pt x="430" y="286"/>
                    </a:lnTo>
                    <a:lnTo>
                      <a:pt x="437" y="299"/>
                    </a:lnTo>
                    <a:lnTo>
                      <a:pt x="432" y="313"/>
                    </a:lnTo>
                    <a:lnTo>
                      <a:pt x="406" y="315"/>
                    </a:lnTo>
                    <a:lnTo>
                      <a:pt x="370" y="299"/>
                    </a:lnTo>
                    <a:lnTo>
                      <a:pt x="325" y="317"/>
                    </a:lnTo>
                    <a:lnTo>
                      <a:pt x="319" y="324"/>
                    </a:lnTo>
                    <a:lnTo>
                      <a:pt x="309" y="358"/>
                    </a:lnTo>
                    <a:lnTo>
                      <a:pt x="230" y="379"/>
                    </a:lnTo>
                    <a:lnTo>
                      <a:pt x="185" y="403"/>
                    </a:lnTo>
                    <a:lnTo>
                      <a:pt x="142" y="373"/>
                    </a:lnTo>
                    <a:lnTo>
                      <a:pt x="87" y="359"/>
                    </a:lnTo>
                    <a:lnTo>
                      <a:pt x="60" y="421"/>
                    </a:lnTo>
                    <a:lnTo>
                      <a:pt x="68" y="441"/>
                    </a:lnTo>
                    <a:lnTo>
                      <a:pt x="63" y="461"/>
                    </a:lnTo>
                    <a:lnTo>
                      <a:pt x="101" y="512"/>
                    </a:lnTo>
                    <a:lnTo>
                      <a:pt x="98" y="545"/>
                    </a:lnTo>
                    <a:lnTo>
                      <a:pt x="101" y="579"/>
                    </a:lnTo>
                    <a:lnTo>
                      <a:pt x="81" y="574"/>
                    </a:lnTo>
                    <a:lnTo>
                      <a:pt x="63" y="602"/>
                    </a:lnTo>
                    <a:lnTo>
                      <a:pt x="19" y="627"/>
                    </a:lnTo>
                    <a:lnTo>
                      <a:pt x="40" y="645"/>
                    </a:lnTo>
                    <a:lnTo>
                      <a:pt x="8" y="668"/>
                    </a:lnTo>
                    <a:lnTo>
                      <a:pt x="0" y="715"/>
                    </a:lnTo>
                    <a:lnTo>
                      <a:pt x="34" y="732"/>
                    </a:lnTo>
                    <a:lnTo>
                      <a:pt x="59" y="777"/>
                    </a:lnTo>
                    <a:lnTo>
                      <a:pt x="99" y="767"/>
                    </a:lnTo>
                    <a:lnTo>
                      <a:pt x="124" y="751"/>
                    </a:lnTo>
                    <a:lnTo>
                      <a:pt x="135" y="797"/>
                    </a:lnTo>
                    <a:lnTo>
                      <a:pt x="177" y="820"/>
                    </a:lnTo>
                    <a:lnTo>
                      <a:pt x="191" y="819"/>
                    </a:lnTo>
                    <a:lnTo>
                      <a:pt x="225" y="762"/>
                    </a:lnTo>
                    <a:lnTo>
                      <a:pt x="223" y="742"/>
                    </a:lnTo>
                    <a:lnTo>
                      <a:pt x="276" y="730"/>
                    </a:lnTo>
                    <a:lnTo>
                      <a:pt x="274" y="710"/>
                    </a:lnTo>
                    <a:lnTo>
                      <a:pt x="265" y="685"/>
                    </a:lnTo>
                    <a:lnTo>
                      <a:pt x="271" y="677"/>
                    </a:lnTo>
                    <a:lnTo>
                      <a:pt x="287" y="696"/>
                    </a:lnTo>
                    <a:lnTo>
                      <a:pt x="297" y="735"/>
                    </a:lnTo>
                    <a:lnTo>
                      <a:pt x="338" y="751"/>
                    </a:lnTo>
                    <a:lnTo>
                      <a:pt x="385" y="747"/>
                    </a:lnTo>
                    <a:lnTo>
                      <a:pt x="396" y="793"/>
                    </a:lnTo>
                    <a:lnTo>
                      <a:pt x="429" y="790"/>
                    </a:lnTo>
                    <a:lnTo>
                      <a:pt x="472" y="820"/>
                    </a:lnTo>
                    <a:lnTo>
                      <a:pt x="499" y="816"/>
                    </a:lnTo>
                    <a:lnTo>
                      <a:pt x="514" y="835"/>
                    </a:lnTo>
                    <a:lnTo>
                      <a:pt x="547" y="826"/>
                    </a:lnTo>
                    <a:lnTo>
                      <a:pt x="591" y="869"/>
                    </a:lnTo>
                    <a:lnTo>
                      <a:pt x="654" y="816"/>
                    </a:lnTo>
                    <a:lnTo>
                      <a:pt x="724" y="783"/>
                    </a:lnTo>
                    <a:lnTo>
                      <a:pt x="819" y="794"/>
                    </a:lnTo>
                    <a:lnTo>
                      <a:pt x="929" y="676"/>
                    </a:lnTo>
                    <a:lnTo>
                      <a:pt x="987" y="651"/>
                    </a:lnTo>
                    <a:lnTo>
                      <a:pt x="999" y="630"/>
                    </a:lnTo>
                    <a:lnTo>
                      <a:pt x="1050" y="604"/>
                    </a:lnTo>
                    <a:lnTo>
                      <a:pt x="1105" y="545"/>
                    </a:lnTo>
                    <a:lnTo>
                      <a:pt x="1149" y="515"/>
                    </a:lnTo>
                    <a:lnTo>
                      <a:pt x="1233" y="474"/>
                    </a:lnTo>
                    <a:lnTo>
                      <a:pt x="1305" y="467"/>
                    </a:lnTo>
                    <a:lnTo>
                      <a:pt x="1311" y="453"/>
                    </a:lnTo>
                    <a:lnTo>
                      <a:pt x="1309" y="433"/>
                    </a:lnTo>
                    <a:lnTo>
                      <a:pt x="1349" y="429"/>
                    </a:lnTo>
                    <a:lnTo>
                      <a:pt x="1383" y="366"/>
                    </a:lnTo>
                    <a:lnTo>
                      <a:pt x="1340" y="263"/>
                    </a:lnTo>
                    <a:lnTo>
                      <a:pt x="1313" y="259"/>
                    </a:lnTo>
                    <a:lnTo>
                      <a:pt x="1232" y="178"/>
                    </a:lnTo>
                    <a:lnTo>
                      <a:pt x="1192" y="183"/>
                    </a:lnTo>
                    <a:lnTo>
                      <a:pt x="1184" y="176"/>
                    </a:lnTo>
                    <a:lnTo>
                      <a:pt x="1195" y="141"/>
                    </a:lnTo>
                    <a:lnTo>
                      <a:pt x="1152" y="118"/>
                    </a:lnTo>
                    <a:lnTo>
                      <a:pt x="1143" y="93"/>
                    </a:lnTo>
                    <a:lnTo>
                      <a:pt x="1078" y="1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0" name="Freeform 63">
                <a:extLst>
                  <a:ext uri="{FF2B5EF4-FFF2-40B4-BE49-F238E27FC236}">
                    <a16:creationId xmlns:a16="http://schemas.microsoft.com/office/drawing/2014/main" id="{766BB056-3090-F2C3-E637-C9710F8CC0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8" y="2755"/>
                <a:ext cx="440" cy="286"/>
              </a:xfrm>
              <a:custGeom>
                <a:avLst/>
                <a:gdLst>
                  <a:gd name="T0" fmla="*/ 339 w 1322"/>
                  <a:gd name="T1" fmla="*/ 67 h 856"/>
                  <a:gd name="T2" fmla="*/ 343 w 1322"/>
                  <a:gd name="T3" fmla="*/ 108 h 856"/>
                  <a:gd name="T4" fmla="*/ 347 w 1322"/>
                  <a:gd name="T5" fmla="*/ 161 h 856"/>
                  <a:gd name="T6" fmla="*/ 331 w 1322"/>
                  <a:gd name="T7" fmla="*/ 270 h 856"/>
                  <a:gd name="T8" fmla="*/ 255 w 1322"/>
                  <a:gd name="T9" fmla="*/ 257 h 856"/>
                  <a:gd name="T10" fmla="*/ 206 w 1322"/>
                  <a:gd name="T11" fmla="*/ 295 h 856"/>
                  <a:gd name="T12" fmla="*/ 164 w 1322"/>
                  <a:gd name="T13" fmla="*/ 352 h 856"/>
                  <a:gd name="T14" fmla="*/ 198 w 1322"/>
                  <a:gd name="T15" fmla="*/ 363 h 856"/>
                  <a:gd name="T16" fmla="*/ 162 w 1322"/>
                  <a:gd name="T17" fmla="*/ 400 h 856"/>
                  <a:gd name="T18" fmla="*/ 93 w 1322"/>
                  <a:gd name="T19" fmla="*/ 453 h 856"/>
                  <a:gd name="T20" fmla="*/ 74 w 1322"/>
                  <a:gd name="T21" fmla="*/ 462 h 856"/>
                  <a:gd name="T22" fmla="*/ 0 w 1322"/>
                  <a:gd name="T23" fmla="*/ 542 h 856"/>
                  <a:gd name="T24" fmla="*/ 195 w 1322"/>
                  <a:gd name="T25" fmla="*/ 544 h 856"/>
                  <a:gd name="T26" fmla="*/ 299 w 1322"/>
                  <a:gd name="T27" fmla="*/ 568 h 856"/>
                  <a:gd name="T28" fmla="*/ 308 w 1322"/>
                  <a:gd name="T29" fmla="*/ 601 h 856"/>
                  <a:gd name="T30" fmla="*/ 313 w 1322"/>
                  <a:gd name="T31" fmla="*/ 654 h 856"/>
                  <a:gd name="T32" fmla="*/ 461 w 1322"/>
                  <a:gd name="T33" fmla="*/ 660 h 856"/>
                  <a:gd name="T34" fmla="*/ 554 w 1322"/>
                  <a:gd name="T35" fmla="*/ 652 h 856"/>
                  <a:gd name="T36" fmla="*/ 524 w 1322"/>
                  <a:gd name="T37" fmla="*/ 615 h 856"/>
                  <a:gd name="T38" fmla="*/ 541 w 1322"/>
                  <a:gd name="T39" fmla="*/ 579 h 856"/>
                  <a:gd name="T40" fmla="*/ 568 w 1322"/>
                  <a:gd name="T41" fmla="*/ 577 h 856"/>
                  <a:gd name="T42" fmla="*/ 620 w 1322"/>
                  <a:gd name="T43" fmla="*/ 572 h 856"/>
                  <a:gd name="T44" fmla="*/ 636 w 1322"/>
                  <a:gd name="T45" fmla="*/ 591 h 856"/>
                  <a:gd name="T46" fmla="*/ 645 w 1322"/>
                  <a:gd name="T47" fmla="*/ 611 h 856"/>
                  <a:gd name="T48" fmla="*/ 845 w 1322"/>
                  <a:gd name="T49" fmla="*/ 672 h 856"/>
                  <a:gd name="T50" fmla="*/ 944 w 1322"/>
                  <a:gd name="T51" fmla="*/ 662 h 856"/>
                  <a:gd name="T52" fmla="*/ 957 w 1322"/>
                  <a:gd name="T53" fmla="*/ 722 h 856"/>
                  <a:gd name="T54" fmla="*/ 957 w 1322"/>
                  <a:gd name="T55" fmla="*/ 789 h 856"/>
                  <a:gd name="T56" fmla="*/ 1052 w 1322"/>
                  <a:gd name="T57" fmla="*/ 807 h 856"/>
                  <a:gd name="T58" fmla="*/ 1112 w 1322"/>
                  <a:gd name="T59" fmla="*/ 801 h 856"/>
                  <a:gd name="T60" fmla="*/ 1171 w 1322"/>
                  <a:gd name="T61" fmla="*/ 856 h 856"/>
                  <a:gd name="T62" fmla="*/ 1229 w 1322"/>
                  <a:gd name="T63" fmla="*/ 831 h 856"/>
                  <a:gd name="T64" fmla="*/ 1299 w 1322"/>
                  <a:gd name="T65" fmla="*/ 717 h 856"/>
                  <a:gd name="T66" fmla="*/ 1241 w 1322"/>
                  <a:gd name="T67" fmla="*/ 669 h 856"/>
                  <a:gd name="T68" fmla="*/ 1232 w 1322"/>
                  <a:gd name="T69" fmla="*/ 582 h 856"/>
                  <a:gd name="T70" fmla="*/ 1292 w 1322"/>
                  <a:gd name="T71" fmla="*/ 571 h 856"/>
                  <a:gd name="T72" fmla="*/ 1289 w 1322"/>
                  <a:gd name="T73" fmla="*/ 537 h 856"/>
                  <a:gd name="T74" fmla="*/ 1256 w 1322"/>
                  <a:gd name="T75" fmla="*/ 406 h 856"/>
                  <a:gd name="T76" fmla="*/ 1218 w 1322"/>
                  <a:gd name="T77" fmla="*/ 362 h 856"/>
                  <a:gd name="T78" fmla="*/ 1240 w 1322"/>
                  <a:gd name="T79" fmla="*/ 299 h 856"/>
                  <a:gd name="T80" fmla="*/ 1322 w 1322"/>
                  <a:gd name="T81" fmla="*/ 245 h 856"/>
                  <a:gd name="T82" fmla="*/ 1271 w 1322"/>
                  <a:gd name="T83" fmla="*/ 202 h 856"/>
                  <a:gd name="T84" fmla="*/ 1208 w 1322"/>
                  <a:gd name="T85" fmla="*/ 243 h 856"/>
                  <a:gd name="T86" fmla="*/ 1084 w 1322"/>
                  <a:gd name="T87" fmla="*/ 288 h 856"/>
                  <a:gd name="T88" fmla="*/ 902 w 1322"/>
                  <a:gd name="T89" fmla="*/ 204 h 856"/>
                  <a:gd name="T90" fmla="*/ 788 w 1322"/>
                  <a:gd name="T91" fmla="*/ 200 h 856"/>
                  <a:gd name="T92" fmla="*/ 665 w 1322"/>
                  <a:gd name="T93" fmla="*/ 104 h 856"/>
                  <a:gd name="T94" fmla="*/ 515 w 1322"/>
                  <a:gd name="T95" fmla="*/ 12 h 856"/>
                  <a:gd name="T96" fmla="*/ 384 w 1322"/>
                  <a:gd name="T97" fmla="*/ 43 h 8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322" h="856">
                    <a:moveTo>
                      <a:pt x="384" y="43"/>
                    </a:moveTo>
                    <a:lnTo>
                      <a:pt x="339" y="67"/>
                    </a:lnTo>
                    <a:lnTo>
                      <a:pt x="355" y="86"/>
                    </a:lnTo>
                    <a:lnTo>
                      <a:pt x="343" y="108"/>
                    </a:lnTo>
                    <a:lnTo>
                      <a:pt x="351" y="134"/>
                    </a:lnTo>
                    <a:lnTo>
                      <a:pt x="347" y="161"/>
                    </a:lnTo>
                    <a:lnTo>
                      <a:pt x="321" y="231"/>
                    </a:lnTo>
                    <a:lnTo>
                      <a:pt x="331" y="270"/>
                    </a:lnTo>
                    <a:lnTo>
                      <a:pt x="304" y="272"/>
                    </a:lnTo>
                    <a:lnTo>
                      <a:pt x="255" y="257"/>
                    </a:lnTo>
                    <a:lnTo>
                      <a:pt x="210" y="268"/>
                    </a:lnTo>
                    <a:lnTo>
                      <a:pt x="206" y="295"/>
                    </a:lnTo>
                    <a:lnTo>
                      <a:pt x="181" y="311"/>
                    </a:lnTo>
                    <a:lnTo>
                      <a:pt x="164" y="352"/>
                    </a:lnTo>
                    <a:lnTo>
                      <a:pt x="178" y="365"/>
                    </a:lnTo>
                    <a:lnTo>
                      <a:pt x="198" y="363"/>
                    </a:lnTo>
                    <a:lnTo>
                      <a:pt x="194" y="390"/>
                    </a:lnTo>
                    <a:lnTo>
                      <a:pt x="162" y="400"/>
                    </a:lnTo>
                    <a:lnTo>
                      <a:pt x="150" y="421"/>
                    </a:lnTo>
                    <a:lnTo>
                      <a:pt x="93" y="453"/>
                    </a:lnTo>
                    <a:lnTo>
                      <a:pt x="72" y="442"/>
                    </a:lnTo>
                    <a:lnTo>
                      <a:pt x="74" y="462"/>
                    </a:lnTo>
                    <a:lnTo>
                      <a:pt x="16" y="494"/>
                    </a:lnTo>
                    <a:lnTo>
                      <a:pt x="0" y="542"/>
                    </a:lnTo>
                    <a:lnTo>
                      <a:pt x="149" y="556"/>
                    </a:lnTo>
                    <a:lnTo>
                      <a:pt x="195" y="544"/>
                    </a:lnTo>
                    <a:lnTo>
                      <a:pt x="270" y="550"/>
                    </a:lnTo>
                    <a:lnTo>
                      <a:pt x="299" y="568"/>
                    </a:lnTo>
                    <a:lnTo>
                      <a:pt x="307" y="587"/>
                    </a:lnTo>
                    <a:lnTo>
                      <a:pt x="308" y="601"/>
                    </a:lnTo>
                    <a:lnTo>
                      <a:pt x="284" y="631"/>
                    </a:lnTo>
                    <a:lnTo>
                      <a:pt x="313" y="654"/>
                    </a:lnTo>
                    <a:lnTo>
                      <a:pt x="367" y="662"/>
                    </a:lnTo>
                    <a:lnTo>
                      <a:pt x="461" y="660"/>
                    </a:lnTo>
                    <a:lnTo>
                      <a:pt x="517" y="682"/>
                    </a:lnTo>
                    <a:lnTo>
                      <a:pt x="554" y="652"/>
                    </a:lnTo>
                    <a:lnTo>
                      <a:pt x="532" y="627"/>
                    </a:lnTo>
                    <a:lnTo>
                      <a:pt x="524" y="615"/>
                    </a:lnTo>
                    <a:lnTo>
                      <a:pt x="529" y="587"/>
                    </a:lnTo>
                    <a:lnTo>
                      <a:pt x="541" y="579"/>
                    </a:lnTo>
                    <a:lnTo>
                      <a:pt x="539" y="566"/>
                    </a:lnTo>
                    <a:lnTo>
                      <a:pt x="568" y="577"/>
                    </a:lnTo>
                    <a:lnTo>
                      <a:pt x="593" y="561"/>
                    </a:lnTo>
                    <a:lnTo>
                      <a:pt x="620" y="572"/>
                    </a:lnTo>
                    <a:lnTo>
                      <a:pt x="628" y="578"/>
                    </a:lnTo>
                    <a:lnTo>
                      <a:pt x="636" y="591"/>
                    </a:lnTo>
                    <a:lnTo>
                      <a:pt x="650" y="596"/>
                    </a:lnTo>
                    <a:lnTo>
                      <a:pt x="645" y="611"/>
                    </a:lnTo>
                    <a:lnTo>
                      <a:pt x="691" y="679"/>
                    </a:lnTo>
                    <a:lnTo>
                      <a:pt x="845" y="672"/>
                    </a:lnTo>
                    <a:lnTo>
                      <a:pt x="916" y="639"/>
                    </a:lnTo>
                    <a:lnTo>
                      <a:pt x="944" y="662"/>
                    </a:lnTo>
                    <a:lnTo>
                      <a:pt x="960" y="689"/>
                    </a:lnTo>
                    <a:lnTo>
                      <a:pt x="957" y="722"/>
                    </a:lnTo>
                    <a:lnTo>
                      <a:pt x="974" y="760"/>
                    </a:lnTo>
                    <a:lnTo>
                      <a:pt x="957" y="789"/>
                    </a:lnTo>
                    <a:lnTo>
                      <a:pt x="958" y="803"/>
                    </a:lnTo>
                    <a:lnTo>
                      <a:pt x="1052" y="807"/>
                    </a:lnTo>
                    <a:lnTo>
                      <a:pt x="1087" y="817"/>
                    </a:lnTo>
                    <a:lnTo>
                      <a:pt x="1112" y="801"/>
                    </a:lnTo>
                    <a:lnTo>
                      <a:pt x="1143" y="839"/>
                    </a:lnTo>
                    <a:lnTo>
                      <a:pt x="1171" y="856"/>
                    </a:lnTo>
                    <a:lnTo>
                      <a:pt x="1195" y="828"/>
                    </a:lnTo>
                    <a:lnTo>
                      <a:pt x="1229" y="831"/>
                    </a:lnTo>
                    <a:lnTo>
                      <a:pt x="1236" y="770"/>
                    </a:lnTo>
                    <a:lnTo>
                      <a:pt x="1299" y="717"/>
                    </a:lnTo>
                    <a:lnTo>
                      <a:pt x="1268" y="680"/>
                    </a:lnTo>
                    <a:lnTo>
                      <a:pt x="1241" y="669"/>
                    </a:lnTo>
                    <a:lnTo>
                      <a:pt x="1244" y="629"/>
                    </a:lnTo>
                    <a:lnTo>
                      <a:pt x="1232" y="582"/>
                    </a:lnTo>
                    <a:lnTo>
                      <a:pt x="1252" y="574"/>
                    </a:lnTo>
                    <a:lnTo>
                      <a:pt x="1292" y="571"/>
                    </a:lnTo>
                    <a:lnTo>
                      <a:pt x="1310" y="555"/>
                    </a:lnTo>
                    <a:lnTo>
                      <a:pt x="1289" y="537"/>
                    </a:lnTo>
                    <a:lnTo>
                      <a:pt x="1244" y="487"/>
                    </a:lnTo>
                    <a:lnTo>
                      <a:pt x="1256" y="406"/>
                    </a:lnTo>
                    <a:lnTo>
                      <a:pt x="1207" y="376"/>
                    </a:lnTo>
                    <a:lnTo>
                      <a:pt x="1218" y="362"/>
                    </a:lnTo>
                    <a:lnTo>
                      <a:pt x="1223" y="335"/>
                    </a:lnTo>
                    <a:lnTo>
                      <a:pt x="1240" y="299"/>
                    </a:lnTo>
                    <a:lnTo>
                      <a:pt x="1318" y="266"/>
                    </a:lnTo>
                    <a:lnTo>
                      <a:pt x="1322" y="245"/>
                    </a:lnTo>
                    <a:lnTo>
                      <a:pt x="1292" y="208"/>
                    </a:lnTo>
                    <a:lnTo>
                      <a:pt x="1271" y="202"/>
                    </a:lnTo>
                    <a:lnTo>
                      <a:pt x="1241" y="239"/>
                    </a:lnTo>
                    <a:lnTo>
                      <a:pt x="1208" y="243"/>
                    </a:lnTo>
                    <a:lnTo>
                      <a:pt x="1151" y="282"/>
                    </a:lnTo>
                    <a:lnTo>
                      <a:pt x="1084" y="288"/>
                    </a:lnTo>
                    <a:lnTo>
                      <a:pt x="1009" y="260"/>
                    </a:lnTo>
                    <a:lnTo>
                      <a:pt x="902" y="204"/>
                    </a:lnTo>
                    <a:lnTo>
                      <a:pt x="841" y="196"/>
                    </a:lnTo>
                    <a:lnTo>
                      <a:pt x="788" y="200"/>
                    </a:lnTo>
                    <a:lnTo>
                      <a:pt x="683" y="150"/>
                    </a:lnTo>
                    <a:lnTo>
                      <a:pt x="665" y="104"/>
                    </a:lnTo>
                    <a:lnTo>
                      <a:pt x="607" y="57"/>
                    </a:lnTo>
                    <a:lnTo>
                      <a:pt x="515" y="12"/>
                    </a:lnTo>
                    <a:lnTo>
                      <a:pt x="420" y="0"/>
                    </a:lnTo>
                    <a:lnTo>
                      <a:pt x="384" y="4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1" name="Freeform 64">
                <a:extLst>
                  <a:ext uri="{FF2B5EF4-FFF2-40B4-BE49-F238E27FC236}">
                    <a16:creationId xmlns:a16="http://schemas.microsoft.com/office/drawing/2014/main" id="{0D7EC99B-58EA-F66B-A32F-ADB0F0771E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1" y="2278"/>
                <a:ext cx="450" cy="368"/>
              </a:xfrm>
              <a:custGeom>
                <a:avLst/>
                <a:gdLst>
                  <a:gd name="T0" fmla="*/ 169 w 1349"/>
                  <a:gd name="T1" fmla="*/ 579 h 1103"/>
                  <a:gd name="T2" fmla="*/ 184 w 1349"/>
                  <a:gd name="T3" fmla="*/ 739 h 1103"/>
                  <a:gd name="T4" fmla="*/ 142 w 1349"/>
                  <a:gd name="T5" fmla="*/ 783 h 1103"/>
                  <a:gd name="T6" fmla="*/ 52 w 1349"/>
                  <a:gd name="T7" fmla="*/ 832 h 1103"/>
                  <a:gd name="T8" fmla="*/ 0 w 1349"/>
                  <a:gd name="T9" fmla="*/ 844 h 1103"/>
                  <a:gd name="T10" fmla="*/ 54 w 1349"/>
                  <a:gd name="T11" fmla="*/ 932 h 1103"/>
                  <a:gd name="T12" fmla="*/ 169 w 1349"/>
                  <a:gd name="T13" fmla="*/ 942 h 1103"/>
                  <a:gd name="T14" fmla="*/ 182 w 1349"/>
                  <a:gd name="T15" fmla="*/ 1001 h 1103"/>
                  <a:gd name="T16" fmla="*/ 218 w 1349"/>
                  <a:gd name="T17" fmla="*/ 1098 h 1103"/>
                  <a:gd name="T18" fmla="*/ 316 w 1349"/>
                  <a:gd name="T19" fmla="*/ 1076 h 1103"/>
                  <a:gd name="T20" fmla="*/ 411 w 1349"/>
                  <a:gd name="T21" fmla="*/ 1080 h 1103"/>
                  <a:gd name="T22" fmla="*/ 344 w 1349"/>
                  <a:gd name="T23" fmla="*/ 1012 h 1103"/>
                  <a:gd name="T24" fmla="*/ 360 w 1349"/>
                  <a:gd name="T25" fmla="*/ 971 h 1103"/>
                  <a:gd name="T26" fmla="*/ 419 w 1349"/>
                  <a:gd name="T27" fmla="*/ 1026 h 1103"/>
                  <a:gd name="T28" fmla="*/ 398 w 1349"/>
                  <a:gd name="T29" fmla="*/ 947 h 1103"/>
                  <a:gd name="T30" fmla="*/ 444 w 1349"/>
                  <a:gd name="T31" fmla="*/ 855 h 1103"/>
                  <a:gd name="T32" fmla="*/ 532 w 1349"/>
                  <a:gd name="T33" fmla="*/ 794 h 1103"/>
                  <a:gd name="T34" fmla="*/ 606 w 1349"/>
                  <a:gd name="T35" fmla="*/ 800 h 1103"/>
                  <a:gd name="T36" fmla="*/ 685 w 1349"/>
                  <a:gd name="T37" fmla="*/ 853 h 1103"/>
                  <a:gd name="T38" fmla="*/ 716 w 1349"/>
                  <a:gd name="T39" fmla="*/ 750 h 1103"/>
                  <a:gd name="T40" fmla="*/ 753 w 1349"/>
                  <a:gd name="T41" fmla="*/ 713 h 1103"/>
                  <a:gd name="T42" fmla="*/ 837 w 1349"/>
                  <a:gd name="T43" fmla="*/ 752 h 1103"/>
                  <a:gd name="T44" fmla="*/ 1003 w 1349"/>
                  <a:gd name="T45" fmla="*/ 730 h 1103"/>
                  <a:gd name="T46" fmla="*/ 1083 w 1349"/>
                  <a:gd name="T47" fmla="*/ 648 h 1103"/>
                  <a:gd name="T48" fmla="*/ 1218 w 1349"/>
                  <a:gd name="T49" fmla="*/ 522 h 1103"/>
                  <a:gd name="T50" fmla="*/ 1275 w 1349"/>
                  <a:gd name="T51" fmla="*/ 483 h 1103"/>
                  <a:gd name="T52" fmla="*/ 1319 w 1349"/>
                  <a:gd name="T53" fmla="*/ 446 h 1103"/>
                  <a:gd name="T54" fmla="*/ 1284 w 1349"/>
                  <a:gd name="T55" fmla="*/ 368 h 1103"/>
                  <a:gd name="T56" fmla="*/ 1223 w 1349"/>
                  <a:gd name="T57" fmla="*/ 287 h 1103"/>
                  <a:gd name="T58" fmla="*/ 1071 w 1349"/>
                  <a:gd name="T59" fmla="*/ 240 h 1103"/>
                  <a:gd name="T60" fmla="*/ 1061 w 1349"/>
                  <a:gd name="T61" fmla="*/ 120 h 1103"/>
                  <a:gd name="T62" fmla="*/ 988 w 1349"/>
                  <a:gd name="T63" fmla="*/ 60 h 1103"/>
                  <a:gd name="T64" fmla="*/ 915 w 1349"/>
                  <a:gd name="T65" fmla="*/ 0 h 1103"/>
                  <a:gd name="T66" fmla="*/ 838 w 1349"/>
                  <a:gd name="T67" fmla="*/ 40 h 1103"/>
                  <a:gd name="T68" fmla="*/ 746 w 1349"/>
                  <a:gd name="T69" fmla="*/ 69 h 1103"/>
                  <a:gd name="T70" fmla="*/ 682 w 1349"/>
                  <a:gd name="T71" fmla="*/ 21 h 1103"/>
                  <a:gd name="T72" fmla="*/ 640 w 1349"/>
                  <a:gd name="T73" fmla="*/ 73 h 1103"/>
                  <a:gd name="T74" fmla="*/ 655 w 1349"/>
                  <a:gd name="T75" fmla="*/ 158 h 1103"/>
                  <a:gd name="T76" fmla="*/ 719 w 1349"/>
                  <a:gd name="T77" fmla="*/ 206 h 1103"/>
                  <a:gd name="T78" fmla="*/ 723 w 1349"/>
                  <a:gd name="T79" fmla="*/ 319 h 1103"/>
                  <a:gd name="T80" fmla="*/ 562 w 1349"/>
                  <a:gd name="T81" fmla="*/ 314 h 1103"/>
                  <a:gd name="T82" fmla="*/ 458 w 1349"/>
                  <a:gd name="T83" fmla="*/ 364 h 1103"/>
                  <a:gd name="T84" fmla="*/ 418 w 1349"/>
                  <a:gd name="T85" fmla="*/ 435 h 1103"/>
                  <a:gd name="T86" fmla="*/ 297 w 1349"/>
                  <a:gd name="T87" fmla="*/ 507 h 1103"/>
                  <a:gd name="T88" fmla="*/ 289 w 1349"/>
                  <a:gd name="T89" fmla="*/ 561 h 1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349" h="1103">
                    <a:moveTo>
                      <a:pt x="262" y="564"/>
                    </a:moveTo>
                    <a:lnTo>
                      <a:pt x="237" y="580"/>
                    </a:lnTo>
                    <a:lnTo>
                      <a:pt x="169" y="579"/>
                    </a:lnTo>
                    <a:lnTo>
                      <a:pt x="174" y="619"/>
                    </a:lnTo>
                    <a:lnTo>
                      <a:pt x="140" y="696"/>
                    </a:lnTo>
                    <a:lnTo>
                      <a:pt x="184" y="739"/>
                    </a:lnTo>
                    <a:lnTo>
                      <a:pt x="166" y="754"/>
                    </a:lnTo>
                    <a:lnTo>
                      <a:pt x="155" y="775"/>
                    </a:lnTo>
                    <a:lnTo>
                      <a:pt x="142" y="783"/>
                    </a:lnTo>
                    <a:lnTo>
                      <a:pt x="31" y="753"/>
                    </a:lnTo>
                    <a:lnTo>
                      <a:pt x="29" y="800"/>
                    </a:lnTo>
                    <a:lnTo>
                      <a:pt x="52" y="832"/>
                    </a:lnTo>
                    <a:lnTo>
                      <a:pt x="40" y="839"/>
                    </a:lnTo>
                    <a:lnTo>
                      <a:pt x="12" y="835"/>
                    </a:lnTo>
                    <a:lnTo>
                      <a:pt x="0" y="844"/>
                    </a:lnTo>
                    <a:lnTo>
                      <a:pt x="16" y="875"/>
                    </a:lnTo>
                    <a:lnTo>
                      <a:pt x="11" y="895"/>
                    </a:lnTo>
                    <a:lnTo>
                      <a:pt x="54" y="932"/>
                    </a:lnTo>
                    <a:lnTo>
                      <a:pt x="82" y="929"/>
                    </a:lnTo>
                    <a:lnTo>
                      <a:pt x="109" y="941"/>
                    </a:lnTo>
                    <a:lnTo>
                      <a:pt x="169" y="942"/>
                    </a:lnTo>
                    <a:lnTo>
                      <a:pt x="165" y="962"/>
                    </a:lnTo>
                    <a:lnTo>
                      <a:pt x="180" y="981"/>
                    </a:lnTo>
                    <a:lnTo>
                      <a:pt x="182" y="1001"/>
                    </a:lnTo>
                    <a:lnTo>
                      <a:pt x="217" y="1018"/>
                    </a:lnTo>
                    <a:lnTo>
                      <a:pt x="224" y="1090"/>
                    </a:lnTo>
                    <a:lnTo>
                      <a:pt x="218" y="1098"/>
                    </a:lnTo>
                    <a:lnTo>
                      <a:pt x="232" y="1103"/>
                    </a:lnTo>
                    <a:lnTo>
                      <a:pt x="283" y="1079"/>
                    </a:lnTo>
                    <a:lnTo>
                      <a:pt x="316" y="1076"/>
                    </a:lnTo>
                    <a:lnTo>
                      <a:pt x="378" y="1090"/>
                    </a:lnTo>
                    <a:lnTo>
                      <a:pt x="412" y="1093"/>
                    </a:lnTo>
                    <a:lnTo>
                      <a:pt x="411" y="1080"/>
                    </a:lnTo>
                    <a:lnTo>
                      <a:pt x="383" y="1069"/>
                    </a:lnTo>
                    <a:lnTo>
                      <a:pt x="366" y="1030"/>
                    </a:lnTo>
                    <a:lnTo>
                      <a:pt x="344" y="1012"/>
                    </a:lnTo>
                    <a:lnTo>
                      <a:pt x="342" y="992"/>
                    </a:lnTo>
                    <a:lnTo>
                      <a:pt x="348" y="972"/>
                    </a:lnTo>
                    <a:lnTo>
                      <a:pt x="360" y="971"/>
                    </a:lnTo>
                    <a:lnTo>
                      <a:pt x="375" y="983"/>
                    </a:lnTo>
                    <a:lnTo>
                      <a:pt x="391" y="1008"/>
                    </a:lnTo>
                    <a:lnTo>
                      <a:pt x="419" y="1026"/>
                    </a:lnTo>
                    <a:lnTo>
                      <a:pt x="410" y="993"/>
                    </a:lnTo>
                    <a:lnTo>
                      <a:pt x="419" y="959"/>
                    </a:lnTo>
                    <a:lnTo>
                      <a:pt x="398" y="947"/>
                    </a:lnTo>
                    <a:lnTo>
                      <a:pt x="404" y="927"/>
                    </a:lnTo>
                    <a:lnTo>
                      <a:pt x="415" y="912"/>
                    </a:lnTo>
                    <a:lnTo>
                      <a:pt x="444" y="855"/>
                    </a:lnTo>
                    <a:lnTo>
                      <a:pt x="489" y="831"/>
                    </a:lnTo>
                    <a:lnTo>
                      <a:pt x="518" y="795"/>
                    </a:lnTo>
                    <a:lnTo>
                      <a:pt x="532" y="794"/>
                    </a:lnTo>
                    <a:lnTo>
                      <a:pt x="542" y="759"/>
                    </a:lnTo>
                    <a:lnTo>
                      <a:pt x="598" y="774"/>
                    </a:lnTo>
                    <a:lnTo>
                      <a:pt x="606" y="800"/>
                    </a:lnTo>
                    <a:lnTo>
                      <a:pt x="621" y="806"/>
                    </a:lnTo>
                    <a:lnTo>
                      <a:pt x="666" y="861"/>
                    </a:lnTo>
                    <a:lnTo>
                      <a:pt x="685" y="853"/>
                    </a:lnTo>
                    <a:lnTo>
                      <a:pt x="696" y="826"/>
                    </a:lnTo>
                    <a:lnTo>
                      <a:pt x="671" y="774"/>
                    </a:lnTo>
                    <a:lnTo>
                      <a:pt x="716" y="750"/>
                    </a:lnTo>
                    <a:lnTo>
                      <a:pt x="744" y="768"/>
                    </a:lnTo>
                    <a:lnTo>
                      <a:pt x="761" y="725"/>
                    </a:lnTo>
                    <a:lnTo>
                      <a:pt x="753" y="713"/>
                    </a:lnTo>
                    <a:lnTo>
                      <a:pt x="764" y="698"/>
                    </a:lnTo>
                    <a:lnTo>
                      <a:pt x="817" y="754"/>
                    </a:lnTo>
                    <a:lnTo>
                      <a:pt x="837" y="752"/>
                    </a:lnTo>
                    <a:lnTo>
                      <a:pt x="865" y="776"/>
                    </a:lnTo>
                    <a:lnTo>
                      <a:pt x="993" y="771"/>
                    </a:lnTo>
                    <a:lnTo>
                      <a:pt x="1003" y="730"/>
                    </a:lnTo>
                    <a:lnTo>
                      <a:pt x="1027" y="708"/>
                    </a:lnTo>
                    <a:lnTo>
                      <a:pt x="1037" y="666"/>
                    </a:lnTo>
                    <a:lnTo>
                      <a:pt x="1083" y="648"/>
                    </a:lnTo>
                    <a:lnTo>
                      <a:pt x="1112" y="605"/>
                    </a:lnTo>
                    <a:lnTo>
                      <a:pt x="1163" y="574"/>
                    </a:lnTo>
                    <a:lnTo>
                      <a:pt x="1218" y="522"/>
                    </a:lnTo>
                    <a:lnTo>
                      <a:pt x="1245" y="520"/>
                    </a:lnTo>
                    <a:lnTo>
                      <a:pt x="1257" y="499"/>
                    </a:lnTo>
                    <a:lnTo>
                      <a:pt x="1275" y="483"/>
                    </a:lnTo>
                    <a:lnTo>
                      <a:pt x="1349" y="483"/>
                    </a:lnTo>
                    <a:lnTo>
                      <a:pt x="1339" y="450"/>
                    </a:lnTo>
                    <a:lnTo>
                      <a:pt x="1319" y="446"/>
                    </a:lnTo>
                    <a:lnTo>
                      <a:pt x="1310" y="426"/>
                    </a:lnTo>
                    <a:lnTo>
                      <a:pt x="1300" y="387"/>
                    </a:lnTo>
                    <a:lnTo>
                      <a:pt x="1284" y="368"/>
                    </a:lnTo>
                    <a:lnTo>
                      <a:pt x="1294" y="327"/>
                    </a:lnTo>
                    <a:lnTo>
                      <a:pt x="1279" y="308"/>
                    </a:lnTo>
                    <a:lnTo>
                      <a:pt x="1223" y="287"/>
                    </a:lnTo>
                    <a:lnTo>
                      <a:pt x="1204" y="301"/>
                    </a:lnTo>
                    <a:lnTo>
                      <a:pt x="1164" y="298"/>
                    </a:lnTo>
                    <a:lnTo>
                      <a:pt x="1071" y="240"/>
                    </a:lnTo>
                    <a:lnTo>
                      <a:pt x="1079" y="173"/>
                    </a:lnTo>
                    <a:lnTo>
                      <a:pt x="1056" y="148"/>
                    </a:lnTo>
                    <a:lnTo>
                      <a:pt x="1061" y="120"/>
                    </a:lnTo>
                    <a:lnTo>
                      <a:pt x="1038" y="108"/>
                    </a:lnTo>
                    <a:lnTo>
                      <a:pt x="998" y="106"/>
                    </a:lnTo>
                    <a:lnTo>
                      <a:pt x="988" y="60"/>
                    </a:lnTo>
                    <a:lnTo>
                      <a:pt x="956" y="9"/>
                    </a:lnTo>
                    <a:lnTo>
                      <a:pt x="941" y="4"/>
                    </a:lnTo>
                    <a:lnTo>
                      <a:pt x="915" y="0"/>
                    </a:lnTo>
                    <a:lnTo>
                      <a:pt x="891" y="28"/>
                    </a:lnTo>
                    <a:lnTo>
                      <a:pt x="856" y="19"/>
                    </a:lnTo>
                    <a:lnTo>
                      <a:pt x="838" y="40"/>
                    </a:lnTo>
                    <a:lnTo>
                      <a:pt x="841" y="74"/>
                    </a:lnTo>
                    <a:lnTo>
                      <a:pt x="815" y="83"/>
                    </a:lnTo>
                    <a:lnTo>
                      <a:pt x="746" y="69"/>
                    </a:lnTo>
                    <a:lnTo>
                      <a:pt x="743" y="36"/>
                    </a:lnTo>
                    <a:lnTo>
                      <a:pt x="721" y="11"/>
                    </a:lnTo>
                    <a:lnTo>
                      <a:pt x="682" y="21"/>
                    </a:lnTo>
                    <a:lnTo>
                      <a:pt x="653" y="4"/>
                    </a:lnTo>
                    <a:lnTo>
                      <a:pt x="636" y="33"/>
                    </a:lnTo>
                    <a:lnTo>
                      <a:pt x="640" y="73"/>
                    </a:lnTo>
                    <a:lnTo>
                      <a:pt x="627" y="80"/>
                    </a:lnTo>
                    <a:lnTo>
                      <a:pt x="619" y="135"/>
                    </a:lnTo>
                    <a:lnTo>
                      <a:pt x="655" y="158"/>
                    </a:lnTo>
                    <a:lnTo>
                      <a:pt x="694" y="148"/>
                    </a:lnTo>
                    <a:lnTo>
                      <a:pt x="707" y="153"/>
                    </a:lnTo>
                    <a:lnTo>
                      <a:pt x="719" y="206"/>
                    </a:lnTo>
                    <a:lnTo>
                      <a:pt x="740" y="217"/>
                    </a:lnTo>
                    <a:lnTo>
                      <a:pt x="743" y="317"/>
                    </a:lnTo>
                    <a:lnTo>
                      <a:pt x="723" y="319"/>
                    </a:lnTo>
                    <a:lnTo>
                      <a:pt x="694" y="295"/>
                    </a:lnTo>
                    <a:lnTo>
                      <a:pt x="656" y="319"/>
                    </a:lnTo>
                    <a:lnTo>
                      <a:pt x="562" y="314"/>
                    </a:lnTo>
                    <a:lnTo>
                      <a:pt x="506" y="367"/>
                    </a:lnTo>
                    <a:lnTo>
                      <a:pt x="471" y="350"/>
                    </a:lnTo>
                    <a:lnTo>
                      <a:pt x="458" y="364"/>
                    </a:lnTo>
                    <a:lnTo>
                      <a:pt x="420" y="388"/>
                    </a:lnTo>
                    <a:lnTo>
                      <a:pt x="443" y="412"/>
                    </a:lnTo>
                    <a:lnTo>
                      <a:pt x="418" y="435"/>
                    </a:lnTo>
                    <a:lnTo>
                      <a:pt x="367" y="453"/>
                    </a:lnTo>
                    <a:lnTo>
                      <a:pt x="318" y="444"/>
                    </a:lnTo>
                    <a:lnTo>
                      <a:pt x="297" y="507"/>
                    </a:lnTo>
                    <a:lnTo>
                      <a:pt x="311" y="512"/>
                    </a:lnTo>
                    <a:lnTo>
                      <a:pt x="319" y="525"/>
                    </a:lnTo>
                    <a:lnTo>
                      <a:pt x="289" y="561"/>
                    </a:lnTo>
                    <a:lnTo>
                      <a:pt x="262" y="56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2" name="Freeform 65">
                <a:extLst>
                  <a:ext uri="{FF2B5EF4-FFF2-40B4-BE49-F238E27FC236}">
                    <a16:creationId xmlns:a16="http://schemas.microsoft.com/office/drawing/2014/main" id="{DF3D942A-F63A-1027-61A1-FB7309B4A6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5" y="2452"/>
                <a:ext cx="404" cy="388"/>
              </a:xfrm>
              <a:custGeom>
                <a:avLst/>
                <a:gdLst>
                  <a:gd name="T0" fmla="*/ 146 w 1213"/>
                  <a:gd name="T1" fmla="*/ 578 h 1166"/>
                  <a:gd name="T2" fmla="*/ 149 w 1213"/>
                  <a:gd name="T3" fmla="*/ 611 h 1166"/>
                  <a:gd name="T4" fmla="*/ 114 w 1213"/>
                  <a:gd name="T5" fmla="*/ 601 h 1166"/>
                  <a:gd name="T6" fmla="*/ 54 w 1213"/>
                  <a:gd name="T7" fmla="*/ 606 h 1166"/>
                  <a:gd name="T8" fmla="*/ 6 w 1213"/>
                  <a:gd name="T9" fmla="*/ 725 h 1166"/>
                  <a:gd name="T10" fmla="*/ 27 w 1213"/>
                  <a:gd name="T11" fmla="*/ 817 h 1166"/>
                  <a:gd name="T12" fmla="*/ 95 w 1213"/>
                  <a:gd name="T13" fmla="*/ 905 h 1166"/>
                  <a:gd name="T14" fmla="*/ 58 w 1213"/>
                  <a:gd name="T15" fmla="*/ 1009 h 1166"/>
                  <a:gd name="T16" fmla="*/ 260 w 1213"/>
                  <a:gd name="T17" fmla="*/ 1078 h 1166"/>
                  <a:gd name="T18" fmla="*/ 356 w 1213"/>
                  <a:gd name="T19" fmla="*/ 1102 h 1166"/>
                  <a:gd name="T20" fmla="*/ 381 w 1213"/>
                  <a:gd name="T21" fmla="*/ 1086 h 1166"/>
                  <a:gd name="T22" fmla="*/ 433 w 1213"/>
                  <a:gd name="T23" fmla="*/ 1142 h 1166"/>
                  <a:gd name="T24" fmla="*/ 473 w 1213"/>
                  <a:gd name="T25" fmla="*/ 1138 h 1166"/>
                  <a:gd name="T26" fmla="*/ 556 w 1213"/>
                  <a:gd name="T27" fmla="*/ 1090 h 1166"/>
                  <a:gd name="T28" fmla="*/ 643 w 1213"/>
                  <a:gd name="T29" fmla="*/ 1015 h 1166"/>
                  <a:gd name="T30" fmla="*/ 757 w 1213"/>
                  <a:gd name="T31" fmla="*/ 1079 h 1166"/>
                  <a:gd name="T32" fmla="*/ 803 w 1213"/>
                  <a:gd name="T33" fmla="*/ 1007 h 1166"/>
                  <a:gd name="T34" fmla="*/ 899 w 1213"/>
                  <a:gd name="T35" fmla="*/ 1025 h 1166"/>
                  <a:gd name="T36" fmla="*/ 964 w 1213"/>
                  <a:gd name="T37" fmla="*/ 1012 h 1166"/>
                  <a:gd name="T38" fmla="*/ 993 w 1213"/>
                  <a:gd name="T39" fmla="*/ 955 h 1166"/>
                  <a:gd name="T40" fmla="*/ 1062 w 1213"/>
                  <a:gd name="T41" fmla="*/ 909 h 1166"/>
                  <a:gd name="T42" fmla="*/ 1118 w 1213"/>
                  <a:gd name="T43" fmla="*/ 857 h 1166"/>
                  <a:gd name="T44" fmla="*/ 1191 w 1213"/>
                  <a:gd name="T45" fmla="*/ 843 h 1166"/>
                  <a:gd name="T46" fmla="*/ 1052 w 1213"/>
                  <a:gd name="T47" fmla="*/ 716 h 1166"/>
                  <a:gd name="T48" fmla="*/ 991 w 1213"/>
                  <a:gd name="T49" fmla="*/ 573 h 1166"/>
                  <a:gd name="T50" fmla="*/ 1067 w 1213"/>
                  <a:gd name="T51" fmla="*/ 446 h 1166"/>
                  <a:gd name="T52" fmla="*/ 1145 w 1213"/>
                  <a:gd name="T53" fmla="*/ 345 h 1166"/>
                  <a:gd name="T54" fmla="*/ 1183 w 1213"/>
                  <a:gd name="T55" fmla="*/ 254 h 1166"/>
                  <a:gd name="T56" fmla="*/ 1124 w 1213"/>
                  <a:gd name="T57" fmla="*/ 124 h 1166"/>
                  <a:gd name="T58" fmla="*/ 1172 w 1213"/>
                  <a:gd name="T59" fmla="*/ 66 h 1166"/>
                  <a:gd name="T60" fmla="*/ 1146 w 1213"/>
                  <a:gd name="T61" fmla="*/ 2 h 1166"/>
                  <a:gd name="T62" fmla="*/ 1011 w 1213"/>
                  <a:gd name="T63" fmla="*/ 128 h 1166"/>
                  <a:gd name="T64" fmla="*/ 931 w 1213"/>
                  <a:gd name="T65" fmla="*/ 210 h 1166"/>
                  <a:gd name="T66" fmla="*/ 765 w 1213"/>
                  <a:gd name="T67" fmla="*/ 232 h 1166"/>
                  <a:gd name="T68" fmla="*/ 681 w 1213"/>
                  <a:gd name="T69" fmla="*/ 193 h 1166"/>
                  <a:gd name="T70" fmla="*/ 644 w 1213"/>
                  <a:gd name="T71" fmla="*/ 230 h 1166"/>
                  <a:gd name="T72" fmla="*/ 613 w 1213"/>
                  <a:gd name="T73" fmla="*/ 333 h 1166"/>
                  <a:gd name="T74" fmla="*/ 534 w 1213"/>
                  <a:gd name="T75" fmla="*/ 280 h 1166"/>
                  <a:gd name="T76" fmla="*/ 460 w 1213"/>
                  <a:gd name="T77" fmla="*/ 274 h 1166"/>
                  <a:gd name="T78" fmla="*/ 372 w 1213"/>
                  <a:gd name="T79" fmla="*/ 335 h 1166"/>
                  <a:gd name="T80" fmla="*/ 326 w 1213"/>
                  <a:gd name="T81" fmla="*/ 427 h 1166"/>
                  <a:gd name="T82" fmla="*/ 347 w 1213"/>
                  <a:gd name="T83" fmla="*/ 506 h 1166"/>
                  <a:gd name="T84" fmla="*/ 288 w 1213"/>
                  <a:gd name="T85" fmla="*/ 451 h 1166"/>
                  <a:gd name="T86" fmla="*/ 272 w 1213"/>
                  <a:gd name="T87" fmla="*/ 492 h 1166"/>
                  <a:gd name="T88" fmla="*/ 339 w 1213"/>
                  <a:gd name="T89" fmla="*/ 560 h 1166"/>
                  <a:gd name="T90" fmla="*/ 244 w 1213"/>
                  <a:gd name="T91" fmla="*/ 556 h 1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213" h="1166">
                    <a:moveTo>
                      <a:pt x="211" y="559"/>
                    </a:moveTo>
                    <a:lnTo>
                      <a:pt x="160" y="583"/>
                    </a:lnTo>
                    <a:lnTo>
                      <a:pt x="146" y="578"/>
                    </a:lnTo>
                    <a:lnTo>
                      <a:pt x="127" y="586"/>
                    </a:lnTo>
                    <a:lnTo>
                      <a:pt x="122" y="601"/>
                    </a:lnTo>
                    <a:lnTo>
                      <a:pt x="149" y="611"/>
                    </a:lnTo>
                    <a:lnTo>
                      <a:pt x="151" y="631"/>
                    </a:lnTo>
                    <a:lnTo>
                      <a:pt x="117" y="627"/>
                    </a:lnTo>
                    <a:lnTo>
                      <a:pt x="114" y="601"/>
                    </a:lnTo>
                    <a:lnTo>
                      <a:pt x="86" y="584"/>
                    </a:lnTo>
                    <a:lnTo>
                      <a:pt x="73" y="585"/>
                    </a:lnTo>
                    <a:lnTo>
                      <a:pt x="54" y="606"/>
                    </a:lnTo>
                    <a:lnTo>
                      <a:pt x="63" y="626"/>
                    </a:lnTo>
                    <a:lnTo>
                      <a:pt x="0" y="672"/>
                    </a:lnTo>
                    <a:lnTo>
                      <a:pt x="6" y="725"/>
                    </a:lnTo>
                    <a:lnTo>
                      <a:pt x="39" y="729"/>
                    </a:lnTo>
                    <a:lnTo>
                      <a:pt x="44" y="775"/>
                    </a:lnTo>
                    <a:lnTo>
                      <a:pt x="27" y="817"/>
                    </a:lnTo>
                    <a:lnTo>
                      <a:pt x="17" y="858"/>
                    </a:lnTo>
                    <a:lnTo>
                      <a:pt x="59" y="875"/>
                    </a:lnTo>
                    <a:lnTo>
                      <a:pt x="95" y="905"/>
                    </a:lnTo>
                    <a:lnTo>
                      <a:pt x="80" y="953"/>
                    </a:lnTo>
                    <a:lnTo>
                      <a:pt x="56" y="983"/>
                    </a:lnTo>
                    <a:lnTo>
                      <a:pt x="58" y="1009"/>
                    </a:lnTo>
                    <a:lnTo>
                      <a:pt x="138" y="1002"/>
                    </a:lnTo>
                    <a:lnTo>
                      <a:pt x="236" y="1107"/>
                    </a:lnTo>
                    <a:lnTo>
                      <a:pt x="260" y="1078"/>
                    </a:lnTo>
                    <a:lnTo>
                      <a:pt x="294" y="1088"/>
                    </a:lnTo>
                    <a:lnTo>
                      <a:pt x="310" y="1120"/>
                    </a:lnTo>
                    <a:lnTo>
                      <a:pt x="356" y="1102"/>
                    </a:lnTo>
                    <a:lnTo>
                      <a:pt x="360" y="1074"/>
                    </a:lnTo>
                    <a:lnTo>
                      <a:pt x="373" y="1073"/>
                    </a:lnTo>
                    <a:lnTo>
                      <a:pt x="381" y="1086"/>
                    </a:lnTo>
                    <a:lnTo>
                      <a:pt x="396" y="1105"/>
                    </a:lnTo>
                    <a:lnTo>
                      <a:pt x="424" y="1123"/>
                    </a:lnTo>
                    <a:lnTo>
                      <a:pt x="433" y="1142"/>
                    </a:lnTo>
                    <a:lnTo>
                      <a:pt x="462" y="1166"/>
                    </a:lnTo>
                    <a:lnTo>
                      <a:pt x="469" y="1159"/>
                    </a:lnTo>
                    <a:lnTo>
                      <a:pt x="473" y="1138"/>
                    </a:lnTo>
                    <a:lnTo>
                      <a:pt x="506" y="1122"/>
                    </a:lnTo>
                    <a:lnTo>
                      <a:pt x="529" y="1086"/>
                    </a:lnTo>
                    <a:lnTo>
                      <a:pt x="556" y="1090"/>
                    </a:lnTo>
                    <a:lnTo>
                      <a:pt x="575" y="1075"/>
                    </a:lnTo>
                    <a:lnTo>
                      <a:pt x="616" y="1017"/>
                    </a:lnTo>
                    <a:lnTo>
                      <a:pt x="643" y="1015"/>
                    </a:lnTo>
                    <a:lnTo>
                      <a:pt x="658" y="1033"/>
                    </a:lnTo>
                    <a:lnTo>
                      <a:pt x="715" y="1069"/>
                    </a:lnTo>
                    <a:lnTo>
                      <a:pt x="757" y="1079"/>
                    </a:lnTo>
                    <a:lnTo>
                      <a:pt x="781" y="1055"/>
                    </a:lnTo>
                    <a:lnTo>
                      <a:pt x="785" y="1022"/>
                    </a:lnTo>
                    <a:lnTo>
                      <a:pt x="803" y="1007"/>
                    </a:lnTo>
                    <a:lnTo>
                      <a:pt x="844" y="1010"/>
                    </a:lnTo>
                    <a:lnTo>
                      <a:pt x="869" y="994"/>
                    </a:lnTo>
                    <a:lnTo>
                      <a:pt x="899" y="1025"/>
                    </a:lnTo>
                    <a:lnTo>
                      <a:pt x="930" y="995"/>
                    </a:lnTo>
                    <a:lnTo>
                      <a:pt x="950" y="993"/>
                    </a:lnTo>
                    <a:lnTo>
                      <a:pt x="964" y="1012"/>
                    </a:lnTo>
                    <a:lnTo>
                      <a:pt x="1022" y="980"/>
                    </a:lnTo>
                    <a:lnTo>
                      <a:pt x="1021" y="967"/>
                    </a:lnTo>
                    <a:lnTo>
                      <a:pt x="993" y="955"/>
                    </a:lnTo>
                    <a:lnTo>
                      <a:pt x="1017" y="927"/>
                    </a:lnTo>
                    <a:lnTo>
                      <a:pt x="1009" y="900"/>
                    </a:lnTo>
                    <a:lnTo>
                      <a:pt x="1062" y="909"/>
                    </a:lnTo>
                    <a:lnTo>
                      <a:pt x="1081" y="894"/>
                    </a:lnTo>
                    <a:lnTo>
                      <a:pt x="1099" y="866"/>
                    </a:lnTo>
                    <a:lnTo>
                      <a:pt x="1118" y="857"/>
                    </a:lnTo>
                    <a:lnTo>
                      <a:pt x="1167" y="879"/>
                    </a:lnTo>
                    <a:lnTo>
                      <a:pt x="1213" y="868"/>
                    </a:lnTo>
                    <a:lnTo>
                      <a:pt x="1191" y="843"/>
                    </a:lnTo>
                    <a:lnTo>
                      <a:pt x="1141" y="808"/>
                    </a:lnTo>
                    <a:lnTo>
                      <a:pt x="1117" y="770"/>
                    </a:lnTo>
                    <a:lnTo>
                      <a:pt x="1052" y="716"/>
                    </a:lnTo>
                    <a:lnTo>
                      <a:pt x="1047" y="668"/>
                    </a:lnTo>
                    <a:lnTo>
                      <a:pt x="1009" y="619"/>
                    </a:lnTo>
                    <a:lnTo>
                      <a:pt x="991" y="573"/>
                    </a:lnTo>
                    <a:lnTo>
                      <a:pt x="1016" y="478"/>
                    </a:lnTo>
                    <a:lnTo>
                      <a:pt x="1047" y="447"/>
                    </a:lnTo>
                    <a:lnTo>
                      <a:pt x="1067" y="446"/>
                    </a:lnTo>
                    <a:lnTo>
                      <a:pt x="1070" y="405"/>
                    </a:lnTo>
                    <a:lnTo>
                      <a:pt x="1081" y="384"/>
                    </a:lnTo>
                    <a:lnTo>
                      <a:pt x="1145" y="345"/>
                    </a:lnTo>
                    <a:lnTo>
                      <a:pt x="1149" y="324"/>
                    </a:lnTo>
                    <a:lnTo>
                      <a:pt x="1145" y="277"/>
                    </a:lnTo>
                    <a:lnTo>
                      <a:pt x="1183" y="254"/>
                    </a:lnTo>
                    <a:lnTo>
                      <a:pt x="1131" y="204"/>
                    </a:lnTo>
                    <a:lnTo>
                      <a:pt x="1107" y="153"/>
                    </a:lnTo>
                    <a:lnTo>
                      <a:pt x="1124" y="124"/>
                    </a:lnTo>
                    <a:lnTo>
                      <a:pt x="1144" y="116"/>
                    </a:lnTo>
                    <a:lnTo>
                      <a:pt x="1162" y="95"/>
                    </a:lnTo>
                    <a:lnTo>
                      <a:pt x="1172" y="66"/>
                    </a:lnTo>
                    <a:lnTo>
                      <a:pt x="1190" y="38"/>
                    </a:lnTo>
                    <a:lnTo>
                      <a:pt x="1173" y="0"/>
                    </a:lnTo>
                    <a:lnTo>
                      <a:pt x="1146" y="2"/>
                    </a:lnTo>
                    <a:lnTo>
                      <a:pt x="1091" y="54"/>
                    </a:lnTo>
                    <a:lnTo>
                      <a:pt x="1040" y="85"/>
                    </a:lnTo>
                    <a:lnTo>
                      <a:pt x="1011" y="128"/>
                    </a:lnTo>
                    <a:lnTo>
                      <a:pt x="965" y="146"/>
                    </a:lnTo>
                    <a:lnTo>
                      <a:pt x="955" y="188"/>
                    </a:lnTo>
                    <a:lnTo>
                      <a:pt x="931" y="210"/>
                    </a:lnTo>
                    <a:lnTo>
                      <a:pt x="921" y="251"/>
                    </a:lnTo>
                    <a:lnTo>
                      <a:pt x="793" y="256"/>
                    </a:lnTo>
                    <a:lnTo>
                      <a:pt x="765" y="232"/>
                    </a:lnTo>
                    <a:lnTo>
                      <a:pt x="745" y="234"/>
                    </a:lnTo>
                    <a:lnTo>
                      <a:pt x="692" y="178"/>
                    </a:lnTo>
                    <a:lnTo>
                      <a:pt x="681" y="193"/>
                    </a:lnTo>
                    <a:lnTo>
                      <a:pt x="689" y="205"/>
                    </a:lnTo>
                    <a:lnTo>
                      <a:pt x="672" y="248"/>
                    </a:lnTo>
                    <a:lnTo>
                      <a:pt x="644" y="230"/>
                    </a:lnTo>
                    <a:lnTo>
                      <a:pt x="599" y="254"/>
                    </a:lnTo>
                    <a:lnTo>
                      <a:pt x="624" y="306"/>
                    </a:lnTo>
                    <a:lnTo>
                      <a:pt x="613" y="333"/>
                    </a:lnTo>
                    <a:lnTo>
                      <a:pt x="594" y="341"/>
                    </a:lnTo>
                    <a:lnTo>
                      <a:pt x="549" y="286"/>
                    </a:lnTo>
                    <a:lnTo>
                      <a:pt x="534" y="280"/>
                    </a:lnTo>
                    <a:lnTo>
                      <a:pt x="526" y="254"/>
                    </a:lnTo>
                    <a:lnTo>
                      <a:pt x="470" y="239"/>
                    </a:lnTo>
                    <a:lnTo>
                      <a:pt x="460" y="274"/>
                    </a:lnTo>
                    <a:lnTo>
                      <a:pt x="446" y="275"/>
                    </a:lnTo>
                    <a:lnTo>
                      <a:pt x="417" y="311"/>
                    </a:lnTo>
                    <a:lnTo>
                      <a:pt x="372" y="335"/>
                    </a:lnTo>
                    <a:lnTo>
                      <a:pt x="343" y="392"/>
                    </a:lnTo>
                    <a:lnTo>
                      <a:pt x="332" y="407"/>
                    </a:lnTo>
                    <a:lnTo>
                      <a:pt x="326" y="427"/>
                    </a:lnTo>
                    <a:lnTo>
                      <a:pt x="347" y="439"/>
                    </a:lnTo>
                    <a:lnTo>
                      <a:pt x="338" y="473"/>
                    </a:lnTo>
                    <a:lnTo>
                      <a:pt x="347" y="506"/>
                    </a:lnTo>
                    <a:lnTo>
                      <a:pt x="319" y="488"/>
                    </a:lnTo>
                    <a:lnTo>
                      <a:pt x="303" y="463"/>
                    </a:lnTo>
                    <a:lnTo>
                      <a:pt x="288" y="451"/>
                    </a:lnTo>
                    <a:lnTo>
                      <a:pt x="276" y="452"/>
                    </a:lnTo>
                    <a:lnTo>
                      <a:pt x="270" y="472"/>
                    </a:lnTo>
                    <a:lnTo>
                      <a:pt x="272" y="492"/>
                    </a:lnTo>
                    <a:lnTo>
                      <a:pt x="294" y="510"/>
                    </a:lnTo>
                    <a:lnTo>
                      <a:pt x="311" y="549"/>
                    </a:lnTo>
                    <a:lnTo>
                      <a:pt x="339" y="560"/>
                    </a:lnTo>
                    <a:lnTo>
                      <a:pt x="340" y="573"/>
                    </a:lnTo>
                    <a:lnTo>
                      <a:pt x="306" y="570"/>
                    </a:lnTo>
                    <a:lnTo>
                      <a:pt x="244" y="556"/>
                    </a:lnTo>
                    <a:lnTo>
                      <a:pt x="211" y="55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3" name="Freeform 66">
                <a:extLst>
                  <a:ext uri="{FF2B5EF4-FFF2-40B4-BE49-F238E27FC236}">
                    <a16:creationId xmlns:a16="http://schemas.microsoft.com/office/drawing/2014/main" id="{B732F8FC-6273-1D40-822D-8293498D4A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6" y="2567"/>
                <a:ext cx="296" cy="337"/>
              </a:xfrm>
              <a:custGeom>
                <a:avLst/>
                <a:gdLst>
                  <a:gd name="T0" fmla="*/ 52 w 886"/>
                  <a:gd name="T1" fmla="*/ 133 h 1011"/>
                  <a:gd name="T2" fmla="*/ 45 w 886"/>
                  <a:gd name="T3" fmla="*/ 274 h 1011"/>
                  <a:gd name="T4" fmla="*/ 88 w 886"/>
                  <a:gd name="T5" fmla="*/ 371 h 1011"/>
                  <a:gd name="T6" fmla="*/ 177 w 886"/>
                  <a:gd name="T7" fmla="*/ 463 h 1011"/>
                  <a:gd name="T8" fmla="*/ 249 w 886"/>
                  <a:gd name="T9" fmla="*/ 523 h 1011"/>
                  <a:gd name="T10" fmla="*/ 154 w 886"/>
                  <a:gd name="T11" fmla="*/ 512 h 1011"/>
                  <a:gd name="T12" fmla="*/ 117 w 886"/>
                  <a:gd name="T13" fmla="*/ 549 h 1011"/>
                  <a:gd name="T14" fmla="*/ 45 w 886"/>
                  <a:gd name="T15" fmla="*/ 555 h 1011"/>
                  <a:gd name="T16" fmla="*/ 29 w 886"/>
                  <a:gd name="T17" fmla="*/ 610 h 1011"/>
                  <a:gd name="T18" fmla="*/ 58 w 886"/>
                  <a:gd name="T19" fmla="*/ 635 h 1011"/>
                  <a:gd name="T20" fmla="*/ 25 w 886"/>
                  <a:gd name="T21" fmla="*/ 705 h 1011"/>
                  <a:gd name="T22" fmla="*/ 79 w 886"/>
                  <a:gd name="T23" fmla="*/ 720 h 1011"/>
                  <a:gd name="T24" fmla="*/ 124 w 886"/>
                  <a:gd name="T25" fmla="*/ 763 h 1011"/>
                  <a:gd name="T26" fmla="*/ 151 w 886"/>
                  <a:gd name="T27" fmla="*/ 841 h 1011"/>
                  <a:gd name="T28" fmla="*/ 227 w 886"/>
                  <a:gd name="T29" fmla="*/ 861 h 1011"/>
                  <a:gd name="T30" fmla="*/ 238 w 886"/>
                  <a:gd name="T31" fmla="*/ 907 h 1011"/>
                  <a:gd name="T32" fmla="*/ 237 w 886"/>
                  <a:gd name="T33" fmla="*/ 960 h 1011"/>
                  <a:gd name="T34" fmla="*/ 268 w 886"/>
                  <a:gd name="T35" fmla="*/ 1011 h 1011"/>
                  <a:gd name="T36" fmla="*/ 277 w 886"/>
                  <a:gd name="T37" fmla="*/ 964 h 1011"/>
                  <a:gd name="T38" fmla="*/ 334 w 886"/>
                  <a:gd name="T39" fmla="*/ 925 h 1011"/>
                  <a:gd name="T40" fmla="*/ 398 w 886"/>
                  <a:gd name="T41" fmla="*/ 898 h 1011"/>
                  <a:gd name="T42" fmla="*/ 428 w 886"/>
                  <a:gd name="T43" fmla="*/ 849 h 1011"/>
                  <a:gd name="T44" fmla="*/ 450 w 886"/>
                  <a:gd name="T45" fmla="*/ 800 h 1011"/>
                  <a:gd name="T46" fmla="*/ 526 w 886"/>
                  <a:gd name="T47" fmla="*/ 753 h 1011"/>
                  <a:gd name="T48" fmla="*/ 578 w 886"/>
                  <a:gd name="T49" fmla="*/ 741 h 1011"/>
                  <a:gd name="T50" fmla="*/ 603 w 886"/>
                  <a:gd name="T51" fmla="*/ 719 h 1011"/>
                  <a:gd name="T52" fmla="*/ 655 w 886"/>
                  <a:gd name="T53" fmla="*/ 700 h 1011"/>
                  <a:gd name="T54" fmla="*/ 680 w 886"/>
                  <a:gd name="T55" fmla="*/ 678 h 1011"/>
                  <a:gd name="T56" fmla="*/ 712 w 886"/>
                  <a:gd name="T57" fmla="*/ 668 h 1011"/>
                  <a:gd name="T58" fmla="*/ 749 w 886"/>
                  <a:gd name="T59" fmla="*/ 631 h 1011"/>
                  <a:gd name="T60" fmla="*/ 720 w 886"/>
                  <a:gd name="T61" fmla="*/ 533 h 1011"/>
                  <a:gd name="T62" fmla="*/ 779 w 886"/>
                  <a:gd name="T63" fmla="*/ 447 h 1011"/>
                  <a:gd name="T64" fmla="*/ 854 w 886"/>
                  <a:gd name="T65" fmla="*/ 379 h 1011"/>
                  <a:gd name="T66" fmla="*/ 875 w 886"/>
                  <a:gd name="T67" fmla="*/ 324 h 1011"/>
                  <a:gd name="T68" fmla="*/ 878 w 886"/>
                  <a:gd name="T69" fmla="*/ 277 h 1011"/>
                  <a:gd name="T70" fmla="*/ 841 w 886"/>
                  <a:gd name="T71" fmla="*/ 173 h 1011"/>
                  <a:gd name="T72" fmla="*/ 797 w 886"/>
                  <a:gd name="T73" fmla="*/ 204 h 1011"/>
                  <a:gd name="T74" fmla="*/ 641 w 886"/>
                  <a:gd name="T75" fmla="*/ 252 h 1011"/>
                  <a:gd name="T76" fmla="*/ 571 w 886"/>
                  <a:gd name="T77" fmla="*/ 232 h 1011"/>
                  <a:gd name="T78" fmla="*/ 488 w 886"/>
                  <a:gd name="T79" fmla="*/ 199 h 1011"/>
                  <a:gd name="T80" fmla="*/ 417 w 886"/>
                  <a:gd name="T81" fmla="*/ 165 h 1011"/>
                  <a:gd name="T82" fmla="*/ 347 w 886"/>
                  <a:gd name="T83" fmla="*/ 138 h 1011"/>
                  <a:gd name="T84" fmla="*/ 294 w 886"/>
                  <a:gd name="T85" fmla="*/ 137 h 1011"/>
                  <a:gd name="T86" fmla="*/ 247 w 886"/>
                  <a:gd name="T87" fmla="*/ 67 h 1011"/>
                  <a:gd name="T88" fmla="*/ 181 w 886"/>
                  <a:gd name="T89" fmla="*/ 0 h 1011"/>
                  <a:gd name="T90" fmla="*/ 106 w 886"/>
                  <a:gd name="T91" fmla="*/ 60 h 1011"/>
                  <a:gd name="T92" fmla="*/ 83 w 886"/>
                  <a:gd name="T93" fmla="*/ 102 h 10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886" h="1011">
                    <a:moveTo>
                      <a:pt x="83" y="102"/>
                    </a:moveTo>
                    <a:lnTo>
                      <a:pt x="52" y="133"/>
                    </a:lnTo>
                    <a:lnTo>
                      <a:pt x="27" y="228"/>
                    </a:lnTo>
                    <a:lnTo>
                      <a:pt x="45" y="274"/>
                    </a:lnTo>
                    <a:lnTo>
                      <a:pt x="83" y="323"/>
                    </a:lnTo>
                    <a:lnTo>
                      <a:pt x="88" y="371"/>
                    </a:lnTo>
                    <a:lnTo>
                      <a:pt x="153" y="425"/>
                    </a:lnTo>
                    <a:lnTo>
                      <a:pt x="177" y="463"/>
                    </a:lnTo>
                    <a:lnTo>
                      <a:pt x="227" y="498"/>
                    </a:lnTo>
                    <a:lnTo>
                      <a:pt x="249" y="523"/>
                    </a:lnTo>
                    <a:lnTo>
                      <a:pt x="203" y="534"/>
                    </a:lnTo>
                    <a:lnTo>
                      <a:pt x="154" y="512"/>
                    </a:lnTo>
                    <a:lnTo>
                      <a:pt x="135" y="521"/>
                    </a:lnTo>
                    <a:lnTo>
                      <a:pt x="117" y="549"/>
                    </a:lnTo>
                    <a:lnTo>
                      <a:pt x="98" y="564"/>
                    </a:lnTo>
                    <a:lnTo>
                      <a:pt x="45" y="555"/>
                    </a:lnTo>
                    <a:lnTo>
                      <a:pt x="53" y="582"/>
                    </a:lnTo>
                    <a:lnTo>
                      <a:pt x="29" y="610"/>
                    </a:lnTo>
                    <a:lnTo>
                      <a:pt x="57" y="622"/>
                    </a:lnTo>
                    <a:lnTo>
                      <a:pt x="58" y="635"/>
                    </a:lnTo>
                    <a:lnTo>
                      <a:pt x="0" y="667"/>
                    </a:lnTo>
                    <a:lnTo>
                      <a:pt x="25" y="705"/>
                    </a:lnTo>
                    <a:lnTo>
                      <a:pt x="51" y="703"/>
                    </a:lnTo>
                    <a:lnTo>
                      <a:pt x="79" y="720"/>
                    </a:lnTo>
                    <a:lnTo>
                      <a:pt x="107" y="724"/>
                    </a:lnTo>
                    <a:lnTo>
                      <a:pt x="124" y="763"/>
                    </a:lnTo>
                    <a:lnTo>
                      <a:pt x="113" y="798"/>
                    </a:lnTo>
                    <a:lnTo>
                      <a:pt x="151" y="841"/>
                    </a:lnTo>
                    <a:lnTo>
                      <a:pt x="201" y="863"/>
                    </a:lnTo>
                    <a:lnTo>
                      <a:pt x="227" y="861"/>
                    </a:lnTo>
                    <a:lnTo>
                      <a:pt x="242" y="873"/>
                    </a:lnTo>
                    <a:lnTo>
                      <a:pt x="238" y="907"/>
                    </a:lnTo>
                    <a:lnTo>
                      <a:pt x="221" y="941"/>
                    </a:lnTo>
                    <a:lnTo>
                      <a:pt x="237" y="960"/>
                    </a:lnTo>
                    <a:lnTo>
                      <a:pt x="231" y="981"/>
                    </a:lnTo>
                    <a:lnTo>
                      <a:pt x="268" y="1011"/>
                    </a:lnTo>
                    <a:lnTo>
                      <a:pt x="286" y="990"/>
                    </a:lnTo>
                    <a:lnTo>
                      <a:pt x="277" y="964"/>
                    </a:lnTo>
                    <a:lnTo>
                      <a:pt x="301" y="934"/>
                    </a:lnTo>
                    <a:lnTo>
                      <a:pt x="334" y="925"/>
                    </a:lnTo>
                    <a:lnTo>
                      <a:pt x="355" y="936"/>
                    </a:lnTo>
                    <a:lnTo>
                      <a:pt x="398" y="898"/>
                    </a:lnTo>
                    <a:lnTo>
                      <a:pt x="434" y="922"/>
                    </a:lnTo>
                    <a:lnTo>
                      <a:pt x="428" y="849"/>
                    </a:lnTo>
                    <a:lnTo>
                      <a:pt x="432" y="821"/>
                    </a:lnTo>
                    <a:lnTo>
                      <a:pt x="450" y="800"/>
                    </a:lnTo>
                    <a:lnTo>
                      <a:pt x="490" y="796"/>
                    </a:lnTo>
                    <a:lnTo>
                      <a:pt x="526" y="753"/>
                    </a:lnTo>
                    <a:lnTo>
                      <a:pt x="566" y="748"/>
                    </a:lnTo>
                    <a:lnTo>
                      <a:pt x="578" y="741"/>
                    </a:lnTo>
                    <a:lnTo>
                      <a:pt x="586" y="754"/>
                    </a:lnTo>
                    <a:lnTo>
                      <a:pt x="603" y="719"/>
                    </a:lnTo>
                    <a:lnTo>
                      <a:pt x="663" y="706"/>
                    </a:lnTo>
                    <a:lnTo>
                      <a:pt x="655" y="700"/>
                    </a:lnTo>
                    <a:lnTo>
                      <a:pt x="673" y="679"/>
                    </a:lnTo>
                    <a:lnTo>
                      <a:pt x="680" y="678"/>
                    </a:lnTo>
                    <a:lnTo>
                      <a:pt x="699" y="663"/>
                    </a:lnTo>
                    <a:lnTo>
                      <a:pt x="712" y="668"/>
                    </a:lnTo>
                    <a:lnTo>
                      <a:pt x="724" y="647"/>
                    </a:lnTo>
                    <a:lnTo>
                      <a:pt x="749" y="631"/>
                    </a:lnTo>
                    <a:lnTo>
                      <a:pt x="722" y="553"/>
                    </a:lnTo>
                    <a:lnTo>
                      <a:pt x="720" y="533"/>
                    </a:lnTo>
                    <a:lnTo>
                      <a:pt x="770" y="495"/>
                    </a:lnTo>
                    <a:lnTo>
                      <a:pt x="779" y="447"/>
                    </a:lnTo>
                    <a:lnTo>
                      <a:pt x="842" y="401"/>
                    </a:lnTo>
                    <a:lnTo>
                      <a:pt x="854" y="379"/>
                    </a:lnTo>
                    <a:lnTo>
                      <a:pt x="844" y="348"/>
                    </a:lnTo>
                    <a:lnTo>
                      <a:pt x="875" y="324"/>
                    </a:lnTo>
                    <a:lnTo>
                      <a:pt x="886" y="303"/>
                    </a:lnTo>
                    <a:lnTo>
                      <a:pt x="878" y="277"/>
                    </a:lnTo>
                    <a:lnTo>
                      <a:pt x="846" y="226"/>
                    </a:lnTo>
                    <a:lnTo>
                      <a:pt x="841" y="173"/>
                    </a:lnTo>
                    <a:lnTo>
                      <a:pt x="821" y="175"/>
                    </a:lnTo>
                    <a:lnTo>
                      <a:pt x="797" y="204"/>
                    </a:lnTo>
                    <a:lnTo>
                      <a:pt x="704" y="219"/>
                    </a:lnTo>
                    <a:lnTo>
                      <a:pt x="641" y="252"/>
                    </a:lnTo>
                    <a:lnTo>
                      <a:pt x="594" y="256"/>
                    </a:lnTo>
                    <a:lnTo>
                      <a:pt x="571" y="232"/>
                    </a:lnTo>
                    <a:lnTo>
                      <a:pt x="511" y="231"/>
                    </a:lnTo>
                    <a:lnTo>
                      <a:pt x="488" y="199"/>
                    </a:lnTo>
                    <a:lnTo>
                      <a:pt x="460" y="195"/>
                    </a:lnTo>
                    <a:lnTo>
                      <a:pt x="417" y="165"/>
                    </a:lnTo>
                    <a:lnTo>
                      <a:pt x="397" y="167"/>
                    </a:lnTo>
                    <a:lnTo>
                      <a:pt x="347" y="138"/>
                    </a:lnTo>
                    <a:lnTo>
                      <a:pt x="315" y="148"/>
                    </a:lnTo>
                    <a:lnTo>
                      <a:pt x="294" y="137"/>
                    </a:lnTo>
                    <a:lnTo>
                      <a:pt x="269" y="85"/>
                    </a:lnTo>
                    <a:lnTo>
                      <a:pt x="247" y="67"/>
                    </a:lnTo>
                    <a:lnTo>
                      <a:pt x="202" y="11"/>
                    </a:lnTo>
                    <a:lnTo>
                      <a:pt x="181" y="0"/>
                    </a:lnTo>
                    <a:lnTo>
                      <a:pt x="117" y="39"/>
                    </a:lnTo>
                    <a:lnTo>
                      <a:pt x="106" y="60"/>
                    </a:lnTo>
                    <a:lnTo>
                      <a:pt x="103" y="101"/>
                    </a:lnTo>
                    <a:lnTo>
                      <a:pt x="83" y="10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4" name="Freeform 67">
                <a:extLst>
                  <a:ext uri="{FF2B5EF4-FFF2-40B4-BE49-F238E27FC236}">
                    <a16:creationId xmlns:a16="http://schemas.microsoft.com/office/drawing/2014/main" id="{C8FF6E95-6956-099C-F5D8-83DFE96320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0" y="2783"/>
                <a:ext cx="356" cy="301"/>
              </a:xfrm>
              <a:custGeom>
                <a:avLst/>
                <a:gdLst>
                  <a:gd name="T0" fmla="*/ 765 w 1067"/>
                  <a:gd name="T1" fmla="*/ 2 h 905"/>
                  <a:gd name="T2" fmla="*/ 704 w 1067"/>
                  <a:gd name="T3" fmla="*/ 1 h 905"/>
                  <a:gd name="T4" fmla="*/ 638 w 1067"/>
                  <a:gd name="T5" fmla="*/ 14 h 905"/>
                  <a:gd name="T6" fmla="*/ 616 w 1067"/>
                  <a:gd name="T7" fmla="*/ 62 h 905"/>
                  <a:gd name="T8" fmla="*/ 550 w 1067"/>
                  <a:gd name="T9" fmla="*/ 76 h 905"/>
                  <a:gd name="T10" fmla="*/ 478 w 1067"/>
                  <a:gd name="T11" fmla="*/ 22 h 905"/>
                  <a:gd name="T12" fmla="*/ 410 w 1067"/>
                  <a:gd name="T13" fmla="*/ 82 h 905"/>
                  <a:gd name="T14" fmla="*/ 364 w 1067"/>
                  <a:gd name="T15" fmla="*/ 93 h 905"/>
                  <a:gd name="T16" fmla="*/ 308 w 1067"/>
                  <a:gd name="T17" fmla="*/ 145 h 905"/>
                  <a:gd name="T18" fmla="*/ 297 w 1067"/>
                  <a:gd name="T19" fmla="*/ 173 h 905"/>
                  <a:gd name="T20" fmla="*/ 259 w 1067"/>
                  <a:gd name="T21" fmla="*/ 130 h 905"/>
                  <a:gd name="T22" fmla="*/ 216 w 1067"/>
                  <a:gd name="T23" fmla="*/ 93 h 905"/>
                  <a:gd name="T24" fmla="*/ 195 w 1067"/>
                  <a:gd name="T25" fmla="*/ 81 h 905"/>
                  <a:gd name="T26" fmla="*/ 145 w 1067"/>
                  <a:gd name="T27" fmla="*/ 127 h 905"/>
                  <a:gd name="T28" fmla="*/ 95 w 1067"/>
                  <a:gd name="T29" fmla="*/ 85 h 905"/>
                  <a:gd name="T30" fmla="*/ 64 w 1067"/>
                  <a:gd name="T31" fmla="*/ 120 h 905"/>
                  <a:gd name="T32" fmla="*/ 115 w 1067"/>
                  <a:gd name="T33" fmla="*/ 163 h 905"/>
                  <a:gd name="T34" fmla="*/ 33 w 1067"/>
                  <a:gd name="T35" fmla="*/ 217 h 905"/>
                  <a:gd name="T36" fmla="*/ 11 w 1067"/>
                  <a:gd name="T37" fmla="*/ 280 h 905"/>
                  <a:gd name="T38" fmla="*/ 49 w 1067"/>
                  <a:gd name="T39" fmla="*/ 324 h 905"/>
                  <a:gd name="T40" fmla="*/ 82 w 1067"/>
                  <a:gd name="T41" fmla="*/ 455 h 905"/>
                  <a:gd name="T42" fmla="*/ 85 w 1067"/>
                  <a:gd name="T43" fmla="*/ 489 h 905"/>
                  <a:gd name="T44" fmla="*/ 25 w 1067"/>
                  <a:gd name="T45" fmla="*/ 500 h 905"/>
                  <a:gd name="T46" fmla="*/ 34 w 1067"/>
                  <a:gd name="T47" fmla="*/ 587 h 905"/>
                  <a:gd name="T48" fmla="*/ 92 w 1067"/>
                  <a:gd name="T49" fmla="*/ 635 h 905"/>
                  <a:gd name="T50" fmla="*/ 22 w 1067"/>
                  <a:gd name="T51" fmla="*/ 749 h 905"/>
                  <a:gd name="T52" fmla="*/ 101 w 1067"/>
                  <a:gd name="T53" fmla="*/ 802 h 905"/>
                  <a:gd name="T54" fmla="*/ 141 w 1067"/>
                  <a:gd name="T55" fmla="*/ 872 h 905"/>
                  <a:gd name="T56" fmla="*/ 195 w 1067"/>
                  <a:gd name="T57" fmla="*/ 881 h 905"/>
                  <a:gd name="T58" fmla="*/ 217 w 1067"/>
                  <a:gd name="T59" fmla="*/ 825 h 905"/>
                  <a:gd name="T60" fmla="*/ 305 w 1067"/>
                  <a:gd name="T61" fmla="*/ 830 h 905"/>
                  <a:gd name="T62" fmla="*/ 401 w 1067"/>
                  <a:gd name="T63" fmla="*/ 854 h 905"/>
                  <a:gd name="T64" fmla="*/ 405 w 1067"/>
                  <a:gd name="T65" fmla="*/ 901 h 905"/>
                  <a:gd name="T66" fmla="*/ 440 w 1067"/>
                  <a:gd name="T67" fmla="*/ 844 h 905"/>
                  <a:gd name="T68" fmla="*/ 530 w 1067"/>
                  <a:gd name="T69" fmla="*/ 803 h 905"/>
                  <a:gd name="T70" fmla="*/ 616 w 1067"/>
                  <a:gd name="T71" fmla="*/ 788 h 905"/>
                  <a:gd name="T72" fmla="*/ 727 w 1067"/>
                  <a:gd name="T73" fmla="*/ 751 h 905"/>
                  <a:gd name="T74" fmla="*/ 832 w 1067"/>
                  <a:gd name="T75" fmla="*/ 728 h 905"/>
                  <a:gd name="T76" fmla="*/ 858 w 1067"/>
                  <a:gd name="T77" fmla="*/ 651 h 905"/>
                  <a:gd name="T78" fmla="*/ 862 w 1067"/>
                  <a:gd name="T79" fmla="*/ 611 h 905"/>
                  <a:gd name="T80" fmla="*/ 794 w 1067"/>
                  <a:gd name="T81" fmla="*/ 610 h 905"/>
                  <a:gd name="T82" fmla="*/ 920 w 1067"/>
                  <a:gd name="T83" fmla="*/ 438 h 905"/>
                  <a:gd name="T84" fmla="*/ 1057 w 1067"/>
                  <a:gd name="T85" fmla="*/ 398 h 905"/>
                  <a:gd name="T86" fmla="*/ 1030 w 1067"/>
                  <a:gd name="T87" fmla="*/ 333 h 905"/>
                  <a:gd name="T88" fmla="*/ 1020 w 1067"/>
                  <a:gd name="T89" fmla="*/ 293 h 905"/>
                  <a:gd name="T90" fmla="*/ 1041 w 1067"/>
                  <a:gd name="T91" fmla="*/ 225 h 905"/>
                  <a:gd name="T92" fmla="*/ 1000 w 1067"/>
                  <a:gd name="T93" fmla="*/ 215 h 905"/>
                  <a:gd name="T94" fmla="*/ 912 w 1067"/>
                  <a:gd name="T95" fmla="*/ 150 h 905"/>
                  <a:gd name="T96" fmla="*/ 906 w 1067"/>
                  <a:gd name="T97" fmla="*/ 76 h 905"/>
                  <a:gd name="T98" fmla="*/ 850 w 1067"/>
                  <a:gd name="T99" fmla="*/ 55 h 905"/>
                  <a:gd name="T100" fmla="*/ 799 w 1067"/>
                  <a:gd name="T101" fmla="*/ 19 h 9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067" h="905">
                    <a:moveTo>
                      <a:pt x="785" y="0"/>
                    </a:moveTo>
                    <a:lnTo>
                      <a:pt x="765" y="2"/>
                    </a:lnTo>
                    <a:lnTo>
                      <a:pt x="734" y="32"/>
                    </a:lnTo>
                    <a:lnTo>
                      <a:pt x="704" y="1"/>
                    </a:lnTo>
                    <a:lnTo>
                      <a:pt x="679" y="17"/>
                    </a:lnTo>
                    <a:lnTo>
                      <a:pt x="638" y="14"/>
                    </a:lnTo>
                    <a:lnTo>
                      <a:pt x="620" y="29"/>
                    </a:lnTo>
                    <a:lnTo>
                      <a:pt x="616" y="62"/>
                    </a:lnTo>
                    <a:lnTo>
                      <a:pt x="592" y="86"/>
                    </a:lnTo>
                    <a:lnTo>
                      <a:pt x="550" y="76"/>
                    </a:lnTo>
                    <a:lnTo>
                      <a:pt x="493" y="40"/>
                    </a:lnTo>
                    <a:lnTo>
                      <a:pt x="478" y="22"/>
                    </a:lnTo>
                    <a:lnTo>
                      <a:pt x="451" y="24"/>
                    </a:lnTo>
                    <a:lnTo>
                      <a:pt x="410" y="82"/>
                    </a:lnTo>
                    <a:lnTo>
                      <a:pt x="391" y="97"/>
                    </a:lnTo>
                    <a:lnTo>
                      <a:pt x="364" y="93"/>
                    </a:lnTo>
                    <a:lnTo>
                      <a:pt x="341" y="129"/>
                    </a:lnTo>
                    <a:lnTo>
                      <a:pt x="308" y="145"/>
                    </a:lnTo>
                    <a:lnTo>
                      <a:pt x="304" y="166"/>
                    </a:lnTo>
                    <a:lnTo>
                      <a:pt x="297" y="173"/>
                    </a:lnTo>
                    <a:lnTo>
                      <a:pt x="268" y="149"/>
                    </a:lnTo>
                    <a:lnTo>
                      <a:pt x="259" y="130"/>
                    </a:lnTo>
                    <a:lnTo>
                      <a:pt x="231" y="112"/>
                    </a:lnTo>
                    <a:lnTo>
                      <a:pt x="216" y="93"/>
                    </a:lnTo>
                    <a:lnTo>
                      <a:pt x="208" y="80"/>
                    </a:lnTo>
                    <a:lnTo>
                      <a:pt x="195" y="81"/>
                    </a:lnTo>
                    <a:lnTo>
                      <a:pt x="191" y="109"/>
                    </a:lnTo>
                    <a:lnTo>
                      <a:pt x="145" y="127"/>
                    </a:lnTo>
                    <a:lnTo>
                      <a:pt x="129" y="95"/>
                    </a:lnTo>
                    <a:lnTo>
                      <a:pt x="95" y="85"/>
                    </a:lnTo>
                    <a:lnTo>
                      <a:pt x="71" y="114"/>
                    </a:lnTo>
                    <a:lnTo>
                      <a:pt x="64" y="120"/>
                    </a:lnTo>
                    <a:lnTo>
                      <a:pt x="85" y="126"/>
                    </a:lnTo>
                    <a:lnTo>
                      <a:pt x="115" y="163"/>
                    </a:lnTo>
                    <a:lnTo>
                      <a:pt x="111" y="184"/>
                    </a:lnTo>
                    <a:lnTo>
                      <a:pt x="33" y="217"/>
                    </a:lnTo>
                    <a:lnTo>
                      <a:pt x="16" y="253"/>
                    </a:lnTo>
                    <a:lnTo>
                      <a:pt x="11" y="280"/>
                    </a:lnTo>
                    <a:lnTo>
                      <a:pt x="0" y="294"/>
                    </a:lnTo>
                    <a:lnTo>
                      <a:pt x="49" y="324"/>
                    </a:lnTo>
                    <a:lnTo>
                      <a:pt x="37" y="405"/>
                    </a:lnTo>
                    <a:lnTo>
                      <a:pt x="82" y="455"/>
                    </a:lnTo>
                    <a:lnTo>
                      <a:pt x="103" y="473"/>
                    </a:lnTo>
                    <a:lnTo>
                      <a:pt x="85" y="489"/>
                    </a:lnTo>
                    <a:lnTo>
                      <a:pt x="45" y="492"/>
                    </a:lnTo>
                    <a:lnTo>
                      <a:pt x="25" y="500"/>
                    </a:lnTo>
                    <a:lnTo>
                      <a:pt x="37" y="547"/>
                    </a:lnTo>
                    <a:lnTo>
                      <a:pt x="34" y="587"/>
                    </a:lnTo>
                    <a:lnTo>
                      <a:pt x="61" y="598"/>
                    </a:lnTo>
                    <a:lnTo>
                      <a:pt x="92" y="635"/>
                    </a:lnTo>
                    <a:lnTo>
                      <a:pt x="29" y="688"/>
                    </a:lnTo>
                    <a:lnTo>
                      <a:pt x="22" y="749"/>
                    </a:lnTo>
                    <a:lnTo>
                      <a:pt x="45" y="787"/>
                    </a:lnTo>
                    <a:lnTo>
                      <a:pt x="101" y="802"/>
                    </a:lnTo>
                    <a:lnTo>
                      <a:pt x="136" y="826"/>
                    </a:lnTo>
                    <a:lnTo>
                      <a:pt x="141" y="872"/>
                    </a:lnTo>
                    <a:lnTo>
                      <a:pt x="170" y="889"/>
                    </a:lnTo>
                    <a:lnTo>
                      <a:pt x="195" y="881"/>
                    </a:lnTo>
                    <a:lnTo>
                      <a:pt x="219" y="851"/>
                    </a:lnTo>
                    <a:lnTo>
                      <a:pt x="217" y="825"/>
                    </a:lnTo>
                    <a:lnTo>
                      <a:pt x="230" y="816"/>
                    </a:lnTo>
                    <a:lnTo>
                      <a:pt x="305" y="830"/>
                    </a:lnTo>
                    <a:lnTo>
                      <a:pt x="334" y="854"/>
                    </a:lnTo>
                    <a:lnTo>
                      <a:pt x="401" y="854"/>
                    </a:lnTo>
                    <a:lnTo>
                      <a:pt x="410" y="881"/>
                    </a:lnTo>
                    <a:lnTo>
                      <a:pt x="405" y="901"/>
                    </a:lnTo>
                    <a:lnTo>
                      <a:pt x="432" y="905"/>
                    </a:lnTo>
                    <a:lnTo>
                      <a:pt x="440" y="844"/>
                    </a:lnTo>
                    <a:lnTo>
                      <a:pt x="471" y="814"/>
                    </a:lnTo>
                    <a:lnTo>
                      <a:pt x="530" y="803"/>
                    </a:lnTo>
                    <a:lnTo>
                      <a:pt x="600" y="829"/>
                    </a:lnTo>
                    <a:lnTo>
                      <a:pt x="616" y="788"/>
                    </a:lnTo>
                    <a:lnTo>
                      <a:pt x="635" y="772"/>
                    </a:lnTo>
                    <a:lnTo>
                      <a:pt x="727" y="751"/>
                    </a:lnTo>
                    <a:lnTo>
                      <a:pt x="777" y="712"/>
                    </a:lnTo>
                    <a:lnTo>
                      <a:pt x="832" y="728"/>
                    </a:lnTo>
                    <a:lnTo>
                      <a:pt x="863" y="691"/>
                    </a:lnTo>
                    <a:lnTo>
                      <a:pt x="858" y="651"/>
                    </a:lnTo>
                    <a:lnTo>
                      <a:pt x="875" y="616"/>
                    </a:lnTo>
                    <a:lnTo>
                      <a:pt x="862" y="611"/>
                    </a:lnTo>
                    <a:lnTo>
                      <a:pt x="803" y="622"/>
                    </a:lnTo>
                    <a:lnTo>
                      <a:pt x="794" y="610"/>
                    </a:lnTo>
                    <a:lnTo>
                      <a:pt x="893" y="520"/>
                    </a:lnTo>
                    <a:lnTo>
                      <a:pt x="920" y="438"/>
                    </a:lnTo>
                    <a:lnTo>
                      <a:pt x="1000" y="437"/>
                    </a:lnTo>
                    <a:lnTo>
                      <a:pt x="1057" y="398"/>
                    </a:lnTo>
                    <a:lnTo>
                      <a:pt x="1067" y="363"/>
                    </a:lnTo>
                    <a:lnTo>
                      <a:pt x="1030" y="333"/>
                    </a:lnTo>
                    <a:lnTo>
                      <a:pt x="1036" y="312"/>
                    </a:lnTo>
                    <a:lnTo>
                      <a:pt x="1020" y="293"/>
                    </a:lnTo>
                    <a:lnTo>
                      <a:pt x="1037" y="259"/>
                    </a:lnTo>
                    <a:lnTo>
                      <a:pt x="1041" y="225"/>
                    </a:lnTo>
                    <a:lnTo>
                      <a:pt x="1026" y="213"/>
                    </a:lnTo>
                    <a:lnTo>
                      <a:pt x="1000" y="215"/>
                    </a:lnTo>
                    <a:lnTo>
                      <a:pt x="950" y="193"/>
                    </a:lnTo>
                    <a:lnTo>
                      <a:pt x="912" y="150"/>
                    </a:lnTo>
                    <a:lnTo>
                      <a:pt x="923" y="115"/>
                    </a:lnTo>
                    <a:lnTo>
                      <a:pt x="906" y="76"/>
                    </a:lnTo>
                    <a:lnTo>
                      <a:pt x="878" y="72"/>
                    </a:lnTo>
                    <a:lnTo>
                      <a:pt x="850" y="55"/>
                    </a:lnTo>
                    <a:lnTo>
                      <a:pt x="824" y="57"/>
                    </a:lnTo>
                    <a:lnTo>
                      <a:pt x="799" y="19"/>
                    </a:lnTo>
                    <a:lnTo>
                      <a:pt x="78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5" name="Freeform 68">
                <a:extLst>
                  <a:ext uri="{FF2B5EF4-FFF2-40B4-BE49-F238E27FC236}">
                    <a16:creationId xmlns:a16="http://schemas.microsoft.com/office/drawing/2014/main" id="{D5F1FC6C-EEC1-4A3E-031C-48CE02A4DDD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575" y="34"/>
                <a:ext cx="399" cy="380"/>
              </a:xfrm>
              <a:custGeom>
                <a:avLst/>
                <a:gdLst>
                  <a:gd name="T0" fmla="*/ 903 w 1195"/>
                  <a:gd name="T1" fmla="*/ 436 h 1141"/>
                  <a:gd name="T2" fmla="*/ 836 w 1195"/>
                  <a:gd name="T3" fmla="*/ 435 h 1141"/>
                  <a:gd name="T4" fmla="*/ 689 w 1195"/>
                  <a:gd name="T5" fmla="*/ 435 h 1141"/>
                  <a:gd name="T6" fmla="*/ 607 w 1195"/>
                  <a:gd name="T7" fmla="*/ 356 h 1141"/>
                  <a:gd name="T8" fmla="*/ 620 w 1195"/>
                  <a:gd name="T9" fmla="*/ 273 h 1141"/>
                  <a:gd name="T10" fmla="*/ 423 w 1195"/>
                  <a:gd name="T11" fmla="*/ 37 h 1141"/>
                  <a:gd name="T12" fmla="*/ 170 w 1195"/>
                  <a:gd name="T13" fmla="*/ 60 h 1141"/>
                  <a:gd name="T14" fmla="*/ 31 w 1195"/>
                  <a:gd name="T15" fmla="*/ 161 h 1141"/>
                  <a:gd name="T16" fmla="*/ 13 w 1195"/>
                  <a:gd name="T17" fmla="*/ 330 h 1141"/>
                  <a:gd name="T18" fmla="*/ 40 w 1195"/>
                  <a:gd name="T19" fmla="*/ 542 h 1141"/>
                  <a:gd name="T20" fmla="*/ 16 w 1195"/>
                  <a:gd name="T21" fmla="*/ 712 h 1141"/>
                  <a:gd name="T22" fmla="*/ 82 w 1195"/>
                  <a:gd name="T23" fmla="*/ 773 h 1141"/>
                  <a:gd name="T24" fmla="*/ 252 w 1195"/>
                  <a:gd name="T25" fmla="*/ 798 h 1141"/>
                  <a:gd name="T26" fmla="*/ 274 w 1195"/>
                  <a:gd name="T27" fmla="*/ 817 h 1141"/>
                  <a:gd name="T28" fmla="*/ 373 w 1195"/>
                  <a:gd name="T29" fmla="*/ 874 h 1141"/>
                  <a:gd name="T30" fmla="*/ 385 w 1195"/>
                  <a:gd name="T31" fmla="*/ 926 h 1141"/>
                  <a:gd name="T32" fmla="*/ 452 w 1195"/>
                  <a:gd name="T33" fmla="*/ 927 h 1141"/>
                  <a:gd name="T34" fmla="*/ 524 w 1195"/>
                  <a:gd name="T35" fmla="*/ 907 h 1141"/>
                  <a:gd name="T36" fmla="*/ 569 w 1195"/>
                  <a:gd name="T37" fmla="*/ 896 h 1141"/>
                  <a:gd name="T38" fmla="*/ 658 w 1195"/>
                  <a:gd name="T39" fmla="*/ 901 h 1141"/>
                  <a:gd name="T40" fmla="*/ 657 w 1195"/>
                  <a:gd name="T41" fmla="*/ 962 h 1141"/>
                  <a:gd name="T42" fmla="*/ 603 w 1195"/>
                  <a:gd name="T43" fmla="*/ 1040 h 1141"/>
                  <a:gd name="T44" fmla="*/ 701 w 1195"/>
                  <a:gd name="T45" fmla="*/ 1004 h 1141"/>
                  <a:gd name="T46" fmla="*/ 749 w 1195"/>
                  <a:gd name="T47" fmla="*/ 1014 h 1141"/>
                  <a:gd name="T48" fmla="*/ 834 w 1195"/>
                  <a:gd name="T49" fmla="*/ 1066 h 1141"/>
                  <a:gd name="T50" fmla="*/ 839 w 1195"/>
                  <a:gd name="T51" fmla="*/ 1052 h 1141"/>
                  <a:gd name="T52" fmla="*/ 899 w 1195"/>
                  <a:gd name="T53" fmla="*/ 1046 h 1141"/>
                  <a:gd name="T54" fmla="*/ 873 w 1195"/>
                  <a:gd name="T55" fmla="*/ 1122 h 1141"/>
                  <a:gd name="T56" fmla="*/ 967 w 1195"/>
                  <a:gd name="T57" fmla="*/ 1121 h 1141"/>
                  <a:gd name="T58" fmla="*/ 1026 w 1195"/>
                  <a:gd name="T59" fmla="*/ 1109 h 1141"/>
                  <a:gd name="T60" fmla="*/ 1120 w 1195"/>
                  <a:gd name="T61" fmla="*/ 1113 h 1141"/>
                  <a:gd name="T62" fmla="*/ 1142 w 1195"/>
                  <a:gd name="T63" fmla="*/ 1058 h 1141"/>
                  <a:gd name="T64" fmla="*/ 1148 w 1195"/>
                  <a:gd name="T65" fmla="*/ 983 h 1141"/>
                  <a:gd name="T66" fmla="*/ 1169 w 1195"/>
                  <a:gd name="T67" fmla="*/ 921 h 1141"/>
                  <a:gd name="T68" fmla="*/ 1077 w 1195"/>
                  <a:gd name="T69" fmla="*/ 856 h 1141"/>
                  <a:gd name="T70" fmla="*/ 1119 w 1195"/>
                  <a:gd name="T71" fmla="*/ 811 h 1141"/>
                  <a:gd name="T72" fmla="*/ 1057 w 1195"/>
                  <a:gd name="T73" fmla="*/ 716 h 1141"/>
                  <a:gd name="T74" fmla="*/ 1078 w 1195"/>
                  <a:gd name="T75" fmla="*/ 654 h 1141"/>
                  <a:gd name="T76" fmla="*/ 984 w 1195"/>
                  <a:gd name="T77" fmla="*/ 589 h 1141"/>
                  <a:gd name="T78" fmla="*/ 942 w 1195"/>
                  <a:gd name="T79" fmla="*/ 559 h 1141"/>
                  <a:gd name="T80" fmla="*/ 925 w 1195"/>
                  <a:gd name="T81" fmla="*/ 521 h 1141"/>
                  <a:gd name="T82" fmla="*/ 927 w 1195"/>
                  <a:gd name="T83" fmla="*/ 400 h 1141"/>
                  <a:gd name="T84" fmla="*/ 1117 w 1195"/>
                  <a:gd name="T85" fmla="*/ 1000 h 1141"/>
                  <a:gd name="T86" fmla="*/ 1080 w 1195"/>
                  <a:gd name="T87" fmla="*/ 1037 h 1141"/>
                  <a:gd name="T88" fmla="*/ 1064 w 1195"/>
                  <a:gd name="T89" fmla="*/ 1018 h 1141"/>
                  <a:gd name="T90" fmla="*/ 1076 w 1195"/>
                  <a:gd name="T91" fmla="*/ 990 h 1141"/>
                  <a:gd name="T92" fmla="*/ 1107 w 1195"/>
                  <a:gd name="T93" fmla="*/ 967 h 1141"/>
                  <a:gd name="T94" fmla="*/ 1122 w 1195"/>
                  <a:gd name="T95" fmla="*/ 993 h 1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195" h="1141">
                    <a:moveTo>
                      <a:pt x="894" y="409"/>
                    </a:moveTo>
                    <a:lnTo>
                      <a:pt x="894" y="416"/>
                    </a:lnTo>
                    <a:lnTo>
                      <a:pt x="903" y="436"/>
                    </a:lnTo>
                    <a:lnTo>
                      <a:pt x="872" y="465"/>
                    </a:lnTo>
                    <a:lnTo>
                      <a:pt x="856" y="440"/>
                    </a:lnTo>
                    <a:lnTo>
                      <a:pt x="836" y="435"/>
                    </a:lnTo>
                    <a:lnTo>
                      <a:pt x="797" y="452"/>
                    </a:lnTo>
                    <a:lnTo>
                      <a:pt x="762" y="435"/>
                    </a:lnTo>
                    <a:lnTo>
                      <a:pt x="689" y="435"/>
                    </a:lnTo>
                    <a:lnTo>
                      <a:pt x="631" y="387"/>
                    </a:lnTo>
                    <a:lnTo>
                      <a:pt x="609" y="382"/>
                    </a:lnTo>
                    <a:lnTo>
                      <a:pt x="607" y="356"/>
                    </a:lnTo>
                    <a:lnTo>
                      <a:pt x="583" y="318"/>
                    </a:lnTo>
                    <a:lnTo>
                      <a:pt x="614" y="288"/>
                    </a:lnTo>
                    <a:lnTo>
                      <a:pt x="620" y="273"/>
                    </a:lnTo>
                    <a:lnTo>
                      <a:pt x="544" y="261"/>
                    </a:lnTo>
                    <a:lnTo>
                      <a:pt x="494" y="231"/>
                    </a:lnTo>
                    <a:lnTo>
                      <a:pt x="423" y="37"/>
                    </a:lnTo>
                    <a:lnTo>
                      <a:pt x="407" y="12"/>
                    </a:lnTo>
                    <a:lnTo>
                      <a:pt x="386" y="0"/>
                    </a:lnTo>
                    <a:lnTo>
                      <a:pt x="170" y="60"/>
                    </a:lnTo>
                    <a:lnTo>
                      <a:pt x="114" y="99"/>
                    </a:lnTo>
                    <a:lnTo>
                      <a:pt x="77" y="136"/>
                    </a:lnTo>
                    <a:lnTo>
                      <a:pt x="31" y="161"/>
                    </a:lnTo>
                    <a:lnTo>
                      <a:pt x="42" y="267"/>
                    </a:lnTo>
                    <a:lnTo>
                      <a:pt x="32" y="308"/>
                    </a:lnTo>
                    <a:lnTo>
                      <a:pt x="13" y="330"/>
                    </a:lnTo>
                    <a:lnTo>
                      <a:pt x="9" y="358"/>
                    </a:lnTo>
                    <a:lnTo>
                      <a:pt x="23" y="497"/>
                    </a:lnTo>
                    <a:lnTo>
                      <a:pt x="40" y="542"/>
                    </a:lnTo>
                    <a:lnTo>
                      <a:pt x="21" y="551"/>
                    </a:lnTo>
                    <a:lnTo>
                      <a:pt x="0" y="687"/>
                    </a:lnTo>
                    <a:lnTo>
                      <a:pt x="16" y="712"/>
                    </a:lnTo>
                    <a:lnTo>
                      <a:pt x="51" y="729"/>
                    </a:lnTo>
                    <a:lnTo>
                      <a:pt x="60" y="755"/>
                    </a:lnTo>
                    <a:lnTo>
                      <a:pt x="82" y="773"/>
                    </a:lnTo>
                    <a:lnTo>
                      <a:pt x="146" y="741"/>
                    </a:lnTo>
                    <a:lnTo>
                      <a:pt x="173" y="745"/>
                    </a:lnTo>
                    <a:lnTo>
                      <a:pt x="252" y="798"/>
                    </a:lnTo>
                    <a:lnTo>
                      <a:pt x="291" y="781"/>
                    </a:lnTo>
                    <a:lnTo>
                      <a:pt x="292" y="794"/>
                    </a:lnTo>
                    <a:lnTo>
                      <a:pt x="274" y="817"/>
                    </a:lnTo>
                    <a:lnTo>
                      <a:pt x="281" y="829"/>
                    </a:lnTo>
                    <a:lnTo>
                      <a:pt x="324" y="845"/>
                    </a:lnTo>
                    <a:lnTo>
                      <a:pt x="373" y="874"/>
                    </a:lnTo>
                    <a:lnTo>
                      <a:pt x="381" y="880"/>
                    </a:lnTo>
                    <a:lnTo>
                      <a:pt x="375" y="894"/>
                    </a:lnTo>
                    <a:lnTo>
                      <a:pt x="385" y="926"/>
                    </a:lnTo>
                    <a:lnTo>
                      <a:pt x="419" y="923"/>
                    </a:lnTo>
                    <a:lnTo>
                      <a:pt x="433" y="942"/>
                    </a:lnTo>
                    <a:lnTo>
                      <a:pt x="452" y="927"/>
                    </a:lnTo>
                    <a:lnTo>
                      <a:pt x="485" y="918"/>
                    </a:lnTo>
                    <a:lnTo>
                      <a:pt x="499" y="923"/>
                    </a:lnTo>
                    <a:lnTo>
                      <a:pt x="524" y="907"/>
                    </a:lnTo>
                    <a:lnTo>
                      <a:pt x="545" y="919"/>
                    </a:lnTo>
                    <a:lnTo>
                      <a:pt x="565" y="917"/>
                    </a:lnTo>
                    <a:lnTo>
                      <a:pt x="569" y="896"/>
                    </a:lnTo>
                    <a:lnTo>
                      <a:pt x="586" y="928"/>
                    </a:lnTo>
                    <a:lnTo>
                      <a:pt x="624" y="898"/>
                    </a:lnTo>
                    <a:lnTo>
                      <a:pt x="658" y="901"/>
                    </a:lnTo>
                    <a:lnTo>
                      <a:pt x="666" y="921"/>
                    </a:lnTo>
                    <a:lnTo>
                      <a:pt x="687" y="939"/>
                    </a:lnTo>
                    <a:lnTo>
                      <a:pt x="657" y="962"/>
                    </a:lnTo>
                    <a:lnTo>
                      <a:pt x="637" y="963"/>
                    </a:lnTo>
                    <a:lnTo>
                      <a:pt x="612" y="986"/>
                    </a:lnTo>
                    <a:lnTo>
                      <a:pt x="603" y="1040"/>
                    </a:lnTo>
                    <a:lnTo>
                      <a:pt x="633" y="1064"/>
                    </a:lnTo>
                    <a:lnTo>
                      <a:pt x="656" y="1022"/>
                    </a:lnTo>
                    <a:lnTo>
                      <a:pt x="701" y="1004"/>
                    </a:lnTo>
                    <a:lnTo>
                      <a:pt x="717" y="1030"/>
                    </a:lnTo>
                    <a:lnTo>
                      <a:pt x="735" y="1008"/>
                    </a:lnTo>
                    <a:lnTo>
                      <a:pt x="749" y="1014"/>
                    </a:lnTo>
                    <a:lnTo>
                      <a:pt x="743" y="1027"/>
                    </a:lnTo>
                    <a:lnTo>
                      <a:pt x="751" y="1034"/>
                    </a:lnTo>
                    <a:lnTo>
                      <a:pt x="834" y="1066"/>
                    </a:lnTo>
                    <a:lnTo>
                      <a:pt x="841" y="1072"/>
                    </a:lnTo>
                    <a:lnTo>
                      <a:pt x="854" y="1064"/>
                    </a:lnTo>
                    <a:lnTo>
                      <a:pt x="839" y="1052"/>
                    </a:lnTo>
                    <a:lnTo>
                      <a:pt x="850" y="1024"/>
                    </a:lnTo>
                    <a:lnTo>
                      <a:pt x="857" y="1023"/>
                    </a:lnTo>
                    <a:lnTo>
                      <a:pt x="899" y="1046"/>
                    </a:lnTo>
                    <a:lnTo>
                      <a:pt x="894" y="1068"/>
                    </a:lnTo>
                    <a:lnTo>
                      <a:pt x="872" y="1110"/>
                    </a:lnTo>
                    <a:lnTo>
                      <a:pt x="873" y="1122"/>
                    </a:lnTo>
                    <a:lnTo>
                      <a:pt x="893" y="1121"/>
                    </a:lnTo>
                    <a:lnTo>
                      <a:pt x="956" y="1081"/>
                    </a:lnTo>
                    <a:lnTo>
                      <a:pt x="967" y="1121"/>
                    </a:lnTo>
                    <a:lnTo>
                      <a:pt x="954" y="1135"/>
                    </a:lnTo>
                    <a:lnTo>
                      <a:pt x="962" y="1141"/>
                    </a:lnTo>
                    <a:lnTo>
                      <a:pt x="1026" y="1109"/>
                    </a:lnTo>
                    <a:lnTo>
                      <a:pt x="1046" y="1114"/>
                    </a:lnTo>
                    <a:lnTo>
                      <a:pt x="1079" y="1103"/>
                    </a:lnTo>
                    <a:lnTo>
                      <a:pt x="1120" y="1113"/>
                    </a:lnTo>
                    <a:lnTo>
                      <a:pt x="1126" y="1106"/>
                    </a:lnTo>
                    <a:lnTo>
                      <a:pt x="1130" y="1079"/>
                    </a:lnTo>
                    <a:lnTo>
                      <a:pt x="1142" y="1058"/>
                    </a:lnTo>
                    <a:lnTo>
                      <a:pt x="1139" y="1024"/>
                    </a:lnTo>
                    <a:lnTo>
                      <a:pt x="1158" y="1010"/>
                    </a:lnTo>
                    <a:lnTo>
                      <a:pt x="1148" y="983"/>
                    </a:lnTo>
                    <a:lnTo>
                      <a:pt x="1174" y="961"/>
                    </a:lnTo>
                    <a:lnTo>
                      <a:pt x="1165" y="941"/>
                    </a:lnTo>
                    <a:lnTo>
                      <a:pt x="1169" y="921"/>
                    </a:lnTo>
                    <a:lnTo>
                      <a:pt x="1195" y="905"/>
                    </a:lnTo>
                    <a:lnTo>
                      <a:pt x="1164" y="867"/>
                    </a:lnTo>
                    <a:lnTo>
                      <a:pt x="1077" y="856"/>
                    </a:lnTo>
                    <a:lnTo>
                      <a:pt x="1075" y="842"/>
                    </a:lnTo>
                    <a:lnTo>
                      <a:pt x="1102" y="840"/>
                    </a:lnTo>
                    <a:lnTo>
                      <a:pt x="1119" y="811"/>
                    </a:lnTo>
                    <a:lnTo>
                      <a:pt x="1103" y="780"/>
                    </a:lnTo>
                    <a:lnTo>
                      <a:pt x="1074" y="749"/>
                    </a:lnTo>
                    <a:lnTo>
                      <a:pt x="1057" y="716"/>
                    </a:lnTo>
                    <a:lnTo>
                      <a:pt x="1113" y="671"/>
                    </a:lnTo>
                    <a:lnTo>
                      <a:pt x="1111" y="651"/>
                    </a:lnTo>
                    <a:lnTo>
                      <a:pt x="1078" y="654"/>
                    </a:lnTo>
                    <a:lnTo>
                      <a:pt x="1074" y="608"/>
                    </a:lnTo>
                    <a:lnTo>
                      <a:pt x="1038" y="585"/>
                    </a:lnTo>
                    <a:lnTo>
                      <a:pt x="984" y="589"/>
                    </a:lnTo>
                    <a:lnTo>
                      <a:pt x="976" y="576"/>
                    </a:lnTo>
                    <a:lnTo>
                      <a:pt x="974" y="556"/>
                    </a:lnTo>
                    <a:lnTo>
                      <a:pt x="942" y="559"/>
                    </a:lnTo>
                    <a:lnTo>
                      <a:pt x="921" y="555"/>
                    </a:lnTo>
                    <a:lnTo>
                      <a:pt x="913" y="542"/>
                    </a:lnTo>
                    <a:lnTo>
                      <a:pt x="925" y="521"/>
                    </a:lnTo>
                    <a:lnTo>
                      <a:pt x="914" y="481"/>
                    </a:lnTo>
                    <a:lnTo>
                      <a:pt x="964" y="437"/>
                    </a:lnTo>
                    <a:lnTo>
                      <a:pt x="927" y="400"/>
                    </a:lnTo>
                    <a:lnTo>
                      <a:pt x="894" y="409"/>
                    </a:lnTo>
                    <a:close/>
                    <a:moveTo>
                      <a:pt x="1122" y="993"/>
                    </a:moveTo>
                    <a:lnTo>
                      <a:pt x="1117" y="1000"/>
                    </a:lnTo>
                    <a:lnTo>
                      <a:pt x="1118" y="1019"/>
                    </a:lnTo>
                    <a:lnTo>
                      <a:pt x="1091" y="1022"/>
                    </a:lnTo>
                    <a:lnTo>
                      <a:pt x="1080" y="1037"/>
                    </a:lnTo>
                    <a:lnTo>
                      <a:pt x="1074" y="1037"/>
                    </a:lnTo>
                    <a:lnTo>
                      <a:pt x="1059" y="1032"/>
                    </a:lnTo>
                    <a:lnTo>
                      <a:pt x="1064" y="1018"/>
                    </a:lnTo>
                    <a:lnTo>
                      <a:pt x="1058" y="1012"/>
                    </a:lnTo>
                    <a:lnTo>
                      <a:pt x="1063" y="998"/>
                    </a:lnTo>
                    <a:lnTo>
                      <a:pt x="1076" y="990"/>
                    </a:lnTo>
                    <a:lnTo>
                      <a:pt x="1089" y="996"/>
                    </a:lnTo>
                    <a:lnTo>
                      <a:pt x="1107" y="974"/>
                    </a:lnTo>
                    <a:lnTo>
                      <a:pt x="1107" y="967"/>
                    </a:lnTo>
                    <a:lnTo>
                      <a:pt x="1127" y="972"/>
                    </a:lnTo>
                    <a:lnTo>
                      <a:pt x="1135" y="984"/>
                    </a:lnTo>
                    <a:lnTo>
                      <a:pt x="1122" y="99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6" name="Freeform 69">
                <a:extLst>
                  <a:ext uri="{FF2B5EF4-FFF2-40B4-BE49-F238E27FC236}">
                    <a16:creationId xmlns:a16="http://schemas.microsoft.com/office/drawing/2014/main" id="{86BA1D45-B9EF-5437-2FD5-C580F1A050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8" y="356"/>
                <a:ext cx="26" cy="24"/>
              </a:xfrm>
              <a:custGeom>
                <a:avLst/>
                <a:gdLst>
                  <a:gd name="T0" fmla="*/ 59 w 77"/>
                  <a:gd name="T1" fmla="*/ 33 h 70"/>
                  <a:gd name="T2" fmla="*/ 64 w 77"/>
                  <a:gd name="T3" fmla="*/ 26 h 70"/>
                  <a:gd name="T4" fmla="*/ 77 w 77"/>
                  <a:gd name="T5" fmla="*/ 17 h 70"/>
                  <a:gd name="T6" fmla="*/ 69 w 77"/>
                  <a:gd name="T7" fmla="*/ 5 h 70"/>
                  <a:gd name="T8" fmla="*/ 49 w 77"/>
                  <a:gd name="T9" fmla="*/ 0 h 70"/>
                  <a:gd name="T10" fmla="*/ 49 w 77"/>
                  <a:gd name="T11" fmla="*/ 7 h 70"/>
                  <a:gd name="T12" fmla="*/ 31 w 77"/>
                  <a:gd name="T13" fmla="*/ 29 h 70"/>
                  <a:gd name="T14" fmla="*/ 18 w 77"/>
                  <a:gd name="T15" fmla="*/ 23 h 70"/>
                  <a:gd name="T16" fmla="*/ 5 w 77"/>
                  <a:gd name="T17" fmla="*/ 31 h 70"/>
                  <a:gd name="T18" fmla="*/ 0 w 77"/>
                  <a:gd name="T19" fmla="*/ 45 h 70"/>
                  <a:gd name="T20" fmla="*/ 6 w 77"/>
                  <a:gd name="T21" fmla="*/ 51 h 70"/>
                  <a:gd name="T22" fmla="*/ 1 w 77"/>
                  <a:gd name="T23" fmla="*/ 65 h 70"/>
                  <a:gd name="T24" fmla="*/ 16 w 77"/>
                  <a:gd name="T25" fmla="*/ 70 h 70"/>
                  <a:gd name="T26" fmla="*/ 22 w 77"/>
                  <a:gd name="T27" fmla="*/ 70 h 70"/>
                  <a:gd name="T28" fmla="*/ 33 w 77"/>
                  <a:gd name="T29" fmla="*/ 55 h 70"/>
                  <a:gd name="T30" fmla="*/ 60 w 77"/>
                  <a:gd name="T31" fmla="*/ 52 h 70"/>
                  <a:gd name="T32" fmla="*/ 59 w 77"/>
                  <a:gd name="T33" fmla="*/ 33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7" h="70">
                    <a:moveTo>
                      <a:pt x="59" y="33"/>
                    </a:moveTo>
                    <a:lnTo>
                      <a:pt x="64" y="26"/>
                    </a:lnTo>
                    <a:lnTo>
                      <a:pt x="77" y="17"/>
                    </a:lnTo>
                    <a:lnTo>
                      <a:pt x="69" y="5"/>
                    </a:lnTo>
                    <a:lnTo>
                      <a:pt x="49" y="0"/>
                    </a:lnTo>
                    <a:lnTo>
                      <a:pt x="49" y="7"/>
                    </a:lnTo>
                    <a:lnTo>
                      <a:pt x="31" y="29"/>
                    </a:lnTo>
                    <a:lnTo>
                      <a:pt x="18" y="23"/>
                    </a:lnTo>
                    <a:lnTo>
                      <a:pt x="5" y="31"/>
                    </a:lnTo>
                    <a:lnTo>
                      <a:pt x="0" y="45"/>
                    </a:lnTo>
                    <a:lnTo>
                      <a:pt x="6" y="51"/>
                    </a:lnTo>
                    <a:lnTo>
                      <a:pt x="1" y="65"/>
                    </a:lnTo>
                    <a:lnTo>
                      <a:pt x="16" y="70"/>
                    </a:lnTo>
                    <a:lnTo>
                      <a:pt x="22" y="70"/>
                    </a:lnTo>
                    <a:lnTo>
                      <a:pt x="33" y="55"/>
                    </a:lnTo>
                    <a:lnTo>
                      <a:pt x="60" y="52"/>
                    </a:lnTo>
                    <a:lnTo>
                      <a:pt x="59" y="3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7" name="Freeform 70">
                <a:extLst>
                  <a:ext uri="{FF2B5EF4-FFF2-40B4-BE49-F238E27FC236}">
                    <a16:creationId xmlns:a16="http://schemas.microsoft.com/office/drawing/2014/main" id="{72AFFB7D-BA79-E8B3-5566-03404E4977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9" y="279"/>
                <a:ext cx="449" cy="308"/>
              </a:xfrm>
              <a:custGeom>
                <a:avLst/>
                <a:gdLst>
                  <a:gd name="T0" fmla="*/ 198 w 1347"/>
                  <a:gd name="T1" fmla="*/ 19 h 924"/>
                  <a:gd name="T2" fmla="*/ 118 w 1347"/>
                  <a:gd name="T3" fmla="*/ 94 h 924"/>
                  <a:gd name="T4" fmla="*/ 179 w 1347"/>
                  <a:gd name="T5" fmla="*/ 169 h 924"/>
                  <a:gd name="T6" fmla="*/ 209 w 1347"/>
                  <a:gd name="T7" fmla="*/ 220 h 924"/>
                  <a:gd name="T8" fmla="*/ 131 w 1347"/>
                  <a:gd name="T9" fmla="*/ 173 h 924"/>
                  <a:gd name="T10" fmla="*/ 49 w 1347"/>
                  <a:gd name="T11" fmla="*/ 295 h 924"/>
                  <a:gd name="T12" fmla="*/ 33 w 1347"/>
                  <a:gd name="T13" fmla="*/ 337 h 924"/>
                  <a:gd name="T14" fmla="*/ 92 w 1347"/>
                  <a:gd name="T15" fmla="*/ 405 h 924"/>
                  <a:gd name="T16" fmla="*/ 241 w 1347"/>
                  <a:gd name="T17" fmla="*/ 552 h 924"/>
                  <a:gd name="T18" fmla="*/ 324 w 1347"/>
                  <a:gd name="T19" fmla="*/ 726 h 924"/>
                  <a:gd name="T20" fmla="*/ 369 w 1347"/>
                  <a:gd name="T21" fmla="*/ 768 h 924"/>
                  <a:gd name="T22" fmla="*/ 434 w 1347"/>
                  <a:gd name="T23" fmla="*/ 756 h 924"/>
                  <a:gd name="T24" fmla="*/ 545 w 1347"/>
                  <a:gd name="T25" fmla="*/ 786 h 924"/>
                  <a:gd name="T26" fmla="*/ 693 w 1347"/>
                  <a:gd name="T27" fmla="*/ 792 h 924"/>
                  <a:gd name="T28" fmla="*/ 808 w 1347"/>
                  <a:gd name="T29" fmla="*/ 868 h 924"/>
                  <a:gd name="T30" fmla="*/ 883 w 1347"/>
                  <a:gd name="T31" fmla="*/ 896 h 924"/>
                  <a:gd name="T32" fmla="*/ 933 w 1347"/>
                  <a:gd name="T33" fmla="*/ 924 h 924"/>
                  <a:gd name="T34" fmla="*/ 1043 w 1347"/>
                  <a:gd name="T35" fmla="*/ 874 h 924"/>
                  <a:gd name="T36" fmla="*/ 1109 w 1347"/>
                  <a:gd name="T37" fmla="*/ 801 h 924"/>
                  <a:gd name="T38" fmla="*/ 1157 w 1347"/>
                  <a:gd name="T39" fmla="*/ 803 h 924"/>
                  <a:gd name="T40" fmla="*/ 1247 w 1347"/>
                  <a:gd name="T41" fmla="*/ 767 h 924"/>
                  <a:gd name="T42" fmla="*/ 1272 w 1347"/>
                  <a:gd name="T43" fmla="*/ 732 h 924"/>
                  <a:gd name="T44" fmla="*/ 1265 w 1347"/>
                  <a:gd name="T45" fmla="*/ 665 h 924"/>
                  <a:gd name="T46" fmla="*/ 1260 w 1347"/>
                  <a:gd name="T47" fmla="*/ 612 h 924"/>
                  <a:gd name="T48" fmla="*/ 1283 w 1347"/>
                  <a:gd name="T49" fmla="*/ 570 h 924"/>
                  <a:gd name="T50" fmla="*/ 1324 w 1347"/>
                  <a:gd name="T51" fmla="*/ 438 h 924"/>
                  <a:gd name="T52" fmla="*/ 1264 w 1347"/>
                  <a:gd name="T53" fmla="*/ 370 h 924"/>
                  <a:gd name="T54" fmla="*/ 1184 w 1347"/>
                  <a:gd name="T55" fmla="*/ 378 h 924"/>
                  <a:gd name="T56" fmla="*/ 1092 w 1347"/>
                  <a:gd name="T57" fmla="*/ 399 h 924"/>
                  <a:gd name="T58" fmla="*/ 1031 w 1347"/>
                  <a:gd name="T59" fmla="*/ 385 h 924"/>
                  <a:gd name="T60" fmla="*/ 1032 w 1347"/>
                  <a:gd name="T61" fmla="*/ 332 h 924"/>
                  <a:gd name="T62" fmla="*/ 988 w 1347"/>
                  <a:gd name="T63" fmla="*/ 288 h 924"/>
                  <a:gd name="T64" fmla="*/ 979 w 1347"/>
                  <a:gd name="T65" fmla="*/ 336 h 924"/>
                  <a:gd name="T66" fmla="*/ 881 w 1347"/>
                  <a:gd name="T67" fmla="*/ 291 h 924"/>
                  <a:gd name="T68" fmla="*/ 855 w 1347"/>
                  <a:gd name="T69" fmla="*/ 294 h 924"/>
                  <a:gd name="T70" fmla="*/ 771 w 1347"/>
                  <a:gd name="T71" fmla="*/ 328 h 924"/>
                  <a:gd name="T72" fmla="*/ 775 w 1347"/>
                  <a:gd name="T73" fmla="*/ 227 h 924"/>
                  <a:gd name="T74" fmla="*/ 804 w 1347"/>
                  <a:gd name="T75" fmla="*/ 185 h 924"/>
                  <a:gd name="T76" fmla="*/ 724 w 1347"/>
                  <a:gd name="T77" fmla="*/ 192 h 924"/>
                  <a:gd name="T78" fmla="*/ 683 w 1347"/>
                  <a:gd name="T79" fmla="*/ 183 h 924"/>
                  <a:gd name="T80" fmla="*/ 623 w 1347"/>
                  <a:gd name="T81" fmla="*/ 182 h 924"/>
                  <a:gd name="T82" fmla="*/ 557 w 1347"/>
                  <a:gd name="T83" fmla="*/ 187 h 924"/>
                  <a:gd name="T84" fmla="*/ 519 w 1347"/>
                  <a:gd name="T85" fmla="*/ 144 h 924"/>
                  <a:gd name="T86" fmla="*/ 419 w 1347"/>
                  <a:gd name="T87" fmla="*/ 93 h 924"/>
                  <a:gd name="T88" fmla="*/ 429 w 1347"/>
                  <a:gd name="T89" fmla="*/ 45 h 924"/>
                  <a:gd name="T90" fmla="*/ 284 w 1347"/>
                  <a:gd name="T91" fmla="*/ 5 h 9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47" h="924">
                    <a:moveTo>
                      <a:pt x="284" y="5"/>
                    </a:moveTo>
                    <a:lnTo>
                      <a:pt x="220" y="37"/>
                    </a:lnTo>
                    <a:lnTo>
                      <a:pt x="198" y="19"/>
                    </a:lnTo>
                    <a:lnTo>
                      <a:pt x="183" y="0"/>
                    </a:lnTo>
                    <a:lnTo>
                      <a:pt x="137" y="5"/>
                    </a:lnTo>
                    <a:lnTo>
                      <a:pt x="118" y="94"/>
                    </a:lnTo>
                    <a:lnTo>
                      <a:pt x="134" y="120"/>
                    </a:lnTo>
                    <a:lnTo>
                      <a:pt x="161" y="124"/>
                    </a:lnTo>
                    <a:lnTo>
                      <a:pt x="179" y="169"/>
                    </a:lnTo>
                    <a:lnTo>
                      <a:pt x="220" y="185"/>
                    </a:lnTo>
                    <a:lnTo>
                      <a:pt x="222" y="211"/>
                    </a:lnTo>
                    <a:lnTo>
                      <a:pt x="209" y="220"/>
                    </a:lnTo>
                    <a:lnTo>
                      <a:pt x="181" y="202"/>
                    </a:lnTo>
                    <a:lnTo>
                      <a:pt x="155" y="205"/>
                    </a:lnTo>
                    <a:lnTo>
                      <a:pt x="131" y="173"/>
                    </a:lnTo>
                    <a:lnTo>
                      <a:pt x="106" y="182"/>
                    </a:lnTo>
                    <a:lnTo>
                      <a:pt x="82" y="211"/>
                    </a:lnTo>
                    <a:lnTo>
                      <a:pt x="49" y="295"/>
                    </a:lnTo>
                    <a:lnTo>
                      <a:pt x="0" y="340"/>
                    </a:lnTo>
                    <a:lnTo>
                      <a:pt x="21" y="352"/>
                    </a:lnTo>
                    <a:lnTo>
                      <a:pt x="33" y="337"/>
                    </a:lnTo>
                    <a:lnTo>
                      <a:pt x="53" y="341"/>
                    </a:lnTo>
                    <a:lnTo>
                      <a:pt x="57" y="375"/>
                    </a:lnTo>
                    <a:lnTo>
                      <a:pt x="92" y="405"/>
                    </a:lnTo>
                    <a:lnTo>
                      <a:pt x="154" y="480"/>
                    </a:lnTo>
                    <a:lnTo>
                      <a:pt x="211" y="515"/>
                    </a:lnTo>
                    <a:lnTo>
                      <a:pt x="241" y="552"/>
                    </a:lnTo>
                    <a:lnTo>
                      <a:pt x="256" y="638"/>
                    </a:lnTo>
                    <a:lnTo>
                      <a:pt x="289" y="703"/>
                    </a:lnTo>
                    <a:lnTo>
                      <a:pt x="324" y="726"/>
                    </a:lnTo>
                    <a:lnTo>
                      <a:pt x="326" y="746"/>
                    </a:lnTo>
                    <a:lnTo>
                      <a:pt x="341" y="771"/>
                    </a:lnTo>
                    <a:lnTo>
                      <a:pt x="369" y="768"/>
                    </a:lnTo>
                    <a:lnTo>
                      <a:pt x="400" y="752"/>
                    </a:lnTo>
                    <a:lnTo>
                      <a:pt x="415" y="764"/>
                    </a:lnTo>
                    <a:lnTo>
                      <a:pt x="434" y="756"/>
                    </a:lnTo>
                    <a:lnTo>
                      <a:pt x="475" y="765"/>
                    </a:lnTo>
                    <a:lnTo>
                      <a:pt x="505" y="789"/>
                    </a:lnTo>
                    <a:lnTo>
                      <a:pt x="545" y="786"/>
                    </a:lnTo>
                    <a:lnTo>
                      <a:pt x="570" y="777"/>
                    </a:lnTo>
                    <a:lnTo>
                      <a:pt x="631" y="778"/>
                    </a:lnTo>
                    <a:lnTo>
                      <a:pt x="693" y="792"/>
                    </a:lnTo>
                    <a:lnTo>
                      <a:pt x="729" y="822"/>
                    </a:lnTo>
                    <a:lnTo>
                      <a:pt x="777" y="831"/>
                    </a:lnTo>
                    <a:lnTo>
                      <a:pt x="808" y="868"/>
                    </a:lnTo>
                    <a:lnTo>
                      <a:pt x="825" y="854"/>
                    </a:lnTo>
                    <a:lnTo>
                      <a:pt x="869" y="877"/>
                    </a:lnTo>
                    <a:lnTo>
                      <a:pt x="883" y="896"/>
                    </a:lnTo>
                    <a:lnTo>
                      <a:pt x="916" y="885"/>
                    </a:lnTo>
                    <a:lnTo>
                      <a:pt x="926" y="912"/>
                    </a:lnTo>
                    <a:lnTo>
                      <a:pt x="933" y="924"/>
                    </a:lnTo>
                    <a:lnTo>
                      <a:pt x="953" y="916"/>
                    </a:lnTo>
                    <a:lnTo>
                      <a:pt x="968" y="867"/>
                    </a:lnTo>
                    <a:lnTo>
                      <a:pt x="1043" y="874"/>
                    </a:lnTo>
                    <a:lnTo>
                      <a:pt x="1052" y="832"/>
                    </a:lnTo>
                    <a:lnTo>
                      <a:pt x="1079" y="824"/>
                    </a:lnTo>
                    <a:lnTo>
                      <a:pt x="1109" y="801"/>
                    </a:lnTo>
                    <a:lnTo>
                      <a:pt x="1113" y="773"/>
                    </a:lnTo>
                    <a:lnTo>
                      <a:pt x="1135" y="778"/>
                    </a:lnTo>
                    <a:lnTo>
                      <a:pt x="1157" y="803"/>
                    </a:lnTo>
                    <a:lnTo>
                      <a:pt x="1188" y="780"/>
                    </a:lnTo>
                    <a:lnTo>
                      <a:pt x="1217" y="798"/>
                    </a:lnTo>
                    <a:lnTo>
                      <a:pt x="1247" y="767"/>
                    </a:lnTo>
                    <a:lnTo>
                      <a:pt x="1270" y="786"/>
                    </a:lnTo>
                    <a:lnTo>
                      <a:pt x="1289" y="778"/>
                    </a:lnTo>
                    <a:lnTo>
                      <a:pt x="1272" y="732"/>
                    </a:lnTo>
                    <a:lnTo>
                      <a:pt x="1275" y="705"/>
                    </a:lnTo>
                    <a:lnTo>
                      <a:pt x="1247" y="693"/>
                    </a:lnTo>
                    <a:lnTo>
                      <a:pt x="1265" y="665"/>
                    </a:lnTo>
                    <a:lnTo>
                      <a:pt x="1263" y="646"/>
                    </a:lnTo>
                    <a:lnTo>
                      <a:pt x="1242" y="634"/>
                    </a:lnTo>
                    <a:lnTo>
                      <a:pt x="1260" y="612"/>
                    </a:lnTo>
                    <a:lnTo>
                      <a:pt x="1257" y="578"/>
                    </a:lnTo>
                    <a:lnTo>
                      <a:pt x="1264" y="585"/>
                    </a:lnTo>
                    <a:lnTo>
                      <a:pt x="1283" y="570"/>
                    </a:lnTo>
                    <a:lnTo>
                      <a:pt x="1292" y="521"/>
                    </a:lnTo>
                    <a:lnTo>
                      <a:pt x="1347" y="456"/>
                    </a:lnTo>
                    <a:lnTo>
                      <a:pt x="1324" y="438"/>
                    </a:lnTo>
                    <a:lnTo>
                      <a:pt x="1330" y="424"/>
                    </a:lnTo>
                    <a:lnTo>
                      <a:pt x="1287" y="401"/>
                    </a:lnTo>
                    <a:lnTo>
                      <a:pt x="1264" y="370"/>
                    </a:lnTo>
                    <a:lnTo>
                      <a:pt x="1258" y="377"/>
                    </a:lnTo>
                    <a:lnTo>
                      <a:pt x="1217" y="367"/>
                    </a:lnTo>
                    <a:lnTo>
                      <a:pt x="1184" y="378"/>
                    </a:lnTo>
                    <a:lnTo>
                      <a:pt x="1164" y="373"/>
                    </a:lnTo>
                    <a:lnTo>
                      <a:pt x="1100" y="405"/>
                    </a:lnTo>
                    <a:lnTo>
                      <a:pt x="1092" y="399"/>
                    </a:lnTo>
                    <a:lnTo>
                      <a:pt x="1105" y="385"/>
                    </a:lnTo>
                    <a:lnTo>
                      <a:pt x="1094" y="345"/>
                    </a:lnTo>
                    <a:lnTo>
                      <a:pt x="1031" y="385"/>
                    </a:lnTo>
                    <a:lnTo>
                      <a:pt x="1011" y="386"/>
                    </a:lnTo>
                    <a:lnTo>
                      <a:pt x="1010" y="374"/>
                    </a:lnTo>
                    <a:lnTo>
                      <a:pt x="1032" y="332"/>
                    </a:lnTo>
                    <a:lnTo>
                      <a:pt x="1037" y="310"/>
                    </a:lnTo>
                    <a:lnTo>
                      <a:pt x="995" y="287"/>
                    </a:lnTo>
                    <a:lnTo>
                      <a:pt x="988" y="288"/>
                    </a:lnTo>
                    <a:lnTo>
                      <a:pt x="977" y="316"/>
                    </a:lnTo>
                    <a:lnTo>
                      <a:pt x="992" y="328"/>
                    </a:lnTo>
                    <a:lnTo>
                      <a:pt x="979" y="336"/>
                    </a:lnTo>
                    <a:lnTo>
                      <a:pt x="972" y="330"/>
                    </a:lnTo>
                    <a:lnTo>
                      <a:pt x="889" y="298"/>
                    </a:lnTo>
                    <a:lnTo>
                      <a:pt x="881" y="291"/>
                    </a:lnTo>
                    <a:lnTo>
                      <a:pt x="887" y="278"/>
                    </a:lnTo>
                    <a:lnTo>
                      <a:pt x="873" y="272"/>
                    </a:lnTo>
                    <a:lnTo>
                      <a:pt x="855" y="294"/>
                    </a:lnTo>
                    <a:lnTo>
                      <a:pt x="839" y="268"/>
                    </a:lnTo>
                    <a:lnTo>
                      <a:pt x="794" y="286"/>
                    </a:lnTo>
                    <a:lnTo>
                      <a:pt x="771" y="328"/>
                    </a:lnTo>
                    <a:lnTo>
                      <a:pt x="741" y="304"/>
                    </a:lnTo>
                    <a:lnTo>
                      <a:pt x="750" y="250"/>
                    </a:lnTo>
                    <a:lnTo>
                      <a:pt x="775" y="227"/>
                    </a:lnTo>
                    <a:lnTo>
                      <a:pt x="795" y="226"/>
                    </a:lnTo>
                    <a:lnTo>
                      <a:pt x="825" y="203"/>
                    </a:lnTo>
                    <a:lnTo>
                      <a:pt x="804" y="185"/>
                    </a:lnTo>
                    <a:lnTo>
                      <a:pt x="796" y="165"/>
                    </a:lnTo>
                    <a:lnTo>
                      <a:pt x="762" y="162"/>
                    </a:lnTo>
                    <a:lnTo>
                      <a:pt x="724" y="192"/>
                    </a:lnTo>
                    <a:lnTo>
                      <a:pt x="707" y="160"/>
                    </a:lnTo>
                    <a:lnTo>
                      <a:pt x="703" y="181"/>
                    </a:lnTo>
                    <a:lnTo>
                      <a:pt x="683" y="183"/>
                    </a:lnTo>
                    <a:lnTo>
                      <a:pt x="662" y="171"/>
                    </a:lnTo>
                    <a:lnTo>
                      <a:pt x="637" y="187"/>
                    </a:lnTo>
                    <a:lnTo>
                      <a:pt x="623" y="182"/>
                    </a:lnTo>
                    <a:lnTo>
                      <a:pt x="590" y="191"/>
                    </a:lnTo>
                    <a:lnTo>
                      <a:pt x="571" y="206"/>
                    </a:lnTo>
                    <a:lnTo>
                      <a:pt x="557" y="187"/>
                    </a:lnTo>
                    <a:lnTo>
                      <a:pt x="523" y="190"/>
                    </a:lnTo>
                    <a:lnTo>
                      <a:pt x="513" y="158"/>
                    </a:lnTo>
                    <a:lnTo>
                      <a:pt x="519" y="144"/>
                    </a:lnTo>
                    <a:lnTo>
                      <a:pt x="511" y="138"/>
                    </a:lnTo>
                    <a:lnTo>
                      <a:pt x="462" y="109"/>
                    </a:lnTo>
                    <a:lnTo>
                      <a:pt x="419" y="93"/>
                    </a:lnTo>
                    <a:lnTo>
                      <a:pt x="412" y="81"/>
                    </a:lnTo>
                    <a:lnTo>
                      <a:pt x="430" y="58"/>
                    </a:lnTo>
                    <a:lnTo>
                      <a:pt x="429" y="45"/>
                    </a:lnTo>
                    <a:lnTo>
                      <a:pt x="390" y="62"/>
                    </a:lnTo>
                    <a:lnTo>
                      <a:pt x="311" y="9"/>
                    </a:lnTo>
                    <a:lnTo>
                      <a:pt x="284" y="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8" name="Freeform 71">
                <a:extLst>
                  <a:ext uri="{FF2B5EF4-FFF2-40B4-BE49-F238E27FC236}">
                    <a16:creationId xmlns:a16="http://schemas.microsoft.com/office/drawing/2014/main" id="{3B5F28C4-DE02-E862-0E88-669F7A53C02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601" y="514"/>
                <a:ext cx="365" cy="270"/>
              </a:xfrm>
              <a:custGeom>
                <a:avLst/>
                <a:gdLst>
                  <a:gd name="T0" fmla="*/ 46 w 1094"/>
                  <a:gd name="T1" fmla="*/ 2 h 812"/>
                  <a:gd name="T2" fmla="*/ 18 w 1094"/>
                  <a:gd name="T3" fmla="*/ 58 h 812"/>
                  <a:gd name="T4" fmla="*/ 39 w 1094"/>
                  <a:gd name="T5" fmla="*/ 69 h 812"/>
                  <a:gd name="T6" fmla="*/ 26 w 1094"/>
                  <a:gd name="T7" fmla="*/ 158 h 812"/>
                  <a:gd name="T8" fmla="*/ 28 w 1094"/>
                  <a:gd name="T9" fmla="*/ 245 h 812"/>
                  <a:gd name="T10" fmla="*/ 40 w 1094"/>
                  <a:gd name="T11" fmla="*/ 305 h 812"/>
                  <a:gd name="T12" fmla="*/ 63 w 1094"/>
                  <a:gd name="T13" fmla="*/ 329 h 812"/>
                  <a:gd name="T14" fmla="*/ 30 w 1094"/>
                  <a:gd name="T15" fmla="*/ 412 h 812"/>
                  <a:gd name="T16" fmla="*/ 57 w 1094"/>
                  <a:gd name="T17" fmla="*/ 484 h 812"/>
                  <a:gd name="T18" fmla="*/ 78 w 1094"/>
                  <a:gd name="T19" fmla="*/ 563 h 812"/>
                  <a:gd name="T20" fmla="*/ 44 w 1094"/>
                  <a:gd name="T21" fmla="*/ 566 h 812"/>
                  <a:gd name="T22" fmla="*/ 2 w 1094"/>
                  <a:gd name="T23" fmla="*/ 610 h 812"/>
                  <a:gd name="T24" fmla="*/ 41 w 1094"/>
                  <a:gd name="T25" fmla="*/ 674 h 812"/>
                  <a:gd name="T26" fmla="*/ 136 w 1094"/>
                  <a:gd name="T27" fmla="*/ 678 h 812"/>
                  <a:gd name="T28" fmla="*/ 229 w 1094"/>
                  <a:gd name="T29" fmla="*/ 676 h 812"/>
                  <a:gd name="T30" fmla="*/ 343 w 1094"/>
                  <a:gd name="T31" fmla="*/ 673 h 812"/>
                  <a:gd name="T32" fmla="*/ 405 w 1094"/>
                  <a:gd name="T33" fmla="*/ 686 h 812"/>
                  <a:gd name="T34" fmla="*/ 463 w 1094"/>
                  <a:gd name="T35" fmla="*/ 667 h 812"/>
                  <a:gd name="T36" fmla="*/ 555 w 1094"/>
                  <a:gd name="T37" fmla="*/ 713 h 812"/>
                  <a:gd name="T38" fmla="*/ 604 w 1094"/>
                  <a:gd name="T39" fmla="*/ 742 h 812"/>
                  <a:gd name="T40" fmla="*/ 627 w 1094"/>
                  <a:gd name="T41" fmla="*/ 766 h 812"/>
                  <a:gd name="T42" fmla="*/ 647 w 1094"/>
                  <a:gd name="T43" fmla="*/ 772 h 812"/>
                  <a:gd name="T44" fmla="*/ 736 w 1094"/>
                  <a:gd name="T45" fmla="*/ 783 h 812"/>
                  <a:gd name="T46" fmla="*/ 771 w 1094"/>
                  <a:gd name="T47" fmla="*/ 794 h 812"/>
                  <a:gd name="T48" fmla="*/ 816 w 1094"/>
                  <a:gd name="T49" fmla="*/ 782 h 812"/>
                  <a:gd name="T50" fmla="*/ 911 w 1094"/>
                  <a:gd name="T51" fmla="*/ 788 h 812"/>
                  <a:gd name="T52" fmla="*/ 972 w 1094"/>
                  <a:gd name="T53" fmla="*/ 801 h 812"/>
                  <a:gd name="T54" fmla="*/ 1035 w 1094"/>
                  <a:gd name="T55" fmla="*/ 749 h 812"/>
                  <a:gd name="T56" fmla="*/ 1011 w 1094"/>
                  <a:gd name="T57" fmla="*/ 644 h 812"/>
                  <a:gd name="T58" fmla="*/ 967 w 1094"/>
                  <a:gd name="T59" fmla="*/ 521 h 812"/>
                  <a:gd name="T60" fmla="*/ 1030 w 1094"/>
                  <a:gd name="T61" fmla="*/ 487 h 812"/>
                  <a:gd name="T62" fmla="*/ 1094 w 1094"/>
                  <a:gd name="T63" fmla="*/ 374 h 812"/>
                  <a:gd name="T64" fmla="*/ 1060 w 1094"/>
                  <a:gd name="T65" fmla="*/ 297 h 812"/>
                  <a:gd name="T66" fmla="*/ 1077 w 1094"/>
                  <a:gd name="T67" fmla="*/ 195 h 812"/>
                  <a:gd name="T68" fmla="*/ 1077 w 1094"/>
                  <a:gd name="T69" fmla="*/ 114 h 812"/>
                  <a:gd name="T70" fmla="*/ 1031 w 1094"/>
                  <a:gd name="T71" fmla="*/ 64 h 812"/>
                  <a:gd name="T72" fmla="*/ 941 w 1094"/>
                  <a:gd name="T73" fmla="*/ 100 h 812"/>
                  <a:gd name="T74" fmla="*/ 893 w 1094"/>
                  <a:gd name="T75" fmla="*/ 98 h 812"/>
                  <a:gd name="T76" fmla="*/ 827 w 1094"/>
                  <a:gd name="T77" fmla="*/ 171 h 812"/>
                  <a:gd name="T78" fmla="*/ 717 w 1094"/>
                  <a:gd name="T79" fmla="*/ 221 h 812"/>
                  <a:gd name="T80" fmla="*/ 667 w 1094"/>
                  <a:gd name="T81" fmla="*/ 193 h 812"/>
                  <a:gd name="T82" fmla="*/ 592 w 1094"/>
                  <a:gd name="T83" fmla="*/ 165 h 812"/>
                  <a:gd name="T84" fmla="*/ 477 w 1094"/>
                  <a:gd name="T85" fmla="*/ 89 h 812"/>
                  <a:gd name="T86" fmla="*/ 329 w 1094"/>
                  <a:gd name="T87" fmla="*/ 83 h 812"/>
                  <a:gd name="T88" fmla="*/ 218 w 1094"/>
                  <a:gd name="T89" fmla="*/ 53 h 812"/>
                  <a:gd name="T90" fmla="*/ 153 w 1094"/>
                  <a:gd name="T91" fmla="*/ 65 h 812"/>
                  <a:gd name="T92" fmla="*/ 108 w 1094"/>
                  <a:gd name="T93" fmla="*/ 23 h 812"/>
                  <a:gd name="T94" fmla="*/ 989 w 1094"/>
                  <a:gd name="T95" fmla="*/ 619 h 812"/>
                  <a:gd name="T96" fmla="*/ 983 w 1094"/>
                  <a:gd name="T97" fmla="*/ 626 h 812"/>
                  <a:gd name="T98" fmla="*/ 979 w 1094"/>
                  <a:gd name="T99" fmla="*/ 654 h 812"/>
                  <a:gd name="T100" fmla="*/ 960 w 1094"/>
                  <a:gd name="T101" fmla="*/ 662 h 812"/>
                  <a:gd name="T102" fmla="*/ 955 w 1094"/>
                  <a:gd name="T103" fmla="*/ 616 h 812"/>
                  <a:gd name="T104" fmla="*/ 1008 w 1094"/>
                  <a:gd name="T105" fmla="*/ 678 h 812"/>
                  <a:gd name="T106" fmla="*/ 994 w 1094"/>
                  <a:gd name="T107" fmla="*/ 673 h 8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094" h="812">
                    <a:moveTo>
                      <a:pt x="108" y="23"/>
                    </a:moveTo>
                    <a:lnTo>
                      <a:pt x="73" y="0"/>
                    </a:lnTo>
                    <a:lnTo>
                      <a:pt x="46" y="2"/>
                    </a:lnTo>
                    <a:lnTo>
                      <a:pt x="41" y="22"/>
                    </a:lnTo>
                    <a:lnTo>
                      <a:pt x="22" y="30"/>
                    </a:lnTo>
                    <a:lnTo>
                      <a:pt x="18" y="58"/>
                    </a:lnTo>
                    <a:lnTo>
                      <a:pt x="5" y="73"/>
                    </a:lnTo>
                    <a:lnTo>
                      <a:pt x="14" y="85"/>
                    </a:lnTo>
                    <a:lnTo>
                      <a:pt x="39" y="69"/>
                    </a:lnTo>
                    <a:lnTo>
                      <a:pt x="46" y="76"/>
                    </a:lnTo>
                    <a:lnTo>
                      <a:pt x="18" y="132"/>
                    </a:lnTo>
                    <a:lnTo>
                      <a:pt x="26" y="158"/>
                    </a:lnTo>
                    <a:lnTo>
                      <a:pt x="9" y="186"/>
                    </a:lnTo>
                    <a:lnTo>
                      <a:pt x="24" y="198"/>
                    </a:lnTo>
                    <a:lnTo>
                      <a:pt x="28" y="245"/>
                    </a:lnTo>
                    <a:lnTo>
                      <a:pt x="43" y="257"/>
                    </a:lnTo>
                    <a:lnTo>
                      <a:pt x="19" y="293"/>
                    </a:lnTo>
                    <a:lnTo>
                      <a:pt x="40" y="305"/>
                    </a:lnTo>
                    <a:lnTo>
                      <a:pt x="59" y="282"/>
                    </a:lnTo>
                    <a:lnTo>
                      <a:pt x="74" y="301"/>
                    </a:lnTo>
                    <a:lnTo>
                      <a:pt x="63" y="329"/>
                    </a:lnTo>
                    <a:lnTo>
                      <a:pt x="26" y="366"/>
                    </a:lnTo>
                    <a:lnTo>
                      <a:pt x="16" y="401"/>
                    </a:lnTo>
                    <a:lnTo>
                      <a:pt x="30" y="412"/>
                    </a:lnTo>
                    <a:lnTo>
                      <a:pt x="24" y="420"/>
                    </a:lnTo>
                    <a:lnTo>
                      <a:pt x="47" y="451"/>
                    </a:lnTo>
                    <a:lnTo>
                      <a:pt x="57" y="484"/>
                    </a:lnTo>
                    <a:lnTo>
                      <a:pt x="56" y="538"/>
                    </a:lnTo>
                    <a:lnTo>
                      <a:pt x="69" y="543"/>
                    </a:lnTo>
                    <a:lnTo>
                      <a:pt x="78" y="563"/>
                    </a:lnTo>
                    <a:lnTo>
                      <a:pt x="66" y="584"/>
                    </a:lnTo>
                    <a:lnTo>
                      <a:pt x="53" y="585"/>
                    </a:lnTo>
                    <a:lnTo>
                      <a:pt x="44" y="566"/>
                    </a:lnTo>
                    <a:lnTo>
                      <a:pt x="11" y="568"/>
                    </a:lnTo>
                    <a:lnTo>
                      <a:pt x="0" y="590"/>
                    </a:lnTo>
                    <a:lnTo>
                      <a:pt x="2" y="610"/>
                    </a:lnTo>
                    <a:lnTo>
                      <a:pt x="28" y="614"/>
                    </a:lnTo>
                    <a:lnTo>
                      <a:pt x="11" y="642"/>
                    </a:lnTo>
                    <a:lnTo>
                      <a:pt x="41" y="674"/>
                    </a:lnTo>
                    <a:lnTo>
                      <a:pt x="74" y="663"/>
                    </a:lnTo>
                    <a:lnTo>
                      <a:pt x="108" y="680"/>
                    </a:lnTo>
                    <a:lnTo>
                      <a:pt x="136" y="678"/>
                    </a:lnTo>
                    <a:lnTo>
                      <a:pt x="143" y="691"/>
                    </a:lnTo>
                    <a:lnTo>
                      <a:pt x="209" y="672"/>
                    </a:lnTo>
                    <a:lnTo>
                      <a:pt x="229" y="676"/>
                    </a:lnTo>
                    <a:lnTo>
                      <a:pt x="286" y="637"/>
                    </a:lnTo>
                    <a:lnTo>
                      <a:pt x="301" y="656"/>
                    </a:lnTo>
                    <a:lnTo>
                      <a:pt x="343" y="673"/>
                    </a:lnTo>
                    <a:lnTo>
                      <a:pt x="351" y="685"/>
                    </a:lnTo>
                    <a:lnTo>
                      <a:pt x="397" y="680"/>
                    </a:lnTo>
                    <a:lnTo>
                      <a:pt x="405" y="686"/>
                    </a:lnTo>
                    <a:lnTo>
                      <a:pt x="393" y="707"/>
                    </a:lnTo>
                    <a:lnTo>
                      <a:pt x="440" y="697"/>
                    </a:lnTo>
                    <a:lnTo>
                      <a:pt x="463" y="667"/>
                    </a:lnTo>
                    <a:lnTo>
                      <a:pt x="494" y="712"/>
                    </a:lnTo>
                    <a:lnTo>
                      <a:pt x="507" y="704"/>
                    </a:lnTo>
                    <a:lnTo>
                      <a:pt x="555" y="713"/>
                    </a:lnTo>
                    <a:lnTo>
                      <a:pt x="556" y="726"/>
                    </a:lnTo>
                    <a:lnTo>
                      <a:pt x="569" y="725"/>
                    </a:lnTo>
                    <a:lnTo>
                      <a:pt x="604" y="742"/>
                    </a:lnTo>
                    <a:lnTo>
                      <a:pt x="600" y="762"/>
                    </a:lnTo>
                    <a:lnTo>
                      <a:pt x="606" y="762"/>
                    </a:lnTo>
                    <a:lnTo>
                      <a:pt x="627" y="766"/>
                    </a:lnTo>
                    <a:lnTo>
                      <a:pt x="632" y="746"/>
                    </a:lnTo>
                    <a:lnTo>
                      <a:pt x="645" y="744"/>
                    </a:lnTo>
                    <a:lnTo>
                      <a:pt x="647" y="772"/>
                    </a:lnTo>
                    <a:lnTo>
                      <a:pt x="670" y="796"/>
                    </a:lnTo>
                    <a:lnTo>
                      <a:pt x="708" y="765"/>
                    </a:lnTo>
                    <a:lnTo>
                      <a:pt x="736" y="783"/>
                    </a:lnTo>
                    <a:lnTo>
                      <a:pt x="751" y="802"/>
                    </a:lnTo>
                    <a:lnTo>
                      <a:pt x="752" y="809"/>
                    </a:lnTo>
                    <a:lnTo>
                      <a:pt x="771" y="794"/>
                    </a:lnTo>
                    <a:lnTo>
                      <a:pt x="786" y="812"/>
                    </a:lnTo>
                    <a:lnTo>
                      <a:pt x="818" y="802"/>
                    </a:lnTo>
                    <a:lnTo>
                      <a:pt x="816" y="782"/>
                    </a:lnTo>
                    <a:lnTo>
                      <a:pt x="835" y="774"/>
                    </a:lnTo>
                    <a:lnTo>
                      <a:pt x="878" y="803"/>
                    </a:lnTo>
                    <a:lnTo>
                      <a:pt x="911" y="788"/>
                    </a:lnTo>
                    <a:lnTo>
                      <a:pt x="932" y="799"/>
                    </a:lnTo>
                    <a:lnTo>
                      <a:pt x="958" y="783"/>
                    </a:lnTo>
                    <a:lnTo>
                      <a:pt x="972" y="801"/>
                    </a:lnTo>
                    <a:lnTo>
                      <a:pt x="990" y="780"/>
                    </a:lnTo>
                    <a:lnTo>
                      <a:pt x="1024" y="783"/>
                    </a:lnTo>
                    <a:lnTo>
                      <a:pt x="1035" y="749"/>
                    </a:lnTo>
                    <a:lnTo>
                      <a:pt x="1084" y="704"/>
                    </a:lnTo>
                    <a:lnTo>
                      <a:pt x="1061" y="666"/>
                    </a:lnTo>
                    <a:lnTo>
                      <a:pt x="1011" y="644"/>
                    </a:lnTo>
                    <a:lnTo>
                      <a:pt x="1004" y="564"/>
                    </a:lnTo>
                    <a:lnTo>
                      <a:pt x="975" y="546"/>
                    </a:lnTo>
                    <a:lnTo>
                      <a:pt x="967" y="521"/>
                    </a:lnTo>
                    <a:lnTo>
                      <a:pt x="985" y="499"/>
                    </a:lnTo>
                    <a:lnTo>
                      <a:pt x="1012" y="503"/>
                    </a:lnTo>
                    <a:lnTo>
                      <a:pt x="1030" y="487"/>
                    </a:lnTo>
                    <a:lnTo>
                      <a:pt x="1054" y="445"/>
                    </a:lnTo>
                    <a:lnTo>
                      <a:pt x="1062" y="391"/>
                    </a:lnTo>
                    <a:lnTo>
                      <a:pt x="1094" y="374"/>
                    </a:lnTo>
                    <a:lnTo>
                      <a:pt x="1070" y="343"/>
                    </a:lnTo>
                    <a:lnTo>
                      <a:pt x="1076" y="322"/>
                    </a:lnTo>
                    <a:lnTo>
                      <a:pt x="1060" y="297"/>
                    </a:lnTo>
                    <a:lnTo>
                      <a:pt x="1078" y="275"/>
                    </a:lnTo>
                    <a:lnTo>
                      <a:pt x="1080" y="228"/>
                    </a:lnTo>
                    <a:lnTo>
                      <a:pt x="1077" y="195"/>
                    </a:lnTo>
                    <a:lnTo>
                      <a:pt x="1062" y="170"/>
                    </a:lnTo>
                    <a:lnTo>
                      <a:pt x="1064" y="128"/>
                    </a:lnTo>
                    <a:lnTo>
                      <a:pt x="1077" y="114"/>
                    </a:lnTo>
                    <a:lnTo>
                      <a:pt x="1073" y="75"/>
                    </a:lnTo>
                    <a:lnTo>
                      <a:pt x="1054" y="83"/>
                    </a:lnTo>
                    <a:lnTo>
                      <a:pt x="1031" y="64"/>
                    </a:lnTo>
                    <a:lnTo>
                      <a:pt x="1001" y="95"/>
                    </a:lnTo>
                    <a:lnTo>
                      <a:pt x="972" y="77"/>
                    </a:lnTo>
                    <a:lnTo>
                      <a:pt x="941" y="100"/>
                    </a:lnTo>
                    <a:lnTo>
                      <a:pt x="919" y="75"/>
                    </a:lnTo>
                    <a:lnTo>
                      <a:pt x="897" y="70"/>
                    </a:lnTo>
                    <a:lnTo>
                      <a:pt x="893" y="98"/>
                    </a:lnTo>
                    <a:lnTo>
                      <a:pt x="863" y="121"/>
                    </a:lnTo>
                    <a:lnTo>
                      <a:pt x="836" y="129"/>
                    </a:lnTo>
                    <a:lnTo>
                      <a:pt x="827" y="171"/>
                    </a:lnTo>
                    <a:lnTo>
                      <a:pt x="752" y="164"/>
                    </a:lnTo>
                    <a:lnTo>
                      <a:pt x="737" y="213"/>
                    </a:lnTo>
                    <a:lnTo>
                      <a:pt x="717" y="221"/>
                    </a:lnTo>
                    <a:lnTo>
                      <a:pt x="710" y="209"/>
                    </a:lnTo>
                    <a:lnTo>
                      <a:pt x="700" y="182"/>
                    </a:lnTo>
                    <a:lnTo>
                      <a:pt x="667" y="193"/>
                    </a:lnTo>
                    <a:lnTo>
                      <a:pt x="653" y="174"/>
                    </a:lnTo>
                    <a:lnTo>
                      <a:pt x="609" y="151"/>
                    </a:lnTo>
                    <a:lnTo>
                      <a:pt x="592" y="165"/>
                    </a:lnTo>
                    <a:lnTo>
                      <a:pt x="561" y="128"/>
                    </a:lnTo>
                    <a:lnTo>
                      <a:pt x="513" y="119"/>
                    </a:lnTo>
                    <a:lnTo>
                      <a:pt x="477" y="89"/>
                    </a:lnTo>
                    <a:lnTo>
                      <a:pt x="415" y="75"/>
                    </a:lnTo>
                    <a:lnTo>
                      <a:pt x="354" y="74"/>
                    </a:lnTo>
                    <a:lnTo>
                      <a:pt x="329" y="83"/>
                    </a:lnTo>
                    <a:lnTo>
                      <a:pt x="289" y="86"/>
                    </a:lnTo>
                    <a:lnTo>
                      <a:pt x="259" y="62"/>
                    </a:lnTo>
                    <a:lnTo>
                      <a:pt x="218" y="53"/>
                    </a:lnTo>
                    <a:lnTo>
                      <a:pt x="199" y="61"/>
                    </a:lnTo>
                    <a:lnTo>
                      <a:pt x="184" y="49"/>
                    </a:lnTo>
                    <a:lnTo>
                      <a:pt x="153" y="65"/>
                    </a:lnTo>
                    <a:lnTo>
                      <a:pt x="125" y="68"/>
                    </a:lnTo>
                    <a:lnTo>
                      <a:pt x="110" y="43"/>
                    </a:lnTo>
                    <a:lnTo>
                      <a:pt x="108" y="23"/>
                    </a:lnTo>
                    <a:close/>
                    <a:moveTo>
                      <a:pt x="955" y="616"/>
                    </a:moveTo>
                    <a:lnTo>
                      <a:pt x="982" y="612"/>
                    </a:lnTo>
                    <a:lnTo>
                      <a:pt x="989" y="619"/>
                    </a:lnTo>
                    <a:lnTo>
                      <a:pt x="990" y="633"/>
                    </a:lnTo>
                    <a:lnTo>
                      <a:pt x="984" y="640"/>
                    </a:lnTo>
                    <a:lnTo>
                      <a:pt x="983" y="626"/>
                    </a:lnTo>
                    <a:lnTo>
                      <a:pt x="970" y="634"/>
                    </a:lnTo>
                    <a:lnTo>
                      <a:pt x="985" y="646"/>
                    </a:lnTo>
                    <a:lnTo>
                      <a:pt x="979" y="654"/>
                    </a:lnTo>
                    <a:lnTo>
                      <a:pt x="980" y="666"/>
                    </a:lnTo>
                    <a:lnTo>
                      <a:pt x="967" y="675"/>
                    </a:lnTo>
                    <a:lnTo>
                      <a:pt x="960" y="662"/>
                    </a:lnTo>
                    <a:lnTo>
                      <a:pt x="958" y="642"/>
                    </a:lnTo>
                    <a:lnTo>
                      <a:pt x="950" y="629"/>
                    </a:lnTo>
                    <a:lnTo>
                      <a:pt x="955" y="616"/>
                    </a:lnTo>
                    <a:close/>
                    <a:moveTo>
                      <a:pt x="994" y="673"/>
                    </a:moveTo>
                    <a:lnTo>
                      <a:pt x="1000" y="665"/>
                    </a:lnTo>
                    <a:lnTo>
                      <a:pt x="1008" y="678"/>
                    </a:lnTo>
                    <a:lnTo>
                      <a:pt x="1009" y="691"/>
                    </a:lnTo>
                    <a:lnTo>
                      <a:pt x="1003" y="692"/>
                    </a:lnTo>
                    <a:lnTo>
                      <a:pt x="994" y="67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9" name="Freeform 72">
                <a:extLst>
                  <a:ext uri="{FF2B5EF4-FFF2-40B4-BE49-F238E27FC236}">
                    <a16:creationId xmlns:a16="http://schemas.microsoft.com/office/drawing/2014/main" id="{289EFF38-7BB3-3504-6DC4-145A755476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8" y="718"/>
                <a:ext cx="13" cy="21"/>
              </a:xfrm>
              <a:custGeom>
                <a:avLst/>
                <a:gdLst>
                  <a:gd name="T0" fmla="*/ 32 w 40"/>
                  <a:gd name="T1" fmla="*/ 0 h 63"/>
                  <a:gd name="T2" fmla="*/ 5 w 40"/>
                  <a:gd name="T3" fmla="*/ 4 h 63"/>
                  <a:gd name="T4" fmla="*/ 0 w 40"/>
                  <a:gd name="T5" fmla="*/ 17 h 63"/>
                  <a:gd name="T6" fmla="*/ 8 w 40"/>
                  <a:gd name="T7" fmla="*/ 30 h 63"/>
                  <a:gd name="T8" fmla="*/ 10 w 40"/>
                  <a:gd name="T9" fmla="*/ 50 h 63"/>
                  <a:gd name="T10" fmla="*/ 17 w 40"/>
                  <a:gd name="T11" fmla="*/ 63 h 63"/>
                  <a:gd name="T12" fmla="*/ 30 w 40"/>
                  <a:gd name="T13" fmla="*/ 54 h 63"/>
                  <a:gd name="T14" fmla="*/ 29 w 40"/>
                  <a:gd name="T15" fmla="*/ 42 h 63"/>
                  <a:gd name="T16" fmla="*/ 35 w 40"/>
                  <a:gd name="T17" fmla="*/ 34 h 63"/>
                  <a:gd name="T18" fmla="*/ 20 w 40"/>
                  <a:gd name="T19" fmla="*/ 22 h 63"/>
                  <a:gd name="T20" fmla="*/ 33 w 40"/>
                  <a:gd name="T21" fmla="*/ 14 h 63"/>
                  <a:gd name="T22" fmla="*/ 34 w 40"/>
                  <a:gd name="T23" fmla="*/ 28 h 63"/>
                  <a:gd name="T24" fmla="*/ 40 w 40"/>
                  <a:gd name="T25" fmla="*/ 21 h 63"/>
                  <a:gd name="T26" fmla="*/ 39 w 40"/>
                  <a:gd name="T27" fmla="*/ 7 h 63"/>
                  <a:gd name="T28" fmla="*/ 32 w 40"/>
                  <a:gd name="T29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0" h="63">
                    <a:moveTo>
                      <a:pt x="32" y="0"/>
                    </a:moveTo>
                    <a:lnTo>
                      <a:pt x="5" y="4"/>
                    </a:lnTo>
                    <a:lnTo>
                      <a:pt x="0" y="17"/>
                    </a:lnTo>
                    <a:lnTo>
                      <a:pt x="8" y="30"/>
                    </a:lnTo>
                    <a:lnTo>
                      <a:pt x="10" y="50"/>
                    </a:lnTo>
                    <a:lnTo>
                      <a:pt x="17" y="63"/>
                    </a:lnTo>
                    <a:lnTo>
                      <a:pt x="30" y="54"/>
                    </a:lnTo>
                    <a:lnTo>
                      <a:pt x="29" y="42"/>
                    </a:lnTo>
                    <a:lnTo>
                      <a:pt x="35" y="34"/>
                    </a:lnTo>
                    <a:lnTo>
                      <a:pt x="20" y="22"/>
                    </a:lnTo>
                    <a:lnTo>
                      <a:pt x="33" y="14"/>
                    </a:lnTo>
                    <a:lnTo>
                      <a:pt x="34" y="28"/>
                    </a:lnTo>
                    <a:lnTo>
                      <a:pt x="40" y="21"/>
                    </a:lnTo>
                    <a:lnTo>
                      <a:pt x="39" y="7"/>
                    </a:lnTo>
                    <a:lnTo>
                      <a:pt x="32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0" name="Freeform 73">
                <a:extLst>
                  <a:ext uri="{FF2B5EF4-FFF2-40B4-BE49-F238E27FC236}">
                    <a16:creationId xmlns:a16="http://schemas.microsoft.com/office/drawing/2014/main" id="{9814EBE2-A467-5B34-407E-B920BEB7D7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33" y="735"/>
                <a:ext cx="5" cy="9"/>
              </a:xfrm>
              <a:custGeom>
                <a:avLst/>
                <a:gdLst>
                  <a:gd name="T0" fmla="*/ 6 w 15"/>
                  <a:gd name="T1" fmla="*/ 0 h 27"/>
                  <a:gd name="T2" fmla="*/ 0 w 15"/>
                  <a:gd name="T3" fmla="*/ 8 h 27"/>
                  <a:gd name="T4" fmla="*/ 9 w 15"/>
                  <a:gd name="T5" fmla="*/ 27 h 27"/>
                  <a:gd name="T6" fmla="*/ 15 w 15"/>
                  <a:gd name="T7" fmla="*/ 26 h 27"/>
                  <a:gd name="T8" fmla="*/ 14 w 15"/>
                  <a:gd name="T9" fmla="*/ 13 h 27"/>
                  <a:gd name="T10" fmla="*/ 6 w 15"/>
                  <a:gd name="T11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7">
                    <a:moveTo>
                      <a:pt x="6" y="0"/>
                    </a:moveTo>
                    <a:lnTo>
                      <a:pt x="0" y="8"/>
                    </a:lnTo>
                    <a:lnTo>
                      <a:pt x="9" y="27"/>
                    </a:lnTo>
                    <a:lnTo>
                      <a:pt x="15" y="26"/>
                    </a:lnTo>
                    <a:lnTo>
                      <a:pt x="14" y="13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1" name="Freeform 74">
                <a:extLst>
                  <a:ext uri="{FF2B5EF4-FFF2-40B4-BE49-F238E27FC236}">
                    <a16:creationId xmlns:a16="http://schemas.microsoft.com/office/drawing/2014/main" id="{55FD5D5E-32F2-631D-2893-39C49757719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194" y="392"/>
                <a:ext cx="432" cy="312"/>
              </a:xfrm>
              <a:custGeom>
                <a:avLst/>
                <a:gdLst>
                  <a:gd name="T0" fmla="*/ 1159 w 1295"/>
                  <a:gd name="T1" fmla="*/ 143 h 937"/>
                  <a:gd name="T2" fmla="*/ 1062 w 1295"/>
                  <a:gd name="T3" fmla="*/ 38 h 937"/>
                  <a:gd name="T4" fmla="*/ 1038 w 1295"/>
                  <a:gd name="T5" fmla="*/ 0 h 937"/>
                  <a:gd name="T6" fmla="*/ 1005 w 1295"/>
                  <a:gd name="T7" fmla="*/ 3 h 937"/>
                  <a:gd name="T8" fmla="*/ 866 w 1295"/>
                  <a:gd name="T9" fmla="*/ 110 h 937"/>
                  <a:gd name="T10" fmla="*/ 731 w 1295"/>
                  <a:gd name="T11" fmla="*/ 170 h 937"/>
                  <a:gd name="T12" fmla="*/ 548 w 1295"/>
                  <a:gd name="T13" fmla="*/ 213 h 937"/>
                  <a:gd name="T14" fmla="*/ 401 w 1295"/>
                  <a:gd name="T15" fmla="*/ 233 h 937"/>
                  <a:gd name="T16" fmla="*/ 113 w 1295"/>
                  <a:gd name="T17" fmla="*/ 381 h 937"/>
                  <a:gd name="T18" fmla="*/ 83 w 1295"/>
                  <a:gd name="T19" fmla="*/ 410 h 937"/>
                  <a:gd name="T20" fmla="*/ 0 w 1295"/>
                  <a:gd name="T21" fmla="*/ 613 h 937"/>
                  <a:gd name="T22" fmla="*/ 46 w 1295"/>
                  <a:gd name="T23" fmla="*/ 669 h 937"/>
                  <a:gd name="T24" fmla="*/ 94 w 1295"/>
                  <a:gd name="T25" fmla="*/ 684 h 937"/>
                  <a:gd name="T26" fmla="*/ 327 w 1295"/>
                  <a:gd name="T27" fmla="*/ 657 h 937"/>
                  <a:gd name="T28" fmla="*/ 347 w 1295"/>
                  <a:gd name="T29" fmla="*/ 661 h 937"/>
                  <a:gd name="T30" fmla="*/ 432 w 1295"/>
                  <a:gd name="T31" fmla="*/ 707 h 937"/>
                  <a:gd name="T32" fmla="*/ 443 w 1295"/>
                  <a:gd name="T33" fmla="*/ 753 h 937"/>
                  <a:gd name="T34" fmla="*/ 572 w 1295"/>
                  <a:gd name="T35" fmla="*/ 768 h 937"/>
                  <a:gd name="T36" fmla="*/ 614 w 1295"/>
                  <a:gd name="T37" fmla="*/ 791 h 937"/>
                  <a:gd name="T38" fmla="*/ 639 w 1295"/>
                  <a:gd name="T39" fmla="*/ 829 h 937"/>
                  <a:gd name="T40" fmla="*/ 586 w 1295"/>
                  <a:gd name="T41" fmla="*/ 847 h 937"/>
                  <a:gd name="T42" fmla="*/ 648 w 1295"/>
                  <a:gd name="T43" fmla="*/ 861 h 937"/>
                  <a:gd name="T44" fmla="*/ 659 w 1295"/>
                  <a:gd name="T45" fmla="*/ 908 h 937"/>
                  <a:gd name="T46" fmla="*/ 735 w 1295"/>
                  <a:gd name="T47" fmla="*/ 920 h 937"/>
                  <a:gd name="T48" fmla="*/ 789 w 1295"/>
                  <a:gd name="T49" fmla="*/ 869 h 937"/>
                  <a:gd name="T50" fmla="*/ 853 w 1295"/>
                  <a:gd name="T51" fmla="*/ 829 h 937"/>
                  <a:gd name="T52" fmla="*/ 939 w 1295"/>
                  <a:gd name="T53" fmla="*/ 740 h 937"/>
                  <a:gd name="T54" fmla="*/ 1057 w 1295"/>
                  <a:gd name="T55" fmla="*/ 716 h 937"/>
                  <a:gd name="T56" fmla="*/ 1126 w 1295"/>
                  <a:gd name="T57" fmla="*/ 730 h 937"/>
                  <a:gd name="T58" fmla="*/ 1190 w 1295"/>
                  <a:gd name="T59" fmla="*/ 777 h 937"/>
                  <a:gd name="T60" fmla="*/ 1237 w 1295"/>
                  <a:gd name="T61" fmla="*/ 767 h 937"/>
                  <a:gd name="T62" fmla="*/ 1284 w 1295"/>
                  <a:gd name="T63" fmla="*/ 695 h 937"/>
                  <a:gd name="T64" fmla="*/ 1280 w 1295"/>
                  <a:gd name="T65" fmla="*/ 648 h 937"/>
                  <a:gd name="T66" fmla="*/ 1240 w 1295"/>
                  <a:gd name="T67" fmla="*/ 659 h 937"/>
                  <a:gd name="T68" fmla="*/ 1249 w 1295"/>
                  <a:gd name="T69" fmla="*/ 611 h 937"/>
                  <a:gd name="T70" fmla="*/ 1230 w 1295"/>
                  <a:gd name="T71" fmla="*/ 552 h 937"/>
                  <a:gd name="T72" fmla="*/ 1239 w 1295"/>
                  <a:gd name="T73" fmla="*/ 498 h 937"/>
                  <a:gd name="T74" fmla="*/ 1260 w 1295"/>
                  <a:gd name="T75" fmla="*/ 435 h 937"/>
                  <a:gd name="T76" fmla="*/ 1226 w 1295"/>
                  <a:gd name="T77" fmla="*/ 439 h 937"/>
                  <a:gd name="T78" fmla="*/ 1243 w 1295"/>
                  <a:gd name="T79" fmla="*/ 396 h 937"/>
                  <a:gd name="T80" fmla="*/ 1267 w 1295"/>
                  <a:gd name="T81" fmla="*/ 368 h 937"/>
                  <a:gd name="T82" fmla="*/ 1261 w 1295"/>
                  <a:gd name="T83" fmla="*/ 301 h 937"/>
                  <a:gd name="T84" fmla="*/ 1216 w 1295"/>
                  <a:gd name="T85" fmla="*/ 178 h 937"/>
                  <a:gd name="T86" fmla="*/ 1225 w 1295"/>
                  <a:gd name="T87" fmla="*/ 566 h 937"/>
                  <a:gd name="T88" fmla="*/ 1232 w 1295"/>
                  <a:gd name="T89" fmla="*/ 579 h 937"/>
                  <a:gd name="T90" fmla="*/ 1219 w 1295"/>
                  <a:gd name="T91" fmla="*/ 574 h 9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295" h="937">
                    <a:moveTo>
                      <a:pt x="1216" y="178"/>
                    </a:moveTo>
                    <a:lnTo>
                      <a:pt x="1159" y="143"/>
                    </a:lnTo>
                    <a:lnTo>
                      <a:pt x="1097" y="68"/>
                    </a:lnTo>
                    <a:lnTo>
                      <a:pt x="1062" y="38"/>
                    </a:lnTo>
                    <a:lnTo>
                      <a:pt x="1058" y="4"/>
                    </a:lnTo>
                    <a:lnTo>
                      <a:pt x="1038" y="0"/>
                    </a:lnTo>
                    <a:lnTo>
                      <a:pt x="1026" y="15"/>
                    </a:lnTo>
                    <a:lnTo>
                      <a:pt x="1005" y="3"/>
                    </a:lnTo>
                    <a:lnTo>
                      <a:pt x="973" y="19"/>
                    </a:lnTo>
                    <a:lnTo>
                      <a:pt x="866" y="110"/>
                    </a:lnTo>
                    <a:lnTo>
                      <a:pt x="770" y="159"/>
                    </a:lnTo>
                    <a:lnTo>
                      <a:pt x="731" y="170"/>
                    </a:lnTo>
                    <a:lnTo>
                      <a:pt x="684" y="166"/>
                    </a:lnTo>
                    <a:lnTo>
                      <a:pt x="548" y="213"/>
                    </a:lnTo>
                    <a:lnTo>
                      <a:pt x="487" y="212"/>
                    </a:lnTo>
                    <a:lnTo>
                      <a:pt x="401" y="233"/>
                    </a:lnTo>
                    <a:lnTo>
                      <a:pt x="205" y="352"/>
                    </a:lnTo>
                    <a:lnTo>
                      <a:pt x="113" y="381"/>
                    </a:lnTo>
                    <a:lnTo>
                      <a:pt x="95" y="403"/>
                    </a:lnTo>
                    <a:lnTo>
                      <a:pt x="83" y="410"/>
                    </a:lnTo>
                    <a:lnTo>
                      <a:pt x="68" y="466"/>
                    </a:lnTo>
                    <a:lnTo>
                      <a:pt x="0" y="613"/>
                    </a:lnTo>
                    <a:lnTo>
                      <a:pt x="45" y="656"/>
                    </a:lnTo>
                    <a:lnTo>
                      <a:pt x="46" y="669"/>
                    </a:lnTo>
                    <a:lnTo>
                      <a:pt x="87" y="679"/>
                    </a:lnTo>
                    <a:lnTo>
                      <a:pt x="94" y="684"/>
                    </a:lnTo>
                    <a:lnTo>
                      <a:pt x="229" y="693"/>
                    </a:lnTo>
                    <a:lnTo>
                      <a:pt x="327" y="657"/>
                    </a:lnTo>
                    <a:lnTo>
                      <a:pt x="341" y="662"/>
                    </a:lnTo>
                    <a:lnTo>
                      <a:pt x="347" y="661"/>
                    </a:lnTo>
                    <a:lnTo>
                      <a:pt x="385" y="712"/>
                    </a:lnTo>
                    <a:lnTo>
                      <a:pt x="432" y="707"/>
                    </a:lnTo>
                    <a:lnTo>
                      <a:pt x="428" y="728"/>
                    </a:lnTo>
                    <a:lnTo>
                      <a:pt x="443" y="753"/>
                    </a:lnTo>
                    <a:lnTo>
                      <a:pt x="543" y="743"/>
                    </a:lnTo>
                    <a:lnTo>
                      <a:pt x="572" y="768"/>
                    </a:lnTo>
                    <a:lnTo>
                      <a:pt x="600" y="772"/>
                    </a:lnTo>
                    <a:lnTo>
                      <a:pt x="614" y="791"/>
                    </a:lnTo>
                    <a:lnTo>
                      <a:pt x="634" y="789"/>
                    </a:lnTo>
                    <a:lnTo>
                      <a:pt x="639" y="829"/>
                    </a:lnTo>
                    <a:lnTo>
                      <a:pt x="605" y="826"/>
                    </a:lnTo>
                    <a:lnTo>
                      <a:pt x="586" y="847"/>
                    </a:lnTo>
                    <a:lnTo>
                      <a:pt x="623" y="877"/>
                    </a:lnTo>
                    <a:lnTo>
                      <a:pt x="648" y="861"/>
                    </a:lnTo>
                    <a:lnTo>
                      <a:pt x="664" y="887"/>
                    </a:lnTo>
                    <a:lnTo>
                      <a:pt x="659" y="908"/>
                    </a:lnTo>
                    <a:lnTo>
                      <a:pt x="702" y="937"/>
                    </a:lnTo>
                    <a:lnTo>
                      <a:pt x="735" y="920"/>
                    </a:lnTo>
                    <a:lnTo>
                      <a:pt x="738" y="887"/>
                    </a:lnTo>
                    <a:lnTo>
                      <a:pt x="789" y="869"/>
                    </a:lnTo>
                    <a:lnTo>
                      <a:pt x="814" y="839"/>
                    </a:lnTo>
                    <a:lnTo>
                      <a:pt x="853" y="829"/>
                    </a:lnTo>
                    <a:lnTo>
                      <a:pt x="900" y="831"/>
                    </a:lnTo>
                    <a:lnTo>
                      <a:pt x="939" y="740"/>
                    </a:lnTo>
                    <a:lnTo>
                      <a:pt x="983" y="710"/>
                    </a:lnTo>
                    <a:lnTo>
                      <a:pt x="1057" y="716"/>
                    </a:lnTo>
                    <a:lnTo>
                      <a:pt x="1107" y="738"/>
                    </a:lnTo>
                    <a:lnTo>
                      <a:pt x="1126" y="730"/>
                    </a:lnTo>
                    <a:lnTo>
                      <a:pt x="1155" y="760"/>
                    </a:lnTo>
                    <a:lnTo>
                      <a:pt x="1190" y="777"/>
                    </a:lnTo>
                    <a:lnTo>
                      <a:pt x="1225" y="781"/>
                    </a:lnTo>
                    <a:lnTo>
                      <a:pt x="1237" y="767"/>
                    </a:lnTo>
                    <a:lnTo>
                      <a:pt x="1247" y="732"/>
                    </a:lnTo>
                    <a:lnTo>
                      <a:pt x="1284" y="695"/>
                    </a:lnTo>
                    <a:lnTo>
                      <a:pt x="1295" y="667"/>
                    </a:lnTo>
                    <a:lnTo>
                      <a:pt x="1280" y="648"/>
                    </a:lnTo>
                    <a:lnTo>
                      <a:pt x="1261" y="671"/>
                    </a:lnTo>
                    <a:lnTo>
                      <a:pt x="1240" y="659"/>
                    </a:lnTo>
                    <a:lnTo>
                      <a:pt x="1264" y="623"/>
                    </a:lnTo>
                    <a:lnTo>
                      <a:pt x="1249" y="611"/>
                    </a:lnTo>
                    <a:lnTo>
                      <a:pt x="1245" y="564"/>
                    </a:lnTo>
                    <a:lnTo>
                      <a:pt x="1230" y="552"/>
                    </a:lnTo>
                    <a:lnTo>
                      <a:pt x="1247" y="524"/>
                    </a:lnTo>
                    <a:lnTo>
                      <a:pt x="1239" y="498"/>
                    </a:lnTo>
                    <a:lnTo>
                      <a:pt x="1267" y="442"/>
                    </a:lnTo>
                    <a:lnTo>
                      <a:pt x="1260" y="435"/>
                    </a:lnTo>
                    <a:lnTo>
                      <a:pt x="1235" y="451"/>
                    </a:lnTo>
                    <a:lnTo>
                      <a:pt x="1226" y="439"/>
                    </a:lnTo>
                    <a:lnTo>
                      <a:pt x="1239" y="424"/>
                    </a:lnTo>
                    <a:lnTo>
                      <a:pt x="1243" y="396"/>
                    </a:lnTo>
                    <a:lnTo>
                      <a:pt x="1262" y="388"/>
                    </a:lnTo>
                    <a:lnTo>
                      <a:pt x="1267" y="368"/>
                    </a:lnTo>
                    <a:lnTo>
                      <a:pt x="1294" y="366"/>
                    </a:lnTo>
                    <a:lnTo>
                      <a:pt x="1261" y="301"/>
                    </a:lnTo>
                    <a:lnTo>
                      <a:pt x="1246" y="215"/>
                    </a:lnTo>
                    <a:lnTo>
                      <a:pt x="1216" y="178"/>
                    </a:lnTo>
                    <a:close/>
                    <a:moveTo>
                      <a:pt x="1219" y="574"/>
                    </a:moveTo>
                    <a:lnTo>
                      <a:pt x="1225" y="566"/>
                    </a:lnTo>
                    <a:lnTo>
                      <a:pt x="1232" y="572"/>
                    </a:lnTo>
                    <a:lnTo>
                      <a:pt x="1232" y="579"/>
                    </a:lnTo>
                    <a:lnTo>
                      <a:pt x="1226" y="586"/>
                    </a:lnTo>
                    <a:lnTo>
                      <a:pt x="1219" y="57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2" name="Freeform 75">
                <a:extLst>
                  <a:ext uri="{FF2B5EF4-FFF2-40B4-BE49-F238E27FC236}">
                    <a16:creationId xmlns:a16="http://schemas.microsoft.com/office/drawing/2014/main" id="{6004CB97-5689-A416-9077-EDC840F29F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1" y="580"/>
                <a:ext cx="4" cy="7"/>
              </a:xfrm>
              <a:custGeom>
                <a:avLst/>
                <a:gdLst>
                  <a:gd name="T0" fmla="*/ 6 w 13"/>
                  <a:gd name="T1" fmla="*/ 0 h 20"/>
                  <a:gd name="T2" fmla="*/ 0 w 13"/>
                  <a:gd name="T3" fmla="*/ 8 h 20"/>
                  <a:gd name="T4" fmla="*/ 7 w 13"/>
                  <a:gd name="T5" fmla="*/ 20 h 20"/>
                  <a:gd name="T6" fmla="*/ 13 w 13"/>
                  <a:gd name="T7" fmla="*/ 13 h 20"/>
                  <a:gd name="T8" fmla="*/ 13 w 13"/>
                  <a:gd name="T9" fmla="*/ 6 h 20"/>
                  <a:gd name="T10" fmla="*/ 6 w 13"/>
                  <a:gd name="T11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20">
                    <a:moveTo>
                      <a:pt x="6" y="0"/>
                    </a:moveTo>
                    <a:lnTo>
                      <a:pt x="0" y="8"/>
                    </a:lnTo>
                    <a:lnTo>
                      <a:pt x="7" y="20"/>
                    </a:lnTo>
                    <a:lnTo>
                      <a:pt x="13" y="13"/>
                    </a:lnTo>
                    <a:lnTo>
                      <a:pt x="13" y="6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3" name="Freeform 76">
                <a:extLst>
                  <a:ext uri="{FF2B5EF4-FFF2-40B4-BE49-F238E27FC236}">
                    <a16:creationId xmlns:a16="http://schemas.microsoft.com/office/drawing/2014/main" id="{FDC8F71E-4D04-992A-DB8C-9EAB4B4E76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1" y="611"/>
                <a:ext cx="376" cy="316"/>
              </a:xfrm>
              <a:custGeom>
                <a:avLst/>
                <a:gdLst>
                  <a:gd name="T0" fmla="*/ 1054 w 1128"/>
                  <a:gd name="T1" fmla="*/ 124 h 949"/>
                  <a:gd name="T2" fmla="*/ 984 w 1128"/>
                  <a:gd name="T3" fmla="*/ 103 h 949"/>
                  <a:gd name="T4" fmla="*/ 936 w 1128"/>
                  <a:gd name="T5" fmla="*/ 81 h 949"/>
                  <a:gd name="T6" fmla="*/ 812 w 1128"/>
                  <a:gd name="T7" fmla="*/ 53 h 949"/>
                  <a:gd name="T8" fmla="*/ 729 w 1128"/>
                  <a:gd name="T9" fmla="*/ 174 h 949"/>
                  <a:gd name="T10" fmla="*/ 643 w 1128"/>
                  <a:gd name="T11" fmla="*/ 182 h 949"/>
                  <a:gd name="T12" fmla="*/ 567 w 1128"/>
                  <a:gd name="T13" fmla="*/ 230 h 949"/>
                  <a:gd name="T14" fmla="*/ 531 w 1128"/>
                  <a:gd name="T15" fmla="*/ 280 h 949"/>
                  <a:gd name="T16" fmla="*/ 493 w 1128"/>
                  <a:gd name="T17" fmla="*/ 230 h 949"/>
                  <a:gd name="T18" fmla="*/ 452 w 1128"/>
                  <a:gd name="T19" fmla="*/ 220 h 949"/>
                  <a:gd name="T20" fmla="*/ 434 w 1128"/>
                  <a:gd name="T21" fmla="*/ 169 h 949"/>
                  <a:gd name="T22" fmla="*/ 463 w 1128"/>
                  <a:gd name="T23" fmla="*/ 132 h 949"/>
                  <a:gd name="T24" fmla="*/ 429 w 1128"/>
                  <a:gd name="T25" fmla="*/ 115 h 949"/>
                  <a:gd name="T26" fmla="*/ 372 w 1128"/>
                  <a:gd name="T27" fmla="*/ 86 h 949"/>
                  <a:gd name="T28" fmla="*/ 257 w 1128"/>
                  <a:gd name="T29" fmla="*/ 71 h 949"/>
                  <a:gd name="T30" fmla="*/ 236 w 1128"/>
                  <a:gd name="T31" fmla="*/ 65 h 949"/>
                  <a:gd name="T32" fmla="*/ 170 w 1128"/>
                  <a:gd name="T33" fmla="*/ 11 h 949"/>
                  <a:gd name="T34" fmla="*/ 79 w 1128"/>
                  <a:gd name="T35" fmla="*/ 40 h 949"/>
                  <a:gd name="T36" fmla="*/ 0 w 1128"/>
                  <a:gd name="T37" fmla="*/ 54 h 949"/>
                  <a:gd name="T38" fmla="*/ 10 w 1128"/>
                  <a:gd name="T39" fmla="*/ 160 h 949"/>
                  <a:gd name="T40" fmla="*/ 9 w 1128"/>
                  <a:gd name="T41" fmla="*/ 221 h 949"/>
                  <a:gd name="T42" fmla="*/ 56 w 1128"/>
                  <a:gd name="T43" fmla="*/ 230 h 949"/>
                  <a:gd name="T44" fmla="*/ 13 w 1128"/>
                  <a:gd name="T45" fmla="*/ 268 h 949"/>
                  <a:gd name="T46" fmla="*/ 57 w 1128"/>
                  <a:gd name="T47" fmla="*/ 311 h 949"/>
                  <a:gd name="T48" fmla="*/ 86 w 1128"/>
                  <a:gd name="T49" fmla="*/ 395 h 949"/>
                  <a:gd name="T50" fmla="*/ 71 w 1128"/>
                  <a:gd name="T51" fmla="*/ 464 h 949"/>
                  <a:gd name="T52" fmla="*/ 48 w 1128"/>
                  <a:gd name="T53" fmla="*/ 492 h 949"/>
                  <a:gd name="T54" fmla="*/ 92 w 1128"/>
                  <a:gd name="T55" fmla="*/ 536 h 949"/>
                  <a:gd name="T56" fmla="*/ 65 w 1128"/>
                  <a:gd name="T57" fmla="*/ 612 h 949"/>
                  <a:gd name="T58" fmla="*/ 78 w 1128"/>
                  <a:gd name="T59" fmla="*/ 684 h 949"/>
                  <a:gd name="T60" fmla="*/ 186 w 1128"/>
                  <a:gd name="T61" fmla="*/ 687 h 949"/>
                  <a:gd name="T62" fmla="*/ 201 w 1128"/>
                  <a:gd name="T63" fmla="*/ 700 h 949"/>
                  <a:gd name="T64" fmla="*/ 212 w 1128"/>
                  <a:gd name="T65" fmla="*/ 753 h 949"/>
                  <a:gd name="T66" fmla="*/ 322 w 1128"/>
                  <a:gd name="T67" fmla="*/ 844 h 949"/>
                  <a:gd name="T68" fmla="*/ 306 w 1128"/>
                  <a:gd name="T69" fmla="*/ 898 h 949"/>
                  <a:gd name="T70" fmla="*/ 332 w 1128"/>
                  <a:gd name="T71" fmla="*/ 949 h 949"/>
                  <a:gd name="T72" fmla="*/ 397 w 1128"/>
                  <a:gd name="T73" fmla="*/ 930 h 949"/>
                  <a:gd name="T74" fmla="*/ 420 w 1128"/>
                  <a:gd name="T75" fmla="*/ 894 h 949"/>
                  <a:gd name="T76" fmla="*/ 487 w 1128"/>
                  <a:gd name="T77" fmla="*/ 881 h 949"/>
                  <a:gd name="T78" fmla="*/ 551 w 1128"/>
                  <a:gd name="T79" fmla="*/ 855 h 949"/>
                  <a:gd name="T80" fmla="*/ 602 w 1128"/>
                  <a:gd name="T81" fmla="*/ 817 h 949"/>
                  <a:gd name="T82" fmla="*/ 630 w 1128"/>
                  <a:gd name="T83" fmla="*/ 841 h 949"/>
                  <a:gd name="T84" fmla="*/ 690 w 1128"/>
                  <a:gd name="T85" fmla="*/ 842 h 949"/>
                  <a:gd name="T86" fmla="*/ 731 w 1128"/>
                  <a:gd name="T87" fmla="*/ 846 h 949"/>
                  <a:gd name="T88" fmla="*/ 790 w 1128"/>
                  <a:gd name="T89" fmla="*/ 827 h 949"/>
                  <a:gd name="T90" fmla="*/ 785 w 1128"/>
                  <a:gd name="T91" fmla="*/ 773 h 949"/>
                  <a:gd name="T92" fmla="*/ 865 w 1128"/>
                  <a:gd name="T93" fmla="*/ 699 h 949"/>
                  <a:gd name="T94" fmla="*/ 867 w 1128"/>
                  <a:gd name="T95" fmla="*/ 652 h 949"/>
                  <a:gd name="T96" fmla="*/ 892 w 1128"/>
                  <a:gd name="T97" fmla="*/ 622 h 949"/>
                  <a:gd name="T98" fmla="*/ 869 w 1128"/>
                  <a:gd name="T99" fmla="*/ 604 h 949"/>
                  <a:gd name="T100" fmla="*/ 865 w 1128"/>
                  <a:gd name="T101" fmla="*/ 551 h 949"/>
                  <a:gd name="T102" fmla="*/ 868 w 1128"/>
                  <a:gd name="T103" fmla="*/ 510 h 949"/>
                  <a:gd name="T104" fmla="*/ 906 w 1128"/>
                  <a:gd name="T105" fmla="*/ 493 h 949"/>
                  <a:gd name="T106" fmla="*/ 1015 w 1128"/>
                  <a:gd name="T107" fmla="*/ 430 h 949"/>
                  <a:gd name="T108" fmla="*/ 1052 w 1128"/>
                  <a:gd name="T109" fmla="*/ 319 h 949"/>
                  <a:gd name="T110" fmla="*/ 1061 w 1128"/>
                  <a:gd name="T111" fmla="*/ 277 h 949"/>
                  <a:gd name="T112" fmla="*/ 1103 w 1128"/>
                  <a:gd name="T113" fmla="*/ 294 h 949"/>
                  <a:gd name="T114" fmla="*/ 1128 w 1128"/>
                  <a:gd name="T115" fmla="*/ 272 h 949"/>
                  <a:gd name="T116" fmla="*/ 1106 w 1128"/>
                  <a:gd name="T117" fmla="*/ 247 h 949"/>
                  <a:gd name="T118" fmla="*/ 1097 w 1128"/>
                  <a:gd name="T119" fmla="*/ 160 h 949"/>
                  <a:gd name="T120" fmla="*/ 1080 w 1128"/>
                  <a:gd name="T121" fmla="*/ 121 h 9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128" h="949">
                    <a:moveTo>
                      <a:pt x="1066" y="110"/>
                    </a:moveTo>
                    <a:lnTo>
                      <a:pt x="1054" y="124"/>
                    </a:lnTo>
                    <a:lnTo>
                      <a:pt x="1019" y="120"/>
                    </a:lnTo>
                    <a:lnTo>
                      <a:pt x="984" y="103"/>
                    </a:lnTo>
                    <a:lnTo>
                      <a:pt x="955" y="73"/>
                    </a:lnTo>
                    <a:lnTo>
                      <a:pt x="936" y="81"/>
                    </a:lnTo>
                    <a:lnTo>
                      <a:pt x="886" y="59"/>
                    </a:lnTo>
                    <a:lnTo>
                      <a:pt x="812" y="53"/>
                    </a:lnTo>
                    <a:lnTo>
                      <a:pt x="768" y="83"/>
                    </a:lnTo>
                    <a:lnTo>
                      <a:pt x="729" y="174"/>
                    </a:lnTo>
                    <a:lnTo>
                      <a:pt x="682" y="172"/>
                    </a:lnTo>
                    <a:lnTo>
                      <a:pt x="643" y="182"/>
                    </a:lnTo>
                    <a:lnTo>
                      <a:pt x="618" y="212"/>
                    </a:lnTo>
                    <a:lnTo>
                      <a:pt x="567" y="230"/>
                    </a:lnTo>
                    <a:lnTo>
                      <a:pt x="564" y="263"/>
                    </a:lnTo>
                    <a:lnTo>
                      <a:pt x="531" y="280"/>
                    </a:lnTo>
                    <a:lnTo>
                      <a:pt x="488" y="251"/>
                    </a:lnTo>
                    <a:lnTo>
                      <a:pt x="493" y="230"/>
                    </a:lnTo>
                    <a:lnTo>
                      <a:pt x="477" y="204"/>
                    </a:lnTo>
                    <a:lnTo>
                      <a:pt x="452" y="220"/>
                    </a:lnTo>
                    <a:lnTo>
                      <a:pt x="415" y="190"/>
                    </a:lnTo>
                    <a:lnTo>
                      <a:pt x="434" y="169"/>
                    </a:lnTo>
                    <a:lnTo>
                      <a:pt x="468" y="172"/>
                    </a:lnTo>
                    <a:lnTo>
                      <a:pt x="463" y="132"/>
                    </a:lnTo>
                    <a:lnTo>
                      <a:pt x="443" y="134"/>
                    </a:lnTo>
                    <a:lnTo>
                      <a:pt x="429" y="115"/>
                    </a:lnTo>
                    <a:lnTo>
                      <a:pt x="401" y="111"/>
                    </a:lnTo>
                    <a:lnTo>
                      <a:pt x="372" y="86"/>
                    </a:lnTo>
                    <a:lnTo>
                      <a:pt x="272" y="96"/>
                    </a:lnTo>
                    <a:lnTo>
                      <a:pt x="257" y="71"/>
                    </a:lnTo>
                    <a:lnTo>
                      <a:pt x="261" y="50"/>
                    </a:lnTo>
                    <a:lnTo>
                      <a:pt x="236" y="65"/>
                    </a:lnTo>
                    <a:lnTo>
                      <a:pt x="223" y="67"/>
                    </a:lnTo>
                    <a:lnTo>
                      <a:pt x="170" y="11"/>
                    </a:lnTo>
                    <a:lnTo>
                      <a:pt x="156" y="0"/>
                    </a:lnTo>
                    <a:lnTo>
                      <a:pt x="79" y="40"/>
                    </a:lnTo>
                    <a:lnTo>
                      <a:pt x="59" y="42"/>
                    </a:lnTo>
                    <a:lnTo>
                      <a:pt x="0" y="54"/>
                    </a:lnTo>
                    <a:lnTo>
                      <a:pt x="0" y="127"/>
                    </a:lnTo>
                    <a:lnTo>
                      <a:pt x="10" y="160"/>
                    </a:lnTo>
                    <a:lnTo>
                      <a:pt x="5" y="181"/>
                    </a:lnTo>
                    <a:lnTo>
                      <a:pt x="9" y="221"/>
                    </a:lnTo>
                    <a:lnTo>
                      <a:pt x="41" y="212"/>
                    </a:lnTo>
                    <a:lnTo>
                      <a:pt x="56" y="230"/>
                    </a:lnTo>
                    <a:lnTo>
                      <a:pt x="52" y="251"/>
                    </a:lnTo>
                    <a:lnTo>
                      <a:pt x="13" y="268"/>
                    </a:lnTo>
                    <a:lnTo>
                      <a:pt x="28" y="287"/>
                    </a:lnTo>
                    <a:lnTo>
                      <a:pt x="57" y="311"/>
                    </a:lnTo>
                    <a:lnTo>
                      <a:pt x="64" y="377"/>
                    </a:lnTo>
                    <a:lnTo>
                      <a:pt x="86" y="395"/>
                    </a:lnTo>
                    <a:lnTo>
                      <a:pt x="69" y="430"/>
                    </a:lnTo>
                    <a:lnTo>
                      <a:pt x="71" y="464"/>
                    </a:lnTo>
                    <a:lnTo>
                      <a:pt x="52" y="472"/>
                    </a:lnTo>
                    <a:lnTo>
                      <a:pt x="48" y="492"/>
                    </a:lnTo>
                    <a:lnTo>
                      <a:pt x="56" y="512"/>
                    </a:lnTo>
                    <a:lnTo>
                      <a:pt x="92" y="536"/>
                    </a:lnTo>
                    <a:lnTo>
                      <a:pt x="76" y="590"/>
                    </a:lnTo>
                    <a:lnTo>
                      <a:pt x="65" y="612"/>
                    </a:lnTo>
                    <a:lnTo>
                      <a:pt x="49" y="654"/>
                    </a:lnTo>
                    <a:lnTo>
                      <a:pt x="78" y="684"/>
                    </a:lnTo>
                    <a:lnTo>
                      <a:pt x="168" y="703"/>
                    </a:lnTo>
                    <a:lnTo>
                      <a:pt x="186" y="687"/>
                    </a:lnTo>
                    <a:lnTo>
                      <a:pt x="200" y="686"/>
                    </a:lnTo>
                    <a:lnTo>
                      <a:pt x="201" y="700"/>
                    </a:lnTo>
                    <a:lnTo>
                      <a:pt x="218" y="738"/>
                    </a:lnTo>
                    <a:lnTo>
                      <a:pt x="212" y="753"/>
                    </a:lnTo>
                    <a:lnTo>
                      <a:pt x="320" y="830"/>
                    </a:lnTo>
                    <a:lnTo>
                      <a:pt x="322" y="844"/>
                    </a:lnTo>
                    <a:lnTo>
                      <a:pt x="330" y="869"/>
                    </a:lnTo>
                    <a:lnTo>
                      <a:pt x="306" y="898"/>
                    </a:lnTo>
                    <a:lnTo>
                      <a:pt x="322" y="917"/>
                    </a:lnTo>
                    <a:lnTo>
                      <a:pt x="332" y="949"/>
                    </a:lnTo>
                    <a:lnTo>
                      <a:pt x="364" y="947"/>
                    </a:lnTo>
                    <a:lnTo>
                      <a:pt x="397" y="930"/>
                    </a:lnTo>
                    <a:lnTo>
                      <a:pt x="414" y="902"/>
                    </a:lnTo>
                    <a:lnTo>
                      <a:pt x="420" y="894"/>
                    </a:lnTo>
                    <a:lnTo>
                      <a:pt x="449" y="905"/>
                    </a:lnTo>
                    <a:lnTo>
                      <a:pt x="487" y="881"/>
                    </a:lnTo>
                    <a:lnTo>
                      <a:pt x="533" y="877"/>
                    </a:lnTo>
                    <a:lnTo>
                      <a:pt x="551" y="855"/>
                    </a:lnTo>
                    <a:lnTo>
                      <a:pt x="591" y="858"/>
                    </a:lnTo>
                    <a:lnTo>
                      <a:pt x="602" y="817"/>
                    </a:lnTo>
                    <a:lnTo>
                      <a:pt x="622" y="821"/>
                    </a:lnTo>
                    <a:lnTo>
                      <a:pt x="630" y="841"/>
                    </a:lnTo>
                    <a:lnTo>
                      <a:pt x="671" y="851"/>
                    </a:lnTo>
                    <a:lnTo>
                      <a:pt x="690" y="842"/>
                    </a:lnTo>
                    <a:lnTo>
                      <a:pt x="705" y="854"/>
                    </a:lnTo>
                    <a:lnTo>
                      <a:pt x="731" y="846"/>
                    </a:lnTo>
                    <a:lnTo>
                      <a:pt x="759" y="850"/>
                    </a:lnTo>
                    <a:lnTo>
                      <a:pt x="790" y="827"/>
                    </a:lnTo>
                    <a:lnTo>
                      <a:pt x="780" y="787"/>
                    </a:lnTo>
                    <a:lnTo>
                      <a:pt x="785" y="773"/>
                    </a:lnTo>
                    <a:lnTo>
                      <a:pt x="860" y="719"/>
                    </a:lnTo>
                    <a:lnTo>
                      <a:pt x="865" y="699"/>
                    </a:lnTo>
                    <a:lnTo>
                      <a:pt x="856" y="666"/>
                    </a:lnTo>
                    <a:lnTo>
                      <a:pt x="867" y="652"/>
                    </a:lnTo>
                    <a:lnTo>
                      <a:pt x="894" y="648"/>
                    </a:lnTo>
                    <a:lnTo>
                      <a:pt x="892" y="622"/>
                    </a:lnTo>
                    <a:lnTo>
                      <a:pt x="904" y="607"/>
                    </a:lnTo>
                    <a:lnTo>
                      <a:pt x="869" y="604"/>
                    </a:lnTo>
                    <a:lnTo>
                      <a:pt x="880" y="569"/>
                    </a:lnTo>
                    <a:lnTo>
                      <a:pt x="865" y="551"/>
                    </a:lnTo>
                    <a:lnTo>
                      <a:pt x="862" y="518"/>
                    </a:lnTo>
                    <a:lnTo>
                      <a:pt x="868" y="510"/>
                    </a:lnTo>
                    <a:lnTo>
                      <a:pt x="888" y="516"/>
                    </a:lnTo>
                    <a:lnTo>
                      <a:pt x="906" y="493"/>
                    </a:lnTo>
                    <a:lnTo>
                      <a:pt x="980" y="493"/>
                    </a:lnTo>
                    <a:lnTo>
                      <a:pt x="1015" y="430"/>
                    </a:lnTo>
                    <a:lnTo>
                      <a:pt x="1033" y="340"/>
                    </a:lnTo>
                    <a:lnTo>
                      <a:pt x="1052" y="319"/>
                    </a:lnTo>
                    <a:lnTo>
                      <a:pt x="1050" y="299"/>
                    </a:lnTo>
                    <a:lnTo>
                      <a:pt x="1061" y="277"/>
                    </a:lnTo>
                    <a:lnTo>
                      <a:pt x="1094" y="275"/>
                    </a:lnTo>
                    <a:lnTo>
                      <a:pt x="1103" y="294"/>
                    </a:lnTo>
                    <a:lnTo>
                      <a:pt x="1116" y="293"/>
                    </a:lnTo>
                    <a:lnTo>
                      <a:pt x="1128" y="272"/>
                    </a:lnTo>
                    <a:lnTo>
                      <a:pt x="1119" y="252"/>
                    </a:lnTo>
                    <a:lnTo>
                      <a:pt x="1106" y="247"/>
                    </a:lnTo>
                    <a:lnTo>
                      <a:pt x="1107" y="193"/>
                    </a:lnTo>
                    <a:lnTo>
                      <a:pt x="1097" y="160"/>
                    </a:lnTo>
                    <a:lnTo>
                      <a:pt x="1074" y="129"/>
                    </a:lnTo>
                    <a:lnTo>
                      <a:pt x="1080" y="121"/>
                    </a:lnTo>
                    <a:lnTo>
                      <a:pt x="1066" y="1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4" name="Freeform 77">
                <a:extLst>
                  <a:ext uri="{FF2B5EF4-FFF2-40B4-BE49-F238E27FC236}">
                    <a16:creationId xmlns:a16="http://schemas.microsoft.com/office/drawing/2014/main" id="{D7D3A18A-9437-4149-9729-21803A54D0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5" y="626"/>
                <a:ext cx="407" cy="250"/>
              </a:xfrm>
              <a:custGeom>
                <a:avLst/>
                <a:gdLst>
                  <a:gd name="T0" fmla="*/ 599 w 1220"/>
                  <a:gd name="T1" fmla="*/ 96 h 748"/>
                  <a:gd name="T2" fmla="*/ 187 w 1220"/>
                  <a:gd name="T3" fmla="*/ 0 h 748"/>
                  <a:gd name="T4" fmla="*/ 64 w 1220"/>
                  <a:gd name="T5" fmla="*/ 39 h 748"/>
                  <a:gd name="T6" fmla="*/ 54 w 1220"/>
                  <a:gd name="T7" fmla="*/ 80 h 748"/>
                  <a:gd name="T8" fmla="*/ 51 w 1220"/>
                  <a:gd name="T9" fmla="*/ 127 h 748"/>
                  <a:gd name="T10" fmla="*/ 84 w 1220"/>
                  <a:gd name="T11" fmla="*/ 185 h 748"/>
                  <a:gd name="T12" fmla="*/ 121 w 1220"/>
                  <a:gd name="T13" fmla="*/ 222 h 748"/>
                  <a:gd name="T14" fmla="*/ 199 w 1220"/>
                  <a:gd name="T15" fmla="*/ 201 h 748"/>
                  <a:gd name="T16" fmla="*/ 180 w 1220"/>
                  <a:gd name="T17" fmla="*/ 283 h 748"/>
                  <a:gd name="T18" fmla="*/ 230 w 1220"/>
                  <a:gd name="T19" fmla="*/ 379 h 748"/>
                  <a:gd name="T20" fmla="*/ 234 w 1220"/>
                  <a:gd name="T21" fmla="*/ 425 h 748"/>
                  <a:gd name="T22" fmla="*/ 173 w 1220"/>
                  <a:gd name="T23" fmla="*/ 492 h 748"/>
                  <a:gd name="T24" fmla="*/ 121 w 1220"/>
                  <a:gd name="T25" fmla="*/ 531 h 748"/>
                  <a:gd name="T26" fmla="*/ 70 w 1220"/>
                  <a:gd name="T27" fmla="*/ 541 h 748"/>
                  <a:gd name="T28" fmla="*/ 105 w 1220"/>
                  <a:gd name="T29" fmla="*/ 566 h 748"/>
                  <a:gd name="T30" fmla="*/ 48 w 1220"/>
                  <a:gd name="T31" fmla="*/ 597 h 748"/>
                  <a:gd name="T32" fmla="*/ 35 w 1220"/>
                  <a:gd name="T33" fmla="*/ 666 h 748"/>
                  <a:gd name="T34" fmla="*/ 52 w 1220"/>
                  <a:gd name="T35" fmla="*/ 711 h 748"/>
                  <a:gd name="T36" fmla="*/ 146 w 1220"/>
                  <a:gd name="T37" fmla="*/ 709 h 748"/>
                  <a:gd name="T38" fmla="*/ 236 w 1220"/>
                  <a:gd name="T39" fmla="*/ 734 h 748"/>
                  <a:gd name="T40" fmla="*/ 250 w 1220"/>
                  <a:gd name="T41" fmla="*/ 746 h 748"/>
                  <a:gd name="T42" fmla="*/ 339 w 1220"/>
                  <a:gd name="T43" fmla="*/ 691 h 748"/>
                  <a:gd name="T44" fmla="*/ 343 w 1220"/>
                  <a:gd name="T45" fmla="*/ 657 h 748"/>
                  <a:gd name="T46" fmla="*/ 383 w 1220"/>
                  <a:gd name="T47" fmla="*/ 660 h 748"/>
                  <a:gd name="T48" fmla="*/ 444 w 1220"/>
                  <a:gd name="T49" fmla="*/ 668 h 748"/>
                  <a:gd name="T50" fmla="*/ 569 w 1220"/>
                  <a:gd name="T51" fmla="*/ 636 h 748"/>
                  <a:gd name="T52" fmla="*/ 604 w 1220"/>
                  <a:gd name="T53" fmla="*/ 653 h 748"/>
                  <a:gd name="T54" fmla="*/ 614 w 1220"/>
                  <a:gd name="T55" fmla="*/ 686 h 748"/>
                  <a:gd name="T56" fmla="*/ 637 w 1220"/>
                  <a:gd name="T57" fmla="*/ 650 h 748"/>
                  <a:gd name="T58" fmla="*/ 762 w 1220"/>
                  <a:gd name="T59" fmla="*/ 692 h 748"/>
                  <a:gd name="T60" fmla="*/ 828 w 1220"/>
                  <a:gd name="T61" fmla="*/ 672 h 748"/>
                  <a:gd name="T62" fmla="*/ 915 w 1220"/>
                  <a:gd name="T63" fmla="*/ 611 h 748"/>
                  <a:gd name="T64" fmla="*/ 977 w 1220"/>
                  <a:gd name="T65" fmla="*/ 558 h 748"/>
                  <a:gd name="T66" fmla="*/ 1020 w 1220"/>
                  <a:gd name="T67" fmla="*/ 574 h 748"/>
                  <a:gd name="T68" fmla="*/ 1060 w 1220"/>
                  <a:gd name="T69" fmla="*/ 571 h 748"/>
                  <a:gd name="T70" fmla="*/ 1084 w 1220"/>
                  <a:gd name="T71" fmla="*/ 548 h 748"/>
                  <a:gd name="T72" fmla="*/ 1140 w 1220"/>
                  <a:gd name="T73" fmla="*/ 570 h 748"/>
                  <a:gd name="T74" fmla="*/ 1193 w 1220"/>
                  <a:gd name="T75" fmla="*/ 565 h 748"/>
                  <a:gd name="T76" fmla="*/ 1220 w 1220"/>
                  <a:gd name="T77" fmla="*/ 489 h 748"/>
                  <a:gd name="T78" fmla="*/ 1176 w 1220"/>
                  <a:gd name="T79" fmla="*/ 445 h 748"/>
                  <a:gd name="T80" fmla="*/ 1199 w 1220"/>
                  <a:gd name="T81" fmla="*/ 417 h 748"/>
                  <a:gd name="T82" fmla="*/ 1214 w 1220"/>
                  <a:gd name="T83" fmla="*/ 348 h 748"/>
                  <a:gd name="T84" fmla="*/ 1185 w 1220"/>
                  <a:gd name="T85" fmla="*/ 264 h 748"/>
                  <a:gd name="T86" fmla="*/ 1141 w 1220"/>
                  <a:gd name="T87" fmla="*/ 221 h 748"/>
                  <a:gd name="T88" fmla="*/ 1184 w 1220"/>
                  <a:gd name="T89" fmla="*/ 183 h 748"/>
                  <a:gd name="T90" fmla="*/ 1137 w 1220"/>
                  <a:gd name="T91" fmla="*/ 174 h 748"/>
                  <a:gd name="T92" fmla="*/ 1138 w 1220"/>
                  <a:gd name="T93" fmla="*/ 113 h 748"/>
                  <a:gd name="T94" fmla="*/ 1128 w 1220"/>
                  <a:gd name="T95" fmla="*/ 7 h 748"/>
                  <a:gd name="T96" fmla="*/ 1009 w 1220"/>
                  <a:gd name="T97" fmla="*/ 32 h 748"/>
                  <a:gd name="T98" fmla="*/ 897 w 1220"/>
                  <a:gd name="T99" fmla="*/ 123 h 748"/>
                  <a:gd name="T100" fmla="*/ 733 w 1220"/>
                  <a:gd name="T101" fmla="*/ 157 h 748"/>
                  <a:gd name="T102" fmla="*/ 705 w 1220"/>
                  <a:gd name="T103" fmla="*/ 153 h 7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220" h="748">
                    <a:moveTo>
                      <a:pt x="705" y="153"/>
                    </a:moveTo>
                    <a:lnTo>
                      <a:pt x="599" y="96"/>
                    </a:lnTo>
                    <a:lnTo>
                      <a:pt x="287" y="52"/>
                    </a:lnTo>
                    <a:lnTo>
                      <a:pt x="187" y="0"/>
                    </a:lnTo>
                    <a:lnTo>
                      <a:pt x="87" y="10"/>
                    </a:lnTo>
                    <a:lnTo>
                      <a:pt x="64" y="39"/>
                    </a:lnTo>
                    <a:lnTo>
                      <a:pt x="56" y="71"/>
                    </a:lnTo>
                    <a:lnTo>
                      <a:pt x="54" y="80"/>
                    </a:lnTo>
                    <a:lnTo>
                      <a:pt x="43" y="102"/>
                    </a:lnTo>
                    <a:lnTo>
                      <a:pt x="51" y="127"/>
                    </a:lnTo>
                    <a:lnTo>
                      <a:pt x="45" y="134"/>
                    </a:lnTo>
                    <a:lnTo>
                      <a:pt x="84" y="185"/>
                    </a:lnTo>
                    <a:lnTo>
                      <a:pt x="113" y="202"/>
                    </a:lnTo>
                    <a:lnTo>
                      <a:pt x="121" y="222"/>
                    </a:lnTo>
                    <a:lnTo>
                      <a:pt x="155" y="231"/>
                    </a:lnTo>
                    <a:lnTo>
                      <a:pt x="199" y="201"/>
                    </a:lnTo>
                    <a:lnTo>
                      <a:pt x="215" y="226"/>
                    </a:lnTo>
                    <a:lnTo>
                      <a:pt x="180" y="283"/>
                    </a:lnTo>
                    <a:lnTo>
                      <a:pt x="225" y="332"/>
                    </a:lnTo>
                    <a:lnTo>
                      <a:pt x="230" y="379"/>
                    </a:lnTo>
                    <a:lnTo>
                      <a:pt x="212" y="407"/>
                    </a:lnTo>
                    <a:lnTo>
                      <a:pt x="234" y="425"/>
                    </a:lnTo>
                    <a:lnTo>
                      <a:pt x="196" y="450"/>
                    </a:lnTo>
                    <a:lnTo>
                      <a:pt x="173" y="492"/>
                    </a:lnTo>
                    <a:lnTo>
                      <a:pt x="132" y="514"/>
                    </a:lnTo>
                    <a:lnTo>
                      <a:pt x="121" y="531"/>
                    </a:lnTo>
                    <a:lnTo>
                      <a:pt x="108" y="524"/>
                    </a:lnTo>
                    <a:lnTo>
                      <a:pt x="70" y="541"/>
                    </a:lnTo>
                    <a:lnTo>
                      <a:pt x="104" y="546"/>
                    </a:lnTo>
                    <a:lnTo>
                      <a:pt x="105" y="566"/>
                    </a:lnTo>
                    <a:lnTo>
                      <a:pt x="62" y="602"/>
                    </a:lnTo>
                    <a:lnTo>
                      <a:pt x="48" y="597"/>
                    </a:lnTo>
                    <a:lnTo>
                      <a:pt x="0" y="649"/>
                    </a:lnTo>
                    <a:lnTo>
                      <a:pt x="35" y="666"/>
                    </a:lnTo>
                    <a:lnTo>
                      <a:pt x="38" y="698"/>
                    </a:lnTo>
                    <a:lnTo>
                      <a:pt x="52" y="711"/>
                    </a:lnTo>
                    <a:lnTo>
                      <a:pt x="134" y="717"/>
                    </a:lnTo>
                    <a:lnTo>
                      <a:pt x="146" y="709"/>
                    </a:lnTo>
                    <a:lnTo>
                      <a:pt x="203" y="744"/>
                    </a:lnTo>
                    <a:lnTo>
                      <a:pt x="236" y="734"/>
                    </a:lnTo>
                    <a:lnTo>
                      <a:pt x="230" y="748"/>
                    </a:lnTo>
                    <a:lnTo>
                      <a:pt x="250" y="746"/>
                    </a:lnTo>
                    <a:lnTo>
                      <a:pt x="288" y="716"/>
                    </a:lnTo>
                    <a:lnTo>
                      <a:pt x="339" y="691"/>
                    </a:lnTo>
                    <a:lnTo>
                      <a:pt x="345" y="684"/>
                    </a:lnTo>
                    <a:lnTo>
                      <a:pt x="343" y="657"/>
                    </a:lnTo>
                    <a:lnTo>
                      <a:pt x="349" y="650"/>
                    </a:lnTo>
                    <a:lnTo>
                      <a:pt x="383" y="660"/>
                    </a:lnTo>
                    <a:lnTo>
                      <a:pt x="397" y="672"/>
                    </a:lnTo>
                    <a:lnTo>
                      <a:pt x="444" y="668"/>
                    </a:lnTo>
                    <a:lnTo>
                      <a:pt x="548" y="631"/>
                    </a:lnTo>
                    <a:lnTo>
                      <a:pt x="569" y="636"/>
                    </a:lnTo>
                    <a:lnTo>
                      <a:pt x="591" y="660"/>
                    </a:lnTo>
                    <a:lnTo>
                      <a:pt x="604" y="653"/>
                    </a:lnTo>
                    <a:lnTo>
                      <a:pt x="606" y="673"/>
                    </a:lnTo>
                    <a:lnTo>
                      <a:pt x="614" y="686"/>
                    </a:lnTo>
                    <a:lnTo>
                      <a:pt x="619" y="672"/>
                    </a:lnTo>
                    <a:lnTo>
                      <a:pt x="637" y="650"/>
                    </a:lnTo>
                    <a:lnTo>
                      <a:pt x="719" y="669"/>
                    </a:lnTo>
                    <a:lnTo>
                      <a:pt x="762" y="692"/>
                    </a:lnTo>
                    <a:lnTo>
                      <a:pt x="788" y="676"/>
                    </a:lnTo>
                    <a:lnTo>
                      <a:pt x="828" y="672"/>
                    </a:lnTo>
                    <a:lnTo>
                      <a:pt x="877" y="628"/>
                    </a:lnTo>
                    <a:lnTo>
                      <a:pt x="915" y="611"/>
                    </a:lnTo>
                    <a:lnTo>
                      <a:pt x="938" y="575"/>
                    </a:lnTo>
                    <a:lnTo>
                      <a:pt x="977" y="558"/>
                    </a:lnTo>
                    <a:lnTo>
                      <a:pt x="1000" y="582"/>
                    </a:lnTo>
                    <a:lnTo>
                      <a:pt x="1020" y="574"/>
                    </a:lnTo>
                    <a:lnTo>
                      <a:pt x="1032" y="567"/>
                    </a:lnTo>
                    <a:lnTo>
                      <a:pt x="1060" y="571"/>
                    </a:lnTo>
                    <a:lnTo>
                      <a:pt x="1071" y="550"/>
                    </a:lnTo>
                    <a:lnTo>
                      <a:pt x="1084" y="548"/>
                    </a:lnTo>
                    <a:lnTo>
                      <a:pt x="1099" y="560"/>
                    </a:lnTo>
                    <a:lnTo>
                      <a:pt x="1140" y="570"/>
                    </a:lnTo>
                    <a:lnTo>
                      <a:pt x="1164" y="548"/>
                    </a:lnTo>
                    <a:lnTo>
                      <a:pt x="1193" y="565"/>
                    </a:lnTo>
                    <a:lnTo>
                      <a:pt x="1204" y="543"/>
                    </a:lnTo>
                    <a:lnTo>
                      <a:pt x="1220" y="489"/>
                    </a:lnTo>
                    <a:lnTo>
                      <a:pt x="1184" y="465"/>
                    </a:lnTo>
                    <a:lnTo>
                      <a:pt x="1176" y="445"/>
                    </a:lnTo>
                    <a:lnTo>
                      <a:pt x="1180" y="425"/>
                    </a:lnTo>
                    <a:lnTo>
                      <a:pt x="1199" y="417"/>
                    </a:lnTo>
                    <a:lnTo>
                      <a:pt x="1197" y="383"/>
                    </a:lnTo>
                    <a:lnTo>
                      <a:pt x="1214" y="348"/>
                    </a:lnTo>
                    <a:lnTo>
                      <a:pt x="1192" y="330"/>
                    </a:lnTo>
                    <a:lnTo>
                      <a:pt x="1185" y="264"/>
                    </a:lnTo>
                    <a:lnTo>
                      <a:pt x="1156" y="240"/>
                    </a:lnTo>
                    <a:lnTo>
                      <a:pt x="1141" y="221"/>
                    </a:lnTo>
                    <a:lnTo>
                      <a:pt x="1180" y="204"/>
                    </a:lnTo>
                    <a:lnTo>
                      <a:pt x="1184" y="183"/>
                    </a:lnTo>
                    <a:lnTo>
                      <a:pt x="1169" y="165"/>
                    </a:lnTo>
                    <a:lnTo>
                      <a:pt x="1137" y="174"/>
                    </a:lnTo>
                    <a:lnTo>
                      <a:pt x="1133" y="134"/>
                    </a:lnTo>
                    <a:lnTo>
                      <a:pt x="1138" y="113"/>
                    </a:lnTo>
                    <a:lnTo>
                      <a:pt x="1128" y="80"/>
                    </a:lnTo>
                    <a:lnTo>
                      <a:pt x="1128" y="7"/>
                    </a:lnTo>
                    <a:lnTo>
                      <a:pt x="1068" y="13"/>
                    </a:lnTo>
                    <a:lnTo>
                      <a:pt x="1009" y="32"/>
                    </a:lnTo>
                    <a:lnTo>
                      <a:pt x="965" y="63"/>
                    </a:lnTo>
                    <a:lnTo>
                      <a:pt x="897" y="123"/>
                    </a:lnTo>
                    <a:lnTo>
                      <a:pt x="826" y="149"/>
                    </a:lnTo>
                    <a:lnTo>
                      <a:pt x="733" y="157"/>
                    </a:lnTo>
                    <a:lnTo>
                      <a:pt x="721" y="180"/>
                    </a:lnTo>
                    <a:lnTo>
                      <a:pt x="705" y="15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5" name="Freeform 78">
                <a:extLst>
                  <a:ext uri="{FF2B5EF4-FFF2-40B4-BE49-F238E27FC236}">
                    <a16:creationId xmlns:a16="http://schemas.microsoft.com/office/drawing/2014/main" id="{04FC3F9F-E365-8CD8-ECE6-3B2BE6ECFE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9" y="775"/>
                <a:ext cx="193" cy="247"/>
              </a:xfrm>
              <a:custGeom>
                <a:avLst/>
                <a:gdLst>
                  <a:gd name="T0" fmla="*/ 26 w 581"/>
                  <a:gd name="T1" fmla="*/ 23 h 741"/>
                  <a:gd name="T2" fmla="*/ 0 w 581"/>
                  <a:gd name="T3" fmla="*/ 25 h 741"/>
                  <a:gd name="T4" fmla="*/ 18 w 581"/>
                  <a:gd name="T5" fmla="*/ 76 h 741"/>
                  <a:gd name="T6" fmla="*/ 42 w 581"/>
                  <a:gd name="T7" fmla="*/ 114 h 741"/>
                  <a:gd name="T8" fmla="*/ 32 w 581"/>
                  <a:gd name="T9" fmla="*/ 155 h 741"/>
                  <a:gd name="T10" fmla="*/ 61 w 581"/>
                  <a:gd name="T11" fmla="*/ 180 h 741"/>
                  <a:gd name="T12" fmla="*/ 78 w 581"/>
                  <a:gd name="T13" fmla="*/ 219 h 741"/>
                  <a:gd name="T14" fmla="*/ 88 w 581"/>
                  <a:gd name="T15" fmla="*/ 251 h 741"/>
                  <a:gd name="T16" fmla="*/ 97 w 581"/>
                  <a:gd name="T17" fmla="*/ 278 h 741"/>
                  <a:gd name="T18" fmla="*/ 93 w 581"/>
                  <a:gd name="T19" fmla="*/ 304 h 741"/>
                  <a:gd name="T20" fmla="*/ 92 w 581"/>
                  <a:gd name="T21" fmla="*/ 365 h 741"/>
                  <a:gd name="T22" fmla="*/ 120 w 581"/>
                  <a:gd name="T23" fmla="*/ 382 h 741"/>
                  <a:gd name="T24" fmla="*/ 84 w 581"/>
                  <a:gd name="T25" fmla="*/ 433 h 741"/>
                  <a:gd name="T26" fmla="*/ 109 w 581"/>
                  <a:gd name="T27" fmla="*/ 478 h 741"/>
                  <a:gd name="T28" fmla="*/ 148 w 581"/>
                  <a:gd name="T29" fmla="*/ 534 h 741"/>
                  <a:gd name="T30" fmla="*/ 186 w 581"/>
                  <a:gd name="T31" fmla="*/ 578 h 741"/>
                  <a:gd name="T32" fmla="*/ 235 w 581"/>
                  <a:gd name="T33" fmla="*/ 607 h 741"/>
                  <a:gd name="T34" fmla="*/ 251 w 581"/>
                  <a:gd name="T35" fmla="*/ 706 h 741"/>
                  <a:gd name="T36" fmla="*/ 287 w 581"/>
                  <a:gd name="T37" fmla="*/ 729 h 741"/>
                  <a:gd name="T38" fmla="*/ 328 w 581"/>
                  <a:gd name="T39" fmla="*/ 740 h 741"/>
                  <a:gd name="T40" fmla="*/ 344 w 581"/>
                  <a:gd name="T41" fmla="*/ 691 h 741"/>
                  <a:gd name="T42" fmla="*/ 380 w 581"/>
                  <a:gd name="T43" fmla="*/ 641 h 741"/>
                  <a:gd name="T44" fmla="*/ 357 w 581"/>
                  <a:gd name="T45" fmla="*/ 609 h 741"/>
                  <a:gd name="T46" fmla="*/ 431 w 581"/>
                  <a:gd name="T47" fmla="*/ 555 h 741"/>
                  <a:gd name="T48" fmla="*/ 420 w 581"/>
                  <a:gd name="T49" fmla="*/ 496 h 741"/>
                  <a:gd name="T50" fmla="*/ 469 w 581"/>
                  <a:gd name="T51" fmla="*/ 458 h 741"/>
                  <a:gd name="T52" fmla="*/ 494 w 581"/>
                  <a:gd name="T53" fmla="*/ 422 h 741"/>
                  <a:gd name="T54" fmla="*/ 550 w 581"/>
                  <a:gd name="T55" fmla="*/ 377 h 741"/>
                  <a:gd name="T56" fmla="*/ 581 w 581"/>
                  <a:gd name="T57" fmla="*/ 354 h 741"/>
                  <a:gd name="T58" fmla="*/ 530 w 581"/>
                  <a:gd name="T59" fmla="*/ 312 h 741"/>
                  <a:gd name="T60" fmla="*/ 530 w 581"/>
                  <a:gd name="T61" fmla="*/ 238 h 741"/>
                  <a:gd name="T62" fmla="*/ 560 w 581"/>
                  <a:gd name="T63" fmla="*/ 201 h 741"/>
                  <a:gd name="T64" fmla="*/ 549 w 581"/>
                  <a:gd name="T65" fmla="*/ 148 h 741"/>
                  <a:gd name="T66" fmla="*/ 511 w 581"/>
                  <a:gd name="T67" fmla="*/ 105 h 741"/>
                  <a:gd name="T68" fmla="*/ 429 w 581"/>
                  <a:gd name="T69" fmla="*/ 98 h 741"/>
                  <a:gd name="T70" fmla="*/ 366 w 581"/>
                  <a:gd name="T71" fmla="*/ 65 h 741"/>
                  <a:gd name="T72" fmla="*/ 313 w 581"/>
                  <a:gd name="T73" fmla="*/ 69 h 741"/>
                  <a:gd name="T74" fmla="*/ 309 w 581"/>
                  <a:gd name="T75" fmla="*/ 30 h 741"/>
                  <a:gd name="T76" fmla="*/ 260 w 581"/>
                  <a:gd name="T77" fmla="*/ 7 h 741"/>
                  <a:gd name="T78" fmla="*/ 234 w 581"/>
                  <a:gd name="T79" fmla="*/ 23 h 741"/>
                  <a:gd name="T80" fmla="*/ 203 w 581"/>
                  <a:gd name="T81" fmla="*/ 39 h 741"/>
                  <a:gd name="T82" fmla="*/ 44 w 581"/>
                  <a:gd name="T83" fmla="*/ 0 h 7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581" h="741">
                    <a:moveTo>
                      <a:pt x="44" y="0"/>
                    </a:moveTo>
                    <a:lnTo>
                      <a:pt x="26" y="23"/>
                    </a:lnTo>
                    <a:lnTo>
                      <a:pt x="6" y="17"/>
                    </a:lnTo>
                    <a:lnTo>
                      <a:pt x="0" y="25"/>
                    </a:lnTo>
                    <a:lnTo>
                      <a:pt x="3" y="58"/>
                    </a:lnTo>
                    <a:lnTo>
                      <a:pt x="18" y="76"/>
                    </a:lnTo>
                    <a:lnTo>
                      <a:pt x="7" y="111"/>
                    </a:lnTo>
                    <a:lnTo>
                      <a:pt x="42" y="114"/>
                    </a:lnTo>
                    <a:lnTo>
                      <a:pt x="30" y="129"/>
                    </a:lnTo>
                    <a:lnTo>
                      <a:pt x="32" y="155"/>
                    </a:lnTo>
                    <a:lnTo>
                      <a:pt x="40" y="169"/>
                    </a:lnTo>
                    <a:lnTo>
                      <a:pt x="61" y="180"/>
                    </a:lnTo>
                    <a:lnTo>
                      <a:pt x="63" y="200"/>
                    </a:lnTo>
                    <a:lnTo>
                      <a:pt x="78" y="219"/>
                    </a:lnTo>
                    <a:lnTo>
                      <a:pt x="67" y="240"/>
                    </a:lnTo>
                    <a:lnTo>
                      <a:pt x="88" y="251"/>
                    </a:lnTo>
                    <a:lnTo>
                      <a:pt x="90" y="271"/>
                    </a:lnTo>
                    <a:lnTo>
                      <a:pt x="97" y="278"/>
                    </a:lnTo>
                    <a:lnTo>
                      <a:pt x="91" y="285"/>
                    </a:lnTo>
                    <a:lnTo>
                      <a:pt x="93" y="304"/>
                    </a:lnTo>
                    <a:lnTo>
                      <a:pt x="90" y="339"/>
                    </a:lnTo>
                    <a:lnTo>
                      <a:pt x="92" y="365"/>
                    </a:lnTo>
                    <a:lnTo>
                      <a:pt x="113" y="370"/>
                    </a:lnTo>
                    <a:lnTo>
                      <a:pt x="120" y="382"/>
                    </a:lnTo>
                    <a:lnTo>
                      <a:pt x="91" y="425"/>
                    </a:lnTo>
                    <a:lnTo>
                      <a:pt x="84" y="433"/>
                    </a:lnTo>
                    <a:lnTo>
                      <a:pt x="107" y="451"/>
                    </a:lnTo>
                    <a:lnTo>
                      <a:pt x="109" y="478"/>
                    </a:lnTo>
                    <a:lnTo>
                      <a:pt x="131" y="496"/>
                    </a:lnTo>
                    <a:lnTo>
                      <a:pt x="148" y="534"/>
                    </a:lnTo>
                    <a:lnTo>
                      <a:pt x="189" y="537"/>
                    </a:lnTo>
                    <a:lnTo>
                      <a:pt x="186" y="578"/>
                    </a:lnTo>
                    <a:lnTo>
                      <a:pt x="219" y="581"/>
                    </a:lnTo>
                    <a:lnTo>
                      <a:pt x="235" y="607"/>
                    </a:lnTo>
                    <a:lnTo>
                      <a:pt x="233" y="654"/>
                    </a:lnTo>
                    <a:lnTo>
                      <a:pt x="251" y="706"/>
                    </a:lnTo>
                    <a:lnTo>
                      <a:pt x="272" y="711"/>
                    </a:lnTo>
                    <a:lnTo>
                      <a:pt x="287" y="729"/>
                    </a:lnTo>
                    <a:lnTo>
                      <a:pt x="308" y="741"/>
                    </a:lnTo>
                    <a:lnTo>
                      <a:pt x="328" y="740"/>
                    </a:lnTo>
                    <a:lnTo>
                      <a:pt x="340" y="718"/>
                    </a:lnTo>
                    <a:lnTo>
                      <a:pt x="344" y="691"/>
                    </a:lnTo>
                    <a:lnTo>
                      <a:pt x="361" y="655"/>
                    </a:lnTo>
                    <a:lnTo>
                      <a:pt x="380" y="641"/>
                    </a:lnTo>
                    <a:lnTo>
                      <a:pt x="357" y="615"/>
                    </a:lnTo>
                    <a:lnTo>
                      <a:pt x="357" y="609"/>
                    </a:lnTo>
                    <a:lnTo>
                      <a:pt x="416" y="604"/>
                    </a:lnTo>
                    <a:lnTo>
                      <a:pt x="431" y="555"/>
                    </a:lnTo>
                    <a:lnTo>
                      <a:pt x="450" y="540"/>
                    </a:lnTo>
                    <a:lnTo>
                      <a:pt x="420" y="496"/>
                    </a:lnTo>
                    <a:lnTo>
                      <a:pt x="443" y="460"/>
                    </a:lnTo>
                    <a:lnTo>
                      <a:pt x="469" y="458"/>
                    </a:lnTo>
                    <a:lnTo>
                      <a:pt x="487" y="430"/>
                    </a:lnTo>
                    <a:lnTo>
                      <a:pt x="494" y="422"/>
                    </a:lnTo>
                    <a:lnTo>
                      <a:pt x="491" y="395"/>
                    </a:lnTo>
                    <a:lnTo>
                      <a:pt x="550" y="377"/>
                    </a:lnTo>
                    <a:lnTo>
                      <a:pt x="554" y="356"/>
                    </a:lnTo>
                    <a:lnTo>
                      <a:pt x="581" y="354"/>
                    </a:lnTo>
                    <a:lnTo>
                      <a:pt x="544" y="317"/>
                    </a:lnTo>
                    <a:lnTo>
                      <a:pt x="530" y="312"/>
                    </a:lnTo>
                    <a:lnTo>
                      <a:pt x="521" y="291"/>
                    </a:lnTo>
                    <a:lnTo>
                      <a:pt x="530" y="238"/>
                    </a:lnTo>
                    <a:lnTo>
                      <a:pt x="541" y="216"/>
                    </a:lnTo>
                    <a:lnTo>
                      <a:pt x="560" y="201"/>
                    </a:lnTo>
                    <a:lnTo>
                      <a:pt x="563" y="161"/>
                    </a:lnTo>
                    <a:lnTo>
                      <a:pt x="549" y="148"/>
                    </a:lnTo>
                    <a:lnTo>
                      <a:pt x="539" y="115"/>
                    </a:lnTo>
                    <a:lnTo>
                      <a:pt x="511" y="105"/>
                    </a:lnTo>
                    <a:lnTo>
                      <a:pt x="502" y="78"/>
                    </a:lnTo>
                    <a:lnTo>
                      <a:pt x="429" y="98"/>
                    </a:lnTo>
                    <a:lnTo>
                      <a:pt x="407" y="74"/>
                    </a:lnTo>
                    <a:lnTo>
                      <a:pt x="366" y="65"/>
                    </a:lnTo>
                    <a:lnTo>
                      <a:pt x="344" y="39"/>
                    </a:lnTo>
                    <a:lnTo>
                      <a:pt x="313" y="69"/>
                    </a:lnTo>
                    <a:lnTo>
                      <a:pt x="304" y="50"/>
                    </a:lnTo>
                    <a:lnTo>
                      <a:pt x="309" y="30"/>
                    </a:lnTo>
                    <a:lnTo>
                      <a:pt x="280" y="6"/>
                    </a:lnTo>
                    <a:lnTo>
                      <a:pt x="260" y="7"/>
                    </a:lnTo>
                    <a:lnTo>
                      <a:pt x="254" y="21"/>
                    </a:lnTo>
                    <a:lnTo>
                      <a:pt x="234" y="23"/>
                    </a:lnTo>
                    <a:lnTo>
                      <a:pt x="222" y="31"/>
                    </a:lnTo>
                    <a:lnTo>
                      <a:pt x="203" y="39"/>
                    </a:lnTo>
                    <a:lnTo>
                      <a:pt x="166" y="3"/>
                    </a:lnTo>
                    <a:lnTo>
                      <a:pt x="4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6" name="Freeform 79">
                <a:extLst>
                  <a:ext uri="{FF2B5EF4-FFF2-40B4-BE49-F238E27FC236}">
                    <a16:creationId xmlns:a16="http://schemas.microsoft.com/office/drawing/2014/main" id="{32F671D9-F9DC-6451-7645-2A13DCB7F8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5" y="827"/>
                <a:ext cx="317" cy="379"/>
              </a:xfrm>
              <a:custGeom>
                <a:avLst/>
                <a:gdLst>
                  <a:gd name="T0" fmla="*/ 546 w 951"/>
                  <a:gd name="T1" fmla="*/ 18 h 1137"/>
                  <a:gd name="T2" fmla="*/ 475 w 951"/>
                  <a:gd name="T3" fmla="*/ 125 h 1137"/>
                  <a:gd name="T4" fmla="*/ 449 w 951"/>
                  <a:gd name="T5" fmla="*/ 202 h 1137"/>
                  <a:gd name="T6" fmla="*/ 380 w 951"/>
                  <a:gd name="T7" fmla="*/ 194 h 1137"/>
                  <a:gd name="T8" fmla="*/ 312 w 951"/>
                  <a:gd name="T9" fmla="*/ 173 h 1137"/>
                  <a:gd name="T10" fmla="*/ 241 w 951"/>
                  <a:gd name="T11" fmla="*/ 207 h 1137"/>
                  <a:gd name="T12" fmla="*/ 139 w 951"/>
                  <a:gd name="T13" fmla="*/ 257 h 1137"/>
                  <a:gd name="T14" fmla="*/ 87 w 951"/>
                  <a:gd name="T15" fmla="*/ 282 h 1137"/>
                  <a:gd name="T16" fmla="*/ 54 w 951"/>
                  <a:gd name="T17" fmla="*/ 365 h 1137"/>
                  <a:gd name="T18" fmla="*/ 134 w 951"/>
                  <a:gd name="T19" fmla="*/ 439 h 1137"/>
                  <a:gd name="T20" fmla="*/ 148 w 951"/>
                  <a:gd name="T21" fmla="*/ 505 h 1137"/>
                  <a:gd name="T22" fmla="*/ 152 w 951"/>
                  <a:gd name="T23" fmla="*/ 558 h 1137"/>
                  <a:gd name="T24" fmla="*/ 144 w 951"/>
                  <a:gd name="T25" fmla="*/ 612 h 1137"/>
                  <a:gd name="T26" fmla="*/ 23 w 951"/>
                  <a:gd name="T27" fmla="*/ 677 h 1137"/>
                  <a:gd name="T28" fmla="*/ 14 w 951"/>
                  <a:gd name="T29" fmla="*/ 725 h 1137"/>
                  <a:gd name="T30" fmla="*/ 50 w 951"/>
                  <a:gd name="T31" fmla="*/ 829 h 1137"/>
                  <a:gd name="T32" fmla="*/ 55 w 951"/>
                  <a:gd name="T33" fmla="*/ 882 h 1137"/>
                  <a:gd name="T34" fmla="*/ 106 w 951"/>
                  <a:gd name="T35" fmla="*/ 918 h 1137"/>
                  <a:gd name="T36" fmla="*/ 129 w 951"/>
                  <a:gd name="T37" fmla="*/ 950 h 1137"/>
                  <a:gd name="T38" fmla="*/ 207 w 951"/>
                  <a:gd name="T39" fmla="*/ 928 h 1137"/>
                  <a:gd name="T40" fmla="*/ 171 w 951"/>
                  <a:gd name="T41" fmla="*/ 972 h 1137"/>
                  <a:gd name="T42" fmla="*/ 299 w 951"/>
                  <a:gd name="T43" fmla="*/ 1054 h 1137"/>
                  <a:gd name="T44" fmla="*/ 379 w 951"/>
                  <a:gd name="T45" fmla="*/ 1120 h 1137"/>
                  <a:gd name="T46" fmla="*/ 440 w 951"/>
                  <a:gd name="T47" fmla="*/ 1129 h 1137"/>
                  <a:gd name="T48" fmla="*/ 493 w 951"/>
                  <a:gd name="T49" fmla="*/ 1117 h 1137"/>
                  <a:gd name="T50" fmla="*/ 516 w 951"/>
                  <a:gd name="T51" fmla="*/ 1074 h 1137"/>
                  <a:gd name="T52" fmla="*/ 594 w 951"/>
                  <a:gd name="T53" fmla="*/ 1054 h 1137"/>
                  <a:gd name="T54" fmla="*/ 653 w 951"/>
                  <a:gd name="T55" fmla="*/ 1035 h 1137"/>
                  <a:gd name="T56" fmla="*/ 759 w 951"/>
                  <a:gd name="T57" fmla="*/ 1012 h 1137"/>
                  <a:gd name="T58" fmla="*/ 844 w 951"/>
                  <a:gd name="T59" fmla="*/ 997 h 1137"/>
                  <a:gd name="T60" fmla="*/ 878 w 951"/>
                  <a:gd name="T61" fmla="*/ 920 h 1137"/>
                  <a:gd name="T62" fmla="*/ 921 w 951"/>
                  <a:gd name="T63" fmla="*/ 882 h 1137"/>
                  <a:gd name="T64" fmla="*/ 933 w 951"/>
                  <a:gd name="T65" fmla="*/ 868 h 1137"/>
                  <a:gd name="T66" fmla="*/ 951 w 951"/>
                  <a:gd name="T67" fmla="*/ 766 h 1137"/>
                  <a:gd name="T68" fmla="*/ 939 w 951"/>
                  <a:gd name="T69" fmla="*/ 720 h 1137"/>
                  <a:gd name="T70" fmla="*/ 934 w 951"/>
                  <a:gd name="T71" fmla="*/ 653 h 1137"/>
                  <a:gd name="T72" fmla="*/ 908 w 951"/>
                  <a:gd name="T73" fmla="*/ 595 h 1137"/>
                  <a:gd name="T74" fmla="*/ 860 w 951"/>
                  <a:gd name="T75" fmla="*/ 586 h 1137"/>
                  <a:gd name="T76" fmla="*/ 803 w 951"/>
                  <a:gd name="T77" fmla="*/ 551 h 1137"/>
                  <a:gd name="T78" fmla="*/ 771 w 951"/>
                  <a:gd name="T79" fmla="*/ 426 h 1137"/>
                  <a:gd name="T80" fmla="*/ 700 w 951"/>
                  <a:gd name="T81" fmla="*/ 379 h 1137"/>
                  <a:gd name="T82" fmla="*/ 659 w 951"/>
                  <a:gd name="T83" fmla="*/ 296 h 1137"/>
                  <a:gd name="T84" fmla="*/ 672 w 951"/>
                  <a:gd name="T85" fmla="*/ 227 h 1137"/>
                  <a:gd name="T86" fmla="*/ 642 w 951"/>
                  <a:gd name="T87" fmla="*/ 184 h 1137"/>
                  <a:gd name="T88" fmla="*/ 649 w 951"/>
                  <a:gd name="T89" fmla="*/ 123 h 1137"/>
                  <a:gd name="T90" fmla="*/ 619 w 951"/>
                  <a:gd name="T91" fmla="*/ 85 h 1137"/>
                  <a:gd name="T92" fmla="*/ 613 w 951"/>
                  <a:gd name="T93" fmla="*/ 25 h 1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951" h="1137">
                    <a:moveTo>
                      <a:pt x="584" y="0"/>
                    </a:moveTo>
                    <a:lnTo>
                      <a:pt x="557" y="4"/>
                    </a:lnTo>
                    <a:lnTo>
                      <a:pt x="546" y="18"/>
                    </a:lnTo>
                    <a:lnTo>
                      <a:pt x="555" y="51"/>
                    </a:lnTo>
                    <a:lnTo>
                      <a:pt x="550" y="71"/>
                    </a:lnTo>
                    <a:lnTo>
                      <a:pt x="475" y="125"/>
                    </a:lnTo>
                    <a:lnTo>
                      <a:pt x="470" y="139"/>
                    </a:lnTo>
                    <a:lnTo>
                      <a:pt x="480" y="179"/>
                    </a:lnTo>
                    <a:lnTo>
                      <a:pt x="449" y="202"/>
                    </a:lnTo>
                    <a:lnTo>
                      <a:pt x="421" y="198"/>
                    </a:lnTo>
                    <a:lnTo>
                      <a:pt x="395" y="206"/>
                    </a:lnTo>
                    <a:lnTo>
                      <a:pt x="380" y="194"/>
                    </a:lnTo>
                    <a:lnTo>
                      <a:pt x="361" y="203"/>
                    </a:lnTo>
                    <a:lnTo>
                      <a:pt x="320" y="193"/>
                    </a:lnTo>
                    <a:lnTo>
                      <a:pt x="312" y="173"/>
                    </a:lnTo>
                    <a:lnTo>
                      <a:pt x="292" y="169"/>
                    </a:lnTo>
                    <a:lnTo>
                      <a:pt x="281" y="210"/>
                    </a:lnTo>
                    <a:lnTo>
                      <a:pt x="241" y="207"/>
                    </a:lnTo>
                    <a:lnTo>
                      <a:pt x="223" y="229"/>
                    </a:lnTo>
                    <a:lnTo>
                      <a:pt x="177" y="233"/>
                    </a:lnTo>
                    <a:lnTo>
                      <a:pt x="139" y="257"/>
                    </a:lnTo>
                    <a:lnTo>
                      <a:pt x="110" y="246"/>
                    </a:lnTo>
                    <a:lnTo>
                      <a:pt x="104" y="254"/>
                    </a:lnTo>
                    <a:lnTo>
                      <a:pt x="87" y="282"/>
                    </a:lnTo>
                    <a:lnTo>
                      <a:pt x="54" y="299"/>
                    </a:lnTo>
                    <a:lnTo>
                      <a:pt x="59" y="345"/>
                    </a:lnTo>
                    <a:lnTo>
                      <a:pt x="54" y="365"/>
                    </a:lnTo>
                    <a:lnTo>
                      <a:pt x="75" y="371"/>
                    </a:lnTo>
                    <a:lnTo>
                      <a:pt x="85" y="403"/>
                    </a:lnTo>
                    <a:lnTo>
                      <a:pt x="134" y="439"/>
                    </a:lnTo>
                    <a:lnTo>
                      <a:pt x="136" y="458"/>
                    </a:lnTo>
                    <a:lnTo>
                      <a:pt x="165" y="470"/>
                    </a:lnTo>
                    <a:lnTo>
                      <a:pt x="148" y="505"/>
                    </a:lnTo>
                    <a:lnTo>
                      <a:pt x="155" y="517"/>
                    </a:lnTo>
                    <a:lnTo>
                      <a:pt x="144" y="532"/>
                    </a:lnTo>
                    <a:lnTo>
                      <a:pt x="152" y="558"/>
                    </a:lnTo>
                    <a:lnTo>
                      <a:pt x="167" y="570"/>
                    </a:lnTo>
                    <a:lnTo>
                      <a:pt x="149" y="592"/>
                    </a:lnTo>
                    <a:lnTo>
                      <a:pt x="144" y="612"/>
                    </a:lnTo>
                    <a:lnTo>
                      <a:pt x="120" y="642"/>
                    </a:lnTo>
                    <a:lnTo>
                      <a:pt x="95" y="664"/>
                    </a:lnTo>
                    <a:lnTo>
                      <a:pt x="23" y="677"/>
                    </a:lnTo>
                    <a:lnTo>
                      <a:pt x="5" y="699"/>
                    </a:lnTo>
                    <a:lnTo>
                      <a:pt x="0" y="726"/>
                    </a:lnTo>
                    <a:lnTo>
                      <a:pt x="14" y="725"/>
                    </a:lnTo>
                    <a:lnTo>
                      <a:pt x="28" y="738"/>
                    </a:lnTo>
                    <a:lnTo>
                      <a:pt x="17" y="765"/>
                    </a:lnTo>
                    <a:lnTo>
                      <a:pt x="50" y="829"/>
                    </a:lnTo>
                    <a:lnTo>
                      <a:pt x="25" y="845"/>
                    </a:lnTo>
                    <a:lnTo>
                      <a:pt x="33" y="858"/>
                    </a:lnTo>
                    <a:lnTo>
                      <a:pt x="55" y="882"/>
                    </a:lnTo>
                    <a:lnTo>
                      <a:pt x="89" y="886"/>
                    </a:lnTo>
                    <a:lnTo>
                      <a:pt x="111" y="904"/>
                    </a:lnTo>
                    <a:lnTo>
                      <a:pt x="106" y="918"/>
                    </a:lnTo>
                    <a:lnTo>
                      <a:pt x="66" y="921"/>
                    </a:lnTo>
                    <a:lnTo>
                      <a:pt x="55" y="956"/>
                    </a:lnTo>
                    <a:lnTo>
                      <a:pt x="129" y="950"/>
                    </a:lnTo>
                    <a:lnTo>
                      <a:pt x="136" y="962"/>
                    </a:lnTo>
                    <a:lnTo>
                      <a:pt x="181" y="931"/>
                    </a:lnTo>
                    <a:lnTo>
                      <a:pt x="207" y="928"/>
                    </a:lnTo>
                    <a:lnTo>
                      <a:pt x="216" y="941"/>
                    </a:lnTo>
                    <a:lnTo>
                      <a:pt x="183" y="958"/>
                    </a:lnTo>
                    <a:lnTo>
                      <a:pt x="171" y="972"/>
                    </a:lnTo>
                    <a:lnTo>
                      <a:pt x="260" y="991"/>
                    </a:lnTo>
                    <a:lnTo>
                      <a:pt x="270" y="1037"/>
                    </a:lnTo>
                    <a:lnTo>
                      <a:pt x="299" y="1054"/>
                    </a:lnTo>
                    <a:lnTo>
                      <a:pt x="333" y="1118"/>
                    </a:lnTo>
                    <a:lnTo>
                      <a:pt x="365" y="1109"/>
                    </a:lnTo>
                    <a:lnTo>
                      <a:pt x="379" y="1120"/>
                    </a:lnTo>
                    <a:lnTo>
                      <a:pt x="407" y="1125"/>
                    </a:lnTo>
                    <a:lnTo>
                      <a:pt x="415" y="1137"/>
                    </a:lnTo>
                    <a:lnTo>
                      <a:pt x="440" y="1129"/>
                    </a:lnTo>
                    <a:lnTo>
                      <a:pt x="454" y="1134"/>
                    </a:lnTo>
                    <a:lnTo>
                      <a:pt x="473" y="1112"/>
                    </a:lnTo>
                    <a:lnTo>
                      <a:pt x="493" y="1117"/>
                    </a:lnTo>
                    <a:lnTo>
                      <a:pt x="507" y="1115"/>
                    </a:lnTo>
                    <a:lnTo>
                      <a:pt x="510" y="1081"/>
                    </a:lnTo>
                    <a:lnTo>
                      <a:pt x="516" y="1074"/>
                    </a:lnTo>
                    <a:lnTo>
                      <a:pt x="573" y="1110"/>
                    </a:lnTo>
                    <a:lnTo>
                      <a:pt x="575" y="1055"/>
                    </a:lnTo>
                    <a:lnTo>
                      <a:pt x="594" y="1054"/>
                    </a:lnTo>
                    <a:lnTo>
                      <a:pt x="601" y="1040"/>
                    </a:lnTo>
                    <a:lnTo>
                      <a:pt x="634" y="1050"/>
                    </a:lnTo>
                    <a:lnTo>
                      <a:pt x="653" y="1035"/>
                    </a:lnTo>
                    <a:lnTo>
                      <a:pt x="664" y="1007"/>
                    </a:lnTo>
                    <a:lnTo>
                      <a:pt x="711" y="1002"/>
                    </a:lnTo>
                    <a:lnTo>
                      <a:pt x="759" y="1012"/>
                    </a:lnTo>
                    <a:lnTo>
                      <a:pt x="798" y="995"/>
                    </a:lnTo>
                    <a:lnTo>
                      <a:pt x="818" y="999"/>
                    </a:lnTo>
                    <a:lnTo>
                      <a:pt x="844" y="997"/>
                    </a:lnTo>
                    <a:lnTo>
                      <a:pt x="886" y="939"/>
                    </a:lnTo>
                    <a:lnTo>
                      <a:pt x="885" y="926"/>
                    </a:lnTo>
                    <a:lnTo>
                      <a:pt x="878" y="920"/>
                    </a:lnTo>
                    <a:lnTo>
                      <a:pt x="882" y="899"/>
                    </a:lnTo>
                    <a:lnTo>
                      <a:pt x="922" y="896"/>
                    </a:lnTo>
                    <a:lnTo>
                      <a:pt x="921" y="882"/>
                    </a:lnTo>
                    <a:lnTo>
                      <a:pt x="913" y="869"/>
                    </a:lnTo>
                    <a:lnTo>
                      <a:pt x="919" y="862"/>
                    </a:lnTo>
                    <a:lnTo>
                      <a:pt x="933" y="868"/>
                    </a:lnTo>
                    <a:lnTo>
                      <a:pt x="924" y="848"/>
                    </a:lnTo>
                    <a:lnTo>
                      <a:pt x="921" y="808"/>
                    </a:lnTo>
                    <a:lnTo>
                      <a:pt x="951" y="766"/>
                    </a:lnTo>
                    <a:lnTo>
                      <a:pt x="930" y="761"/>
                    </a:lnTo>
                    <a:lnTo>
                      <a:pt x="921" y="742"/>
                    </a:lnTo>
                    <a:lnTo>
                      <a:pt x="939" y="720"/>
                    </a:lnTo>
                    <a:lnTo>
                      <a:pt x="931" y="701"/>
                    </a:lnTo>
                    <a:lnTo>
                      <a:pt x="942" y="672"/>
                    </a:lnTo>
                    <a:lnTo>
                      <a:pt x="934" y="653"/>
                    </a:lnTo>
                    <a:lnTo>
                      <a:pt x="932" y="633"/>
                    </a:lnTo>
                    <a:lnTo>
                      <a:pt x="903" y="623"/>
                    </a:lnTo>
                    <a:lnTo>
                      <a:pt x="908" y="595"/>
                    </a:lnTo>
                    <a:lnTo>
                      <a:pt x="892" y="563"/>
                    </a:lnTo>
                    <a:lnTo>
                      <a:pt x="880" y="585"/>
                    </a:lnTo>
                    <a:lnTo>
                      <a:pt x="860" y="586"/>
                    </a:lnTo>
                    <a:lnTo>
                      <a:pt x="839" y="574"/>
                    </a:lnTo>
                    <a:lnTo>
                      <a:pt x="824" y="556"/>
                    </a:lnTo>
                    <a:lnTo>
                      <a:pt x="803" y="551"/>
                    </a:lnTo>
                    <a:lnTo>
                      <a:pt x="785" y="499"/>
                    </a:lnTo>
                    <a:lnTo>
                      <a:pt x="787" y="452"/>
                    </a:lnTo>
                    <a:lnTo>
                      <a:pt x="771" y="426"/>
                    </a:lnTo>
                    <a:lnTo>
                      <a:pt x="738" y="423"/>
                    </a:lnTo>
                    <a:lnTo>
                      <a:pt x="741" y="382"/>
                    </a:lnTo>
                    <a:lnTo>
                      <a:pt x="700" y="379"/>
                    </a:lnTo>
                    <a:lnTo>
                      <a:pt x="683" y="341"/>
                    </a:lnTo>
                    <a:lnTo>
                      <a:pt x="661" y="323"/>
                    </a:lnTo>
                    <a:lnTo>
                      <a:pt x="659" y="296"/>
                    </a:lnTo>
                    <a:lnTo>
                      <a:pt x="636" y="278"/>
                    </a:lnTo>
                    <a:lnTo>
                      <a:pt x="643" y="270"/>
                    </a:lnTo>
                    <a:lnTo>
                      <a:pt x="672" y="227"/>
                    </a:lnTo>
                    <a:lnTo>
                      <a:pt x="665" y="215"/>
                    </a:lnTo>
                    <a:lnTo>
                      <a:pt x="644" y="210"/>
                    </a:lnTo>
                    <a:lnTo>
                      <a:pt x="642" y="184"/>
                    </a:lnTo>
                    <a:lnTo>
                      <a:pt x="645" y="149"/>
                    </a:lnTo>
                    <a:lnTo>
                      <a:pt x="643" y="130"/>
                    </a:lnTo>
                    <a:lnTo>
                      <a:pt x="649" y="123"/>
                    </a:lnTo>
                    <a:lnTo>
                      <a:pt x="642" y="116"/>
                    </a:lnTo>
                    <a:lnTo>
                      <a:pt x="640" y="96"/>
                    </a:lnTo>
                    <a:lnTo>
                      <a:pt x="619" y="85"/>
                    </a:lnTo>
                    <a:lnTo>
                      <a:pt x="630" y="64"/>
                    </a:lnTo>
                    <a:lnTo>
                      <a:pt x="615" y="45"/>
                    </a:lnTo>
                    <a:lnTo>
                      <a:pt x="613" y="25"/>
                    </a:lnTo>
                    <a:lnTo>
                      <a:pt x="592" y="14"/>
                    </a:lnTo>
                    <a:lnTo>
                      <a:pt x="58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7" name="Freeform 80">
                <a:extLst>
                  <a:ext uri="{FF2B5EF4-FFF2-40B4-BE49-F238E27FC236}">
                    <a16:creationId xmlns:a16="http://schemas.microsoft.com/office/drawing/2014/main" id="{B5585C53-2EF7-939F-A03E-DC5FF41E83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3" y="809"/>
                <a:ext cx="467" cy="305"/>
              </a:xfrm>
              <a:custGeom>
                <a:avLst/>
                <a:gdLst>
                  <a:gd name="T0" fmla="*/ 974 w 1402"/>
                  <a:gd name="T1" fmla="*/ 59 h 914"/>
                  <a:gd name="T2" fmla="*/ 937 w 1402"/>
                  <a:gd name="T3" fmla="*/ 22 h 914"/>
                  <a:gd name="T4" fmla="*/ 868 w 1402"/>
                  <a:gd name="T5" fmla="*/ 2 h 914"/>
                  <a:gd name="T6" fmla="*/ 817 w 1402"/>
                  <a:gd name="T7" fmla="*/ 26 h 914"/>
                  <a:gd name="T8" fmla="*/ 735 w 1402"/>
                  <a:gd name="T9" fmla="*/ 27 h 914"/>
                  <a:gd name="T10" fmla="*/ 625 w 1402"/>
                  <a:gd name="T11" fmla="*/ 124 h 914"/>
                  <a:gd name="T12" fmla="*/ 516 w 1402"/>
                  <a:gd name="T13" fmla="*/ 121 h 914"/>
                  <a:gd name="T14" fmla="*/ 411 w 1402"/>
                  <a:gd name="T15" fmla="*/ 138 h 914"/>
                  <a:gd name="T16" fmla="*/ 388 w 1402"/>
                  <a:gd name="T17" fmla="*/ 112 h 914"/>
                  <a:gd name="T18" fmla="*/ 241 w 1402"/>
                  <a:gd name="T19" fmla="*/ 120 h 914"/>
                  <a:gd name="T20" fmla="*/ 146 w 1402"/>
                  <a:gd name="T21" fmla="*/ 102 h 914"/>
                  <a:gd name="T22" fmla="*/ 136 w 1402"/>
                  <a:gd name="T23" fmla="*/ 143 h 914"/>
                  <a:gd name="T24" fmla="*/ 27 w 1402"/>
                  <a:gd name="T25" fmla="*/ 200 h 914"/>
                  <a:gd name="T26" fmla="*/ 44 w 1402"/>
                  <a:gd name="T27" fmla="*/ 233 h 914"/>
                  <a:gd name="T28" fmla="*/ 95 w 1402"/>
                  <a:gd name="T29" fmla="*/ 288 h 914"/>
                  <a:gd name="T30" fmla="*/ 95 w 1402"/>
                  <a:gd name="T31" fmla="*/ 355 h 914"/>
                  <a:gd name="T32" fmla="*/ 12 w 1402"/>
                  <a:gd name="T33" fmla="*/ 470 h 914"/>
                  <a:gd name="T34" fmla="*/ 32 w 1402"/>
                  <a:gd name="T35" fmla="*/ 542 h 914"/>
                  <a:gd name="T36" fmla="*/ 100 w 1402"/>
                  <a:gd name="T37" fmla="*/ 555 h 914"/>
                  <a:gd name="T38" fmla="*/ 132 w 1402"/>
                  <a:gd name="T39" fmla="*/ 533 h 914"/>
                  <a:gd name="T40" fmla="*/ 155 w 1402"/>
                  <a:gd name="T41" fmla="*/ 564 h 914"/>
                  <a:gd name="T42" fmla="*/ 269 w 1402"/>
                  <a:gd name="T43" fmla="*/ 500 h 914"/>
                  <a:gd name="T44" fmla="*/ 358 w 1402"/>
                  <a:gd name="T45" fmla="*/ 505 h 914"/>
                  <a:gd name="T46" fmla="*/ 452 w 1402"/>
                  <a:gd name="T47" fmla="*/ 503 h 914"/>
                  <a:gd name="T48" fmla="*/ 473 w 1402"/>
                  <a:gd name="T49" fmla="*/ 440 h 914"/>
                  <a:gd name="T50" fmla="*/ 532 w 1402"/>
                  <a:gd name="T51" fmla="*/ 509 h 914"/>
                  <a:gd name="T52" fmla="*/ 613 w 1402"/>
                  <a:gd name="T53" fmla="*/ 582 h 914"/>
                  <a:gd name="T54" fmla="*/ 668 w 1402"/>
                  <a:gd name="T55" fmla="*/ 664 h 914"/>
                  <a:gd name="T56" fmla="*/ 725 w 1402"/>
                  <a:gd name="T57" fmla="*/ 632 h 914"/>
                  <a:gd name="T58" fmla="*/ 774 w 1402"/>
                  <a:gd name="T59" fmla="*/ 581 h 914"/>
                  <a:gd name="T60" fmla="*/ 800 w 1402"/>
                  <a:gd name="T61" fmla="*/ 571 h 914"/>
                  <a:gd name="T62" fmla="*/ 928 w 1402"/>
                  <a:gd name="T63" fmla="*/ 586 h 914"/>
                  <a:gd name="T64" fmla="*/ 940 w 1402"/>
                  <a:gd name="T65" fmla="*/ 639 h 914"/>
                  <a:gd name="T66" fmla="*/ 957 w 1402"/>
                  <a:gd name="T67" fmla="*/ 745 h 914"/>
                  <a:gd name="T68" fmla="*/ 1027 w 1402"/>
                  <a:gd name="T69" fmla="*/ 765 h 914"/>
                  <a:gd name="T70" fmla="*/ 1043 w 1402"/>
                  <a:gd name="T71" fmla="*/ 811 h 914"/>
                  <a:gd name="T72" fmla="*/ 1133 w 1402"/>
                  <a:gd name="T73" fmla="*/ 830 h 914"/>
                  <a:gd name="T74" fmla="*/ 1221 w 1402"/>
                  <a:gd name="T75" fmla="*/ 909 h 914"/>
                  <a:gd name="T76" fmla="*/ 1260 w 1402"/>
                  <a:gd name="T77" fmla="*/ 898 h 914"/>
                  <a:gd name="T78" fmla="*/ 1263 w 1402"/>
                  <a:gd name="T79" fmla="*/ 791 h 914"/>
                  <a:gd name="T80" fmla="*/ 1240 w 1402"/>
                  <a:gd name="T81" fmla="*/ 752 h 914"/>
                  <a:gd name="T82" fmla="*/ 1355 w 1402"/>
                  <a:gd name="T83" fmla="*/ 695 h 914"/>
                  <a:gd name="T84" fmla="*/ 1402 w 1402"/>
                  <a:gd name="T85" fmla="*/ 623 h 914"/>
                  <a:gd name="T86" fmla="*/ 1390 w 1402"/>
                  <a:gd name="T87" fmla="*/ 570 h 914"/>
                  <a:gd name="T88" fmla="*/ 1371 w 1402"/>
                  <a:gd name="T89" fmla="*/ 511 h 914"/>
                  <a:gd name="T90" fmla="*/ 1310 w 1402"/>
                  <a:gd name="T91" fmla="*/ 424 h 914"/>
                  <a:gd name="T92" fmla="*/ 1289 w 1402"/>
                  <a:gd name="T93" fmla="*/ 352 h 914"/>
                  <a:gd name="T94" fmla="*/ 1231 w 1402"/>
                  <a:gd name="T95" fmla="*/ 303 h 914"/>
                  <a:gd name="T96" fmla="*/ 1245 w 1402"/>
                  <a:gd name="T97" fmla="*/ 235 h 914"/>
                  <a:gd name="T98" fmla="*/ 1126 w 1402"/>
                  <a:gd name="T99" fmla="*/ 105 h 914"/>
                  <a:gd name="T100" fmla="*/ 1093 w 1402"/>
                  <a:gd name="T101" fmla="*/ 108 h 9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402" h="914">
                    <a:moveTo>
                      <a:pt x="1093" y="108"/>
                    </a:moveTo>
                    <a:lnTo>
                      <a:pt x="1003" y="89"/>
                    </a:lnTo>
                    <a:lnTo>
                      <a:pt x="974" y="59"/>
                    </a:lnTo>
                    <a:lnTo>
                      <a:pt x="990" y="17"/>
                    </a:lnTo>
                    <a:lnTo>
                      <a:pt x="961" y="0"/>
                    </a:lnTo>
                    <a:lnTo>
                      <a:pt x="937" y="22"/>
                    </a:lnTo>
                    <a:lnTo>
                      <a:pt x="896" y="12"/>
                    </a:lnTo>
                    <a:lnTo>
                      <a:pt x="881" y="0"/>
                    </a:lnTo>
                    <a:lnTo>
                      <a:pt x="868" y="2"/>
                    </a:lnTo>
                    <a:lnTo>
                      <a:pt x="857" y="23"/>
                    </a:lnTo>
                    <a:lnTo>
                      <a:pt x="829" y="19"/>
                    </a:lnTo>
                    <a:lnTo>
                      <a:pt x="817" y="26"/>
                    </a:lnTo>
                    <a:lnTo>
                      <a:pt x="797" y="34"/>
                    </a:lnTo>
                    <a:lnTo>
                      <a:pt x="774" y="10"/>
                    </a:lnTo>
                    <a:lnTo>
                      <a:pt x="735" y="27"/>
                    </a:lnTo>
                    <a:lnTo>
                      <a:pt x="712" y="63"/>
                    </a:lnTo>
                    <a:lnTo>
                      <a:pt x="674" y="80"/>
                    </a:lnTo>
                    <a:lnTo>
                      <a:pt x="625" y="124"/>
                    </a:lnTo>
                    <a:lnTo>
                      <a:pt x="585" y="128"/>
                    </a:lnTo>
                    <a:lnTo>
                      <a:pt x="559" y="144"/>
                    </a:lnTo>
                    <a:lnTo>
                      <a:pt x="516" y="121"/>
                    </a:lnTo>
                    <a:lnTo>
                      <a:pt x="434" y="102"/>
                    </a:lnTo>
                    <a:lnTo>
                      <a:pt x="416" y="124"/>
                    </a:lnTo>
                    <a:lnTo>
                      <a:pt x="411" y="138"/>
                    </a:lnTo>
                    <a:lnTo>
                      <a:pt x="403" y="125"/>
                    </a:lnTo>
                    <a:lnTo>
                      <a:pt x="401" y="105"/>
                    </a:lnTo>
                    <a:lnTo>
                      <a:pt x="388" y="112"/>
                    </a:lnTo>
                    <a:lnTo>
                      <a:pt x="366" y="88"/>
                    </a:lnTo>
                    <a:lnTo>
                      <a:pt x="345" y="83"/>
                    </a:lnTo>
                    <a:lnTo>
                      <a:pt x="241" y="120"/>
                    </a:lnTo>
                    <a:lnTo>
                      <a:pt x="194" y="124"/>
                    </a:lnTo>
                    <a:lnTo>
                      <a:pt x="180" y="112"/>
                    </a:lnTo>
                    <a:lnTo>
                      <a:pt x="146" y="102"/>
                    </a:lnTo>
                    <a:lnTo>
                      <a:pt x="140" y="109"/>
                    </a:lnTo>
                    <a:lnTo>
                      <a:pt x="142" y="136"/>
                    </a:lnTo>
                    <a:lnTo>
                      <a:pt x="136" y="143"/>
                    </a:lnTo>
                    <a:lnTo>
                      <a:pt x="85" y="168"/>
                    </a:lnTo>
                    <a:lnTo>
                      <a:pt x="47" y="198"/>
                    </a:lnTo>
                    <a:lnTo>
                      <a:pt x="27" y="200"/>
                    </a:lnTo>
                    <a:lnTo>
                      <a:pt x="21" y="214"/>
                    </a:lnTo>
                    <a:lnTo>
                      <a:pt x="22" y="227"/>
                    </a:lnTo>
                    <a:lnTo>
                      <a:pt x="44" y="233"/>
                    </a:lnTo>
                    <a:lnTo>
                      <a:pt x="66" y="257"/>
                    </a:lnTo>
                    <a:lnTo>
                      <a:pt x="102" y="280"/>
                    </a:lnTo>
                    <a:lnTo>
                      <a:pt x="95" y="288"/>
                    </a:lnTo>
                    <a:lnTo>
                      <a:pt x="78" y="316"/>
                    </a:lnTo>
                    <a:lnTo>
                      <a:pt x="80" y="342"/>
                    </a:lnTo>
                    <a:lnTo>
                      <a:pt x="95" y="355"/>
                    </a:lnTo>
                    <a:lnTo>
                      <a:pt x="78" y="390"/>
                    </a:lnTo>
                    <a:lnTo>
                      <a:pt x="68" y="425"/>
                    </a:lnTo>
                    <a:lnTo>
                      <a:pt x="12" y="470"/>
                    </a:lnTo>
                    <a:lnTo>
                      <a:pt x="0" y="491"/>
                    </a:lnTo>
                    <a:lnTo>
                      <a:pt x="30" y="522"/>
                    </a:lnTo>
                    <a:lnTo>
                      <a:pt x="32" y="542"/>
                    </a:lnTo>
                    <a:lnTo>
                      <a:pt x="58" y="540"/>
                    </a:lnTo>
                    <a:lnTo>
                      <a:pt x="68" y="566"/>
                    </a:lnTo>
                    <a:lnTo>
                      <a:pt x="100" y="555"/>
                    </a:lnTo>
                    <a:lnTo>
                      <a:pt x="92" y="543"/>
                    </a:lnTo>
                    <a:lnTo>
                      <a:pt x="98" y="535"/>
                    </a:lnTo>
                    <a:lnTo>
                      <a:pt x="132" y="533"/>
                    </a:lnTo>
                    <a:lnTo>
                      <a:pt x="144" y="519"/>
                    </a:lnTo>
                    <a:lnTo>
                      <a:pt x="152" y="531"/>
                    </a:lnTo>
                    <a:lnTo>
                      <a:pt x="155" y="564"/>
                    </a:lnTo>
                    <a:lnTo>
                      <a:pt x="200" y="540"/>
                    </a:lnTo>
                    <a:lnTo>
                      <a:pt x="232" y="530"/>
                    </a:lnTo>
                    <a:lnTo>
                      <a:pt x="269" y="500"/>
                    </a:lnTo>
                    <a:lnTo>
                      <a:pt x="290" y="505"/>
                    </a:lnTo>
                    <a:lnTo>
                      <a:pt x="309" y="496"/>
                    </a:lnTo>
                    <a:lnTo>
                      <a:pt x="358" y="505"/>
                    </a:lnTo>
                    <a:lnTo>
                      <a:pt x="386" y="529"/>
                    </a:lnTo>
                    <a:lnTo>
                      <a:pt x="417" y="493"/>
                    </a:lnTo>
                    <a:lnTo>
                      <a:pt x="452" y="503"/>
                    </a:lnTo>
                    <a:lnTo>
                      <a:pt x="470" y="482"/>
                    </a:lnTo>
                    <a:lnTo>
                      <a:pt x="461" y="462"/>
                    </a:lnTo>
                    <a:lnTo>
                      <a:pt x="473" y="440"/>
                    </a:lnTo>
                    <a:lnTo>
                      <a:pt x="499" y="445"/>
                    </a:lnTo>
                    <a:lnTo>
                      <a:pt x="543" y="488"/>
                    </a:lnTo>
                    <a:lnTo>
                      <a:pt x="532" y="509"/>
                    </a:lnTo>
                    <a:lnTo>
                      <a:pt x="545" y="568"/>
                    </a:lnTo>
                    <a:lnTo>
                      <a:pt x="566" y="580"/>
                    </a:lnTo>
                    <a:lnTo>
                      <a:pt x="613" y="582"/>
                    </a:lnTo>
                    <a:lnTo>
                      <a:pt x="614" y="663"/>
                    </a:lnTo>
                    <a:lnTo>
                      <a:pt x="652" y="645"/>
                    </a:lnTo>
                    <a:lnTo>
                      <a:pt x="668" y="664"/>
                    </a:lnTo>
                    <a:lnTo>
                      <a:pt x="695" y="668"/>
                    </a:lnTo>
                    <a:lnTo>
                      <a:pt x="706" y="641"/>
                    </a:lnTo>
                    <a:lnTo>
                      <a:pt x="725" y="632"/>
                    </a:lnTo>
                    <a:lnTo>
                      <a:pt x="743" y="604"/>
                    </a:lnTo>
                    <a:lnTo>
                      <a:pt x="769" y="601"/>
                    </a:lnTo>
                    <a:lnTo>
                      <a:pt x="774" y="581"/>
                    </a:lnTo>
                    <a:lnTo>
                      <a:pt x="788" y="586"/>
                    </a:lnTo>
                    <a:lnTo>
                      <a:pt x="793" y="572"/>
                    </a:lnTo>
                    <a:lnTo>
                      <a:pt x="800" y="571"/>
                    </a:lnTo>
                    <a:lnTo>
                      <a:pt x="859" y="552"/>
                    </a:lnTo>
                    <a:lnTo>
                      <a:pt x="886" y="556"/>
                    </a:lnTo>
                    <a:lnTo>
                      <a:pt x="928" y="586"/>
                    </a:lnTo>
                    <a:lnTo>
                      <a:pt x="945" y="619"/>
                    </a:lnTo>
                    <a:lnTo>
                      <a:pt x="946" y="625"/>
                    </a:lnTo>
                    <a:lnTo>
                      <a:pt x="940" y="639"/>
                    </a:lnTo>
                    <a:lnTo>
                      <a:pt x="942" y="659"/>
                    </a:lnTo>
                    <a:lnTo>
                      <a:pt x="942" y="726"/>
                    </a:lnTo>
                    <a:lnTo>
                      <a:pt x="957" y="745"/>
                    </a:lnTo>
                    <a:lnTo>
                      <a:pt x="971" y="751"/>
                    </a:lnTo>
                    <a:lnTo>
                      <a:pt x="992" y="762"/>
                    </a:lnTo>
                    <a:lnTo>
                      <a:pt x="1027" y="765"/>
                    </a:lnTo>
                    <a:lnTo>
                      <a:pt x="1033" y="772"/>
                    </a:lnTo>
                    <a:lnTo>
                      <a:pt x="1029" y="792"/>
                    </a:lnTo>
                    <a:lnTo>
                      <a:pt x="1043" y="811"/>
                    </a:lnTo>
                    <a:lnTo>
                      <a:pt x="1066" y="829"/>
                    </a:lnTo>
                    <a:lnTo>
                      <a:pt x="1134" y="849"/>
                    </a:lnTo>
                    <a:lnTo>
                      <a:pt x="1133" y="830"/>
                    </a:lnTo>
                    <a:lnTo>
                      <a:pt x="1146" y="821"/>
                    </a:lnTo>
                    <a:lnTo>
                      <a:pt x="1167" y="833"/>
                    </a:lnTo>
                    <a:lnTo>
                      <a:pt x="1221" y="909"/>
                    </a:lnTo>
                    <a:lnTo>
                      <a:pt x="1228" y="914"/>
                    </a:lnTo>
                    <a:lnTo>
                      <a:pt x="1234" y="907"/>
                    </a:lnTo>
                    <a:lnTo>
                      <a:pt x="1260" y="898"/>
                    </a:lnTo>
                    <a:lnTo>
                      <a:pt x="1285" y="882"/>
                    </a:lnTo>
                    <a:lnTo>
                      <a:pt x="1252" y="818"/>
                    </a:lnTo>
                    <a:lnTo>
                      <a:pt x="1263" y="791"/>
                    </a:lnTo>
                    <a:lnTo>
                      <a:pt x="1249" y="778"/>
                    </a:lnTo>
                    <a:lnTo>
                      <a:pt x="1235" y="779"/>
                    </a:lnTo>
                    <a:lnTo>
                      <a:pt x="1240" y="752"/>
                    </a:lnTo>
                    <a:lnTo>
                      <a:pt x="1258" y="730"/>
                    </a:lnTo>
                    <a:lnTo>
                      <a:pt x="1330" y="717"/>
                    </a:lnTo>
                    <a:lnTo>
                      <a:pt x="1355" y="695"/>
                    </a:lnTo>
                    <a:lnTo>
                      <a:pt x="1379" y="665"/>
                    </a:lnTo>
                    <a:lnTo>
                      <a:pt x="1384" y="645"/>
                    </a:lnTo>
                    <a:lnTo>
                      <a:pt x="1402" y="623"/>
                    </a:lnTo>
                    <a:lnTo>
                      <a:pt x="1387" y="611"/>
                    </a:lnTo>
                    <a:lnTo>
                      <a:pt x="1379" y="585"/>
                    </a:lnTo>
                    <a:lnTo>
                      <a:pt x="1390" y="570"/>
                    </a:lnTo>
                    <a:lnTo>
                      <a:pt x="1383" y="558"/>
                    </a:lnTo>
                    <a:lnTo>
                      <a:pt x="1400" y="523"/>
                    </a:lnTo>
                    <a:lnTo>
                      <a:pt x="1371" y="511"/>
                    </a:lnTo>
                    <a:lnTo>
                      <a:pt x="1369" y="492"/>
                    </a:lnTo>
                    <a:lnTo>
                      <a:pt x="1320" y="456"/>
                    </a:lnTo>
                    <a:lnTo>
                      <a:pt x="1310" y="424"/>
                    </a:lnTo>
                    <a:lnTo>
                      <a:pt x="1289" y="418"/>
                    </a:lnTo>
                    <a:lnTo>
                      <a:pt x="1294" y="398"/>
                    </a:lnTo>
                    <a:lnTo>
                      <a:pt x="1289" y="352"/>
                    </a:lnTo>
                    <a:lnTo>
                      <a:pt x="1257" y="354"/>
                    </a:lnTo>
                    <a:lnTo>
                      <a:pt x="1247" y="322"/>
                    </a:lnTo>
                    <a:lnTo>
                      <a:pt x="1231" y="303"/>
                    </a:lnTo>
                    <a:lnTo>
                      <a:pt x="1255" y="274"/>
                    </a:lnTo>
                    <a:lnTo>
                      <a:pt x="1247" y="249"/>
                    </a:lnTo>
                    <a:lnTo>
                      <a:pt x="1245" y="235"/>
                    </a:lnTo>
                    <a:lnTo>
                      <a:pt x="1137" y="158"/>
                    </a:lnTo>
                    <a:lnTo>
                      <a:pt x="1143" y="143"/>
                    </a:lnTo>
                    <a:lnTo>
                      <a:pt x="1126" y="105"/>
                    </a:lnTo>
                    <a:lnTo>
                      <a:pt x="1125" y="91"/>
                    </a:lnTo>
                    <a:lnTo>
                      <a:pt x="1111" y="92"/>
                    </a:lnTo>
                    <a:lnTo>
                      <a:pt x="1093" y="10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8" name="Freeform 81">
                <a:extLst>
                  <a:ext uri="{FF2B5EF4-FFF2-40B4-BE49-F238E27FC236}">
                    <a16:creationId xmlns:a16="http://schemas.microsoft.com/office/drawing/2014/main" id="{947A8C15-4FB8-8444-CD73-4C17179571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31" y="956"/>
                <a:ext cx="317" cy="314"/>
              </a:xfrm>
              <a:custGeom>
                <a:avLst/>
                <a:gdLst>
                  <a:gd name="T0" fmla="*/ 809 w 950"/>
                  <a:gd name="T1" fmla="*/ 0 h 944"/>
                  <a:gd name="T2" fmla="*/ 806 w 950"/>
                  <a:gd name="T3" fmla="*/ 42 h 944"/>
                  <a:gd name="T4" fmla="*/ 753 w 950"/>
                  <a:gd name="T5" fmla="*/ 53 h 944"/>
                  <a:gd name="T6" fmla="*/ 694 w 950"/>
                  <a:gd name="T7" fmla="*/ 65 h 944"/>
                  <a:gd name="T8" fmla="*/ 626 w 950"/>
                  <a:gd name="T9" fmla="*/ 65 h 944"/>
                  <a:gd name="T10" fmla="*/ 568 w 950"/>
                  <a:gd name="T11" fmla="*/ 90 h 944"/>
                  <a:gd name="T12" fmla="*/ 491 w 950"/>
                  <a:gd name="T13" fmla="*/ 124 h 944"/>
                  <a:gd name="T14" fmla="*/ 480 w 950"/>
                  <a:gd name="T15" fmla="*/ 79 h 944"/>
                  <a:gd name="T16" fmla="*/ 434 w 950"/>
                  <a:gd name="T17" fmla="*/ 95 h 944"/>
                  <a:gd name="T18" fmla="*/ 436 w 950"/>
                  <a:gd name="T19" fmla="*/ 115 h 944"/>
                  <a:gd name="T20" fmla="*/ 394 w 950"/>
                  <a:gd name="T21" fmla="*/ 100 h 944"/>
                  <a:gd name="T22" fmla="*/ 366 w 950"/>
                  <a:gd name="T23" fmla="*/ 82 h 944"/>
                  <a:gd name="T24" fmla="*/ 304 w 950"/>
                  <a:gd name="T25" fmla="*/ 54 h 944"/>
                  <a:gd name="T26" fmla="*/ 268 w 950"/>
                  <a:gd name="T27" fmla="*/ 31 h 944"/>
                  <a:gd name="T28" fmla="*/ 230 w 950"/>
                  <a:gd name="T29" fmla="*/ 54 h 944"/>
                  <a:gd name="T30" fmla="*/ 174 w 950"/>
                  <a:gd name="T31" fmla="*/ 33 h 944"/>
                  <a:gd name="T32" fmla="*/ 173 w 950"/>
                  <a:gd name="T33" fmla="*/ 93 h 944"/>
                  <a:gd name="T34" fmla="*/ 180 w 950"/>
                  <a:gd name="T35" fmla="*/ 180 h 944"/>
                  <a:gd name="T36" fmla="*/ 179 w 950"/>
                  <a:gd name="T37" fmla="*/ 240 h 944"/>
                  <a:gd name="T38" fmla="*/ 139 w 950"/>
                  <a:gd name="T39" fmla="*/ 312 h 944"/>
                  <a:gd name="T40" fmla="*/ 153 w 950"/>
                  <a:gd name="T41" fmla="*/ 391 h 944"/>
                  <a:gd name="T42" fmla="*/ 158 w 950"/>
                  <a:gd name="T43" fmla="*/ 443 h 944"/>
                  <a:gd name="T44" fmla="*/ 180 w 950"/>
                  <a:gd name="T45" fmla="*/ 543 h 944"/>
                  <a:gd name="T46" fmla="*/ 181 w 950"/>
                  <a:gd name="T47" fmla="*/ 623 h 944"/>
                  <a:gd name="T48" fmla="*/ 108 w 950"/>
                  <a:gd name="T49" fmla="*/ 636 h 944"/>
                  <a:gd name="T50" fmla="*/ 78 w 950"/>
                  <a:gd name="T51" fmla="*/ 660 h 944"/>
                  <a:gd name="T52" fmla="*/ 38 w 950"/>
                  <a:gd name="T53" fmla="*/ 743 h 944"/>
                  <a:gd name="T54" fmla="*/ 22 w 950"/>
                  <a:gd name="T55" fmla="*/ 785 h 944"/>
                  <a:gd name="T56" fmla="*/ 0 w 950"/>
                  <a:gd name="T57" fmla="*/ 835 h 944"/>
                  <a:gd name="T58" fmla="*/ 104 w 950"/>
                  <a:gd name="T59" fmla="*/ 872 h 944"/>
                  <a:gd name="T60" fmla="*/ 220 w 950"/>
                  <a:gd name="T61" fmla="*/ 895 h 944"/>
                  <a:gd name="T62" fmla="*/ 223 w 950"/>
                  <a:gd name="T63" fmla="*/ 860 h 944"/>
                  <a:gd name="T64" fmla="*/ 274 w 950"/>
                  <a:gd name="T65" fmla="*/ 902 h 944"/>
                  <a:gd name="T66" fmla="*/ 314 w 950"/>
                  <a:gd name="T67" fmla="*/ 899 h 944"/>
                  <a:gd name="T68" fmla="*/ 385 w 950"/>
                  <a:gd name="T69" fmla="*/ 933 h 944"/>
                  <a:gd name="T70" fmla="*/ 505 w 950"/>
                  <a:gd name="T71" fmla="*/ 921 h 944"/>
                  <a:gd name="T72" fmla="*/ 562 w 950"/>
                  <a:gd name="T73" fmla="*/ 889 h 944"/>
                  <a:gd name="T74" fmla="*/ 638 w 950"/>
                  <a:gd name="T75" fmla="*/ 916 h 944"/>
                  <a:gd name="T76" fmla="*/ 666 w 950"/>
                  <a:gd name="T77" fmla="*/ 926 h 944"/>
                  <a:gd name="T78" fmla="*/ 627 w 950"/>
                  <a:gd name="T79" fmla="*/ 869 h 944"/>
                  <a:gd name="T80" fmla="*/ 648 w 950"/>
                  <a:gd name="T81" fmla="*/ 815 h 944"/>
                  <a:gd name="T82" fmla="*/ 673 w 950"/>
                  <a:gd name="T83" fmla="*/ 785 h 944"/>
                  <a:gd name="T84" fmla="*/ 650 w 950"/>
                  <a:gd name="T85" fmla="*/ 747 h 944"/>
                  <a:gd name="T86" fmla="*/ 721 w 950"/>
                  <a:gd name="T87" fmla="*/ 727 h 944"/>
                  <a:gd name="T88" fmla="*/ 728 w 950"/>
                  <a:gd name="T89" fmla="*/ 646 h 944"/>
                  <a:gd name="T90" fmla="*/ 716 w 950"/>
                  <a:gd name="T91" fmla="*/ 599 h 944"/>
                  <a:gd name="T92" fmla="*/ 795 w 950"/>
                  <a:gd name="T93" fmla="*/ 579 h 944"/>
                  <a:gd name="T94" fmla="*/ 792 w 950"/>
                  <a:gd name="T95" fmla="*/ 546 h 944"/>
                  <a:gd name="T96" fmla="*/ 788 w 950"/>
                  <a:gd name="T97" fmla="*/ 499 h 944"/>
                  <a:gd name="T98" fmla="*/ 867 w 950"/>
                  <a:gd name="T99" fmla="*/ 418 h 944"/>
                  <a:gd name="T100" fmla="*/ 855 w 950"/>
                  <a:gd name="T101" fmla="*/ 359 h 944"/>
                  <a:gd name="T102" fmla="*/ 869 w 950"/>
                  <a:gd name="T103" fmla="*/ 290 h 944"/>
                  <a:gd name="T104" fmla="*/ 886 w 950"/>
                  <a:gd name="T105" fmla="*/ 262 h 944"/>
                  <a:gd name="T106" fmla="*/ 950 w 950"/>
                  <a:gd name="T107" fmla="*/ 223 h 944"/>
                  <a:gd name="T108" fmla="*/ 902 w 950"/>
                  <a:gd name="T109" fmla="*/ 140 h 944"/>
                  <a:gd name="T110" fmla="*/ 868 w 950"/>
                  <a:gd name="T111" fmla="*/ 69 h 944"/>
                  <a:gd name="T112" fmla="*/ 835 w 950"/>
                  <a:gd name="T113" fmla="*/ 5 h 9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950" h="944">
                    <a:moveTo>
                      <a:pt x="835" y="5"/>
                    </a:moveTo>
                    <a:lnTo>
                      <a:pt x="809" y="0"/>
                    </a:lnTo>
                    <a:lnTo>
                      <a:pt x="797" y="22"/>
                    </a:lnTo>
                    <a:lnTo>
                      <a:pt x="806" y="42"/>
                    </a:lnTo>
                    <a:lnTo>
                      <a:pt x="788" y="63"/>
                    </a:lnTo>
                    <a:lnTo>
                      <a:pt x="753" y="53"/>
                    </a:lnTo>
                    <a:lnTo>
                      <a:pt x="722" y="89"/>
                    </a:lnTo>
                    <a:lnTo>
                      <a:pt x="694" y="65"/>
                    </a:lnTo>
                    <a:lnTo>
                      <a:pt x="645" y="56"/>
                    </a:lnTo>
                    <a:lnTo>
                      <a:pt x="626" y="65"/>
                    </a:lnTo>
                    <a:lnTo>
                      <a:pt x="605" y="60"/>
                    </a:lnTo>
                    <a:lnTo>
                      <a:pt x="568" y="90"/>
                    </a:lnTo>
                    <a:lnTo>
                      <a:pt x="536" y="100"/>
                    </a:lnTo>
                    <a:lnTo>
                      <a:pt x="491" y="124"/>
                    </a:lnTo>
                    <a:lnTo>
                      <a:pt x="488" y="91"/>
                    </a:lnTo>
                    <a:lnTo>
                      <a:pt x="480" y="79"/>
                    </a:lnTo>
                    <a:lnTo>
                      <a:pt x="468" y="93"/>
                    </a:lnTo>
                    <a:lnTo>
                      <a:pt x="434" y="95"/>
                    </a:lnTo>
                    <a:lnTo>
                      <a:pt x="428" y="103"/>
                    </a:lnTo>
                    <a:lnTo>
                      <a:pt x="436" y="115"/>
                    </a:lnTo>
                    <a:lnTo>
                      <a:pt x="404" y="126"/>
                    </a:lnTo>
                    <a:lnTo>
                      <a:pt x="394" y="100"/>
                    </a:lnTo>
                    <a:lnTo>
                      <a:pt x="368" y="102"/>
                    </a:lnTo>
                    <a:lnTo>
                      <a:pt x="366" y="82"/>
                    </a:lnTo>
                    <a:lnTo>
                      <a:pt x="336" y="51"/>
                    </a:lnTo>
                    <a:lnTo>
                      <a:pt x="304" y="54"/>
                    </a:lnTo>
                    <a:lnTo>
                      <a:pt x="281" y="36"/>
                    </a:lnTo>
                    <a:lnTo>
                      <a:pt x="268" y="31"/>
                    </a:lnTo>
                    <a:lnTo>
                      <a:pt x="250" y="52"/>
                    </a:lnTo>
                    <a:lnTo>
                      <a:pt x="230" y="54"/>
                    </a:lnTo>
                    <a:lnTo>
                      <a:pt x="187" y="32"/>
                    </a:lnTo>
                    <a:lnTo>
                      <a:pt x="174" y="33"/>
                    </a:lnTo>
                    <a:lnTo>
                      <a:pt x="169" y="53"/>
                    </a:lnTo>
                    <a:lnTo>
                      <a:pt x="173" y="93"/>
                    </a:lnTo>
                    <a:lnTo>
                      <a:pt x="162" y="128"/>
                    </a:lnTo>
                    <a:lnTo>
                      <a:pt x="180" y="180"/>
                    </a:lnTo>
                    <a:lnTo>
                      <a:pt x="175" y="193"/>
                    </a:lnTo>
                    <a:lnTo>
                      <a:pt x="179" y="240"/>
                    </a:lnTo>
                    <a:lnTo>
                      <a:pt x="150" y="283"/>
                    </a:lnTo>
                    <a:lnTo>
                      <a:pt x="139" y="312"/>
                    </a:lnTo>
                    <a:lnTo>
                      <a:pt x="144" y="371"/>
                    </a:lnTo>
                    <a:lnTo>
                      <a:pt x="153" y="391"/>
                    </a:lnTo>
                    <a:lnTo>
                      <a:pt x="150" y="424"/>
                    </a:lnTo>
                    <a:lnTo>
                      <a:pt x="158" y="443"/>
                    </a:lnTo>
                    <a:lnTo>
                      <a:pt x="164" y="517"/>
                    </a:lnTo>
                    <a:lnTo>
                      <a:pt x="180" y="543"/>
                    </a:lnTo>
                    <a:lnTo>
                      <a:pt x="178" y="583"/>
                    </a:lnTo>
                    <a:lnTo>
                      <a:pt x="181" y="623"/>
                    </a:lnTo>
                    <a:lnTo>
                      <a:pt x="150" y="640"/>
                    </a:lnTo>
                    <a:lnTo>
                      <a:pt x="108" y="636"/>
                    </a:lnTo>
                    <a:lnTo>
                      <a:pt x="97" y="651"/>
                    </a:lnTo>
                    <a:lnTo>
                      <a:pt x="78" y="660"/>
                    </a:lnTo>
                    <a:lnTo>
                      <a:pt x="57" y="728"/>
                    </a:lnTo>
                    <a:lnTo>
                      <a:pt x="38" y="743"/>
                    </a:lnTo>
                    <a:lnTo>
                      <a:pt x="41" y="770"/>
                    </a:lnTo>
                    <a:lnTo>
                      <a:pt x="22" y="785"/>
                    </a:lnTo>
                    <a:lnTo>
                      <a:pt x="18" y="813"/>
                    </a:lnTo>
                    <a:lnTo>
                      <a:pt x="0" y="835"/>
                    </a:lnTo>
                    <a:lnTo>
                      <a:pt x="57" y="869"/>
                    </a:lnTo>
                    <a:lnTo>
                      <a:pt x="104" y="872"/>
                    </a:lnTo>
                    <a:lnTo>
                      <a:pt x="194" y="897"/>
                    </a:lnTo>
                    <a:lnTo>
                      <a:pt x="220" y="895"/>
                    </a:lnTo>
                    <a:lnTo>
                      <a:pt x="212" y="875"/>
                    </a:lnTo>
                    <a:lnTo>
                      <a:pt x="223" y="860"/>
                    </a:lnTo>
                    <a:lnTo>
                      <a:pt x="259" y="884"/>
                    </a:lnTo>
                    <a:lnTo>
                      <a:pt x="274" y="902"/>
                    </a:lnTo>
                    <a:lnTo>
                      <a:pt x="303" y="914"/>
                    </a:lnTo>
                    <a:lnTo>
                      <a:pt x="314" y="899"/>
                    </a:lnTo>
                    <a:lnTo>
                      <a:pt x="322" y="898"/>
                    </a:lnTo>
                    <a:lnTo>
                      <a:pt x="385" y="933"/>
                    </a:lnTo>
                    <a:lnTo>
                      <a:pt x="480" y="944"/>
                    </a:lnTo>
                    <a:lnTo>
                      <a:pt x="505" y="921"/>
                    </a:lnTo>
                    <a:lnTo>
                      <a:pt x="546" y="932"/>
                    </a:lnTo>
                    <a:lnTo>
                      <a:pt x="562" y="889"/>
                    </a:lnTo>
                    <a:lnTo>
                      <a:pt x="613" y="925"/>
                    </a:lnTo>
                    <a:lnTo>
                      <a:pt x="638" y="916"/>
                    </a:lnTo>
                    <a:lnTo>
                      <a:pt x="644" y="908"/>
                    </a:lnTo>
                    <a:lnTo>
                      <a:pt x="666" y="926"/>
                    </a:lnTo>
                    <a:lnTo>
                      <a:pt x="662" y="880"/>
                    </a:lnTo>
                    <a:lnTo>
                      <a:pt x="627" y="869"/>
                    </a:lnTo>
                    <a:lnTo>
                      <a:pt x="618" y="844"/>
                    </a:lnTo>
                    <a:lnTo>
                      <a:pt x="648" y="815"/>
                    </a:lnTo>
                    <a:lnTo>
                      <a:pt x="676" y="811"/>
                    </a:lnTo>
                    <a:lnTo>
                      <a:pt x="673" y="785"/>
                    </a:lnTo>
                    <a:lnTo>
                      <a:pt x="652" y="767"/>
                    </a:lnTo>
                    <a:lnTo>
                      <a:pt x="650" y="747"/>
                    </a:lnTo>
                    <a:lnTo>
                      <a:pt x="669" y="732"/>
                    </a:lnTo>
                    <a:lnTo>
                      <a:pt x="721" y="727"/>
                    </a:lnTo>
                    <a:lnTo>
                      <a:pt x="747" y="705"/>
                    </a:lnTo>
                    <a:lnTo>
                      <a:pt x="728" y="646"/>
                    </a:lnTo>
                    <a:lnTo>
                      <a:pt x="713" y="634"/>
                    </a:lnTo>
                    <a:lnTo>
                      <a:pt x="716" y="599"/>
                    </a:lnTo>
                    <a:lnTo>
                      <a:pt x="769" y="582"/>
                    </a:lnTo>
                    <a:lnTo>
                      <a:pt x="795" y="579"/>
                    </a:lnTo>
                    <a:lnTo>
                      <a:pt x="800" y="566"/>
                    </a:lnTo>
                    <a:lnTo>
                      <a:pt x="792" y="546"/>
                    </a:lnTo>
                    <a:lnTo>
                      <a:pt x="810" y="525"/>
                    </a:lnTo>
                    <a:lnTo>
                      <a:pt x="788" y="499"/>
                    </a:lnTo>
                    <a:lnTo>
                      <a:pt x="792" y="472"/>
                    </a:lnTo>
                    <a:lnTo>
                      <a:pt x="867" y="418"/>
                    </a:lnTo>
                    <a:lnTo>
                      <a:pt x="866" y="398"/>
                    </a:lnTo>
                    <a:lnTo>
                      <a:pt x="855" y="359"/>
                    </a:lnTo>
                    <a:lnTo>
                      <a:pt x="877" y="309"/>
                    </a:lnTo>
                    <a:lnTo>
                      <a:pt x="869" y="290"/>
                    </a:lnTo>
                    <a:lnTo>
                      <a:pt x="867" y="270"/>
                    </a:lnTo>
                    <a:lnTo>
                      <a:pt x="886" y="262"/>
                    </a:lnTo>
                    <a:lnTo>
                      <a:pt x="890" y="235"/>
                    </a:lnTo>
                    <a:lnTo>
                      <a:pt x="950" y="223"/>
                    </a:lnTo>
                    <a:lnTo>
                      <a:pt x="949" y="142"/>
                    </a:lnTo>
                    <a:lnTo>
                      <a:pt x="902" y="140"/>
                    </a:lnTo>
                    <a:lnTo>
                      <a:pt x="881" y="128"/>
                    </a:lnTo>
                    <a:lnTo>
                      <a:pt x="868" y="69"/>
                    </a:lnTo>
                    <a:lnTo>
                      <a:pt x="879" y="48"/>
                    </a:lnTo>
                    <a:lnTo>
                      <a:pt x="835" y="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9" name="Freeform 82">
                <a:extLst>
                  <a:ext uri="{FF2B5EF4-FFF2-40B4-BE49-F238E27FC236}">
                    <a16:creationId xmlns:a16="http://schemas.microsoft.com/office/drawing/2014/main" id="{6A772E95-8B24-5175-66A4-A95369E417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7" y="993"/>
                <a:ext cx="355" cy="352"/>
              </a:xfrm>
              <a:custGeom>
                <a:avLst/>
                <a:gdLst>
                  <a:gd name="T0" fmla="*/ 249 w 1064"/>
                  <a:gd name="T1" fmla="*/ 158 h 1056"/>
                  <a:gd name="T2" fmla="*/ 237 w 1064"/>
                  <a:gd name="T3" fmla="*/ 247 h 1056"/>
                  <a:gd name="T4" fmla="*/ 174 w 1064"/>
                  <a:gd name="T5" fmla="*/ 360 h 1056"/>
                  <a:gd name="T6" fmla="*/ 174 w 1064"/>
                  <a:gd name="T7" fmla="*/ 434 h 1056"/>
                  <a:gd name="T8" fmla="*/ 151 w 1064"/>
                  <a:gd name="T9" fmla="*/ 470 h 1056"/>
                  <a:gd name="T10" fmla="*/ 110 w 1064"/>
                  <a:gd name="T11" fmla="*/ 534 h 1056"/>
                  <a:gd name="T12" fmla="*/ 51 w 1064"/>
                  <a:gd name="T13" fmla="*/ 620 h 1056"/>
                  <a:gd name="T14" fmla="*/ 55 w 1064"/>
                  <a:gd name="T15" fmla="*/ 673 h 1056"/>
                  <a:gd name="T16" fmla="*/ 0 w 1064"/>
                  <a:gd name="T17" fmla="*/ 732 h 1056"/>
                  <a:gd name="T18" fmla="*/ 48 w 1064"/>
                  <a:gd name="T19" fmla="*/ 814 h 1056"/>
                  <a:gd name="T20" fmla="*/ 155 w 1064"/>
                  <a:gd name="T21" fmla="*/ 885 h 1056"/>
                  <a:gd name="T22" fmla="*/ 170 w 1064"/>
                  <a:gd name="T23" fmla="*/ 898 h 1056"/>
                  <a:gd name="T24" fmla="*/ 224 w 1064"/>
                  <a:gd name="T25" fmla="*/ 966 h 1056"/>
                  <a:gd name="T26" fmla="*/ 324 w 1064"/>
                  <a:gd name="T27" fmla="*/ 963 h 1056"/>
                  <a:gd name="T28" fmla="*/ 374 w 1064"/>
                  <a:gd name="T29" fmla="*/ 1006 h 1056"/>
                  <a:gd name="T30" fmla="*/ 477 w 1064"/>
                  <a:gd name="T31" fmla="*/ 1017 h 1056"/>
                  <a:gd name="T32" fmla="*/ 517 w 1064"/>
                  <a:gd name="T33" fmla="*/ 1013 h 1056"/>
                  <a:gd name="T34" fmla="*/ 648 w 1064"/>
                  <a:gd name="T35" fmla="*/ 1047 h 1056"/>
                  <a:gd name="T36" fmla="*/ 629 w 1064"/>
                  <a:gd name="T37" fmla="*/ 989 h 1056"/>
                  <a:gd name="T38" fmla="*/ 662 w 1064"/>
                  <a:gd name="T39" fmla="*/ 999 h 1056"/>
                  <a:gd name="T40" fmla="*/ 798 w 1064"/>
                  <a:gd name="T41" fmla="*/ 946 h 1056"/>
                  <a:gd name="T42" fmla="*/ 804 w 1064"/>
                  <a:gd name="T43" fmla="*/ 926 h 1056"/>
                  <a:gd name="T44" fmla="*/ 883 w 1064"/>
                  <a:gd name="T45" fmla="*/ 838 h 1056"/>
                  <a:gd name="T46" fmla="*/ 943 w 1064"/>
                  <a:gd name="T47" fmla="*/ 691 h 1056"/>
                  <a:gd name="T48" fmla="*/ 986 w 1064"/>
                  <a:gd name="T49" fmla="*/ 654 h 1056"/>
                  <a:gd name="T50" fmla="*/ 1003 w 1064"/>
                  <a:gd name="T51" fmla="*/ 544 h 1056"/>
                  <a:gd name="T52" fmla="*/ 978 w 1064"/>
                  <a:gd name="T53" fmla="*/ 494 h 1056"/>
                  <a:gd name="T54" fmla="*/ 1002 w 1064"/>
                  <a:gd name="T55" fmla="*/ 464 h 1056"/>
                  <a:gd name="T56" fmla="*/ 1059 w 1064"/>
                  <a:gd name="T57" fmla="*/ 419 h 1056"/>
                  <a:gd name="T58" fmla="*/ 1008 w 1064"/>
                  <a:gd name="T59" fmla="*/ 383 h 1056"/>
                  <a:gd name="T60" fmla="*/ 952 w 1064"/>
                  <a:gd name="T61" fmla="*/ 355 h 1056"/>
                  <a:gd name="T62" fmla="*/ 885 w 1064"/>
                  <a:gd name="T63" fmla="*/ 281 h 1056"/>
                  <a:gd name="T64" fmla="*/ 852 w 1064"/>
                  <a:gd name="T65" fmla="*/ 297 h 1056"/>
                  <a:gd name="T66" fmla="*/ 747 w 1064"/>
                  <a:gd name="T67" fmla="*/ 240 h 1056"/>
                  <a:gd name="T68" fmla="*/ 710 w 1064"/>
                  <a:gd name="T69" fmla="*/ 210 h 1056"/>
                  <a:gd name="T70" fmla="*/ 660 w 1064"/>
                  <a:gd name="T71" fmla="*/ 174 h 1056"/>
                  <a:gd name="T72" fmla="*/ 664 w 1064"/>
                  <a:gd name="T73" fmla="*/ 73 h 1056"/>
                  <a:gd name="T74" fmla="*/ 604 w 1064"/>
                  <a:gd name="T75" fmla="*/ 4 h 1056"/>
                  <a:gd name="T76" fmla="*/ 511 w 1064"/>
                  <a:gd name="T77" fmla="*/ 20 h 1056"/>
                  <a:gd name="T78" fmla="*/ 487 w 1064"/>
                  <a:gd name="T79" fmla="*/ 49 h 1056"/>
                  <a:gd name="T80" fmla="*/ 424 w 1064"/>
                  <a:gd name="T81" fmla="*/ 89 h 1056"/>
                  <a:gd name="T82" fmla="*/ 370 w 1064"/>
                  <a:gd name="T83" fmla="*/ 93 h 10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064" h="1056">
                    <a:moveTo>
                      <a:pt x="272" y="123"/>
                    </a:moveTo>
                    <a:lnTo>
                      <a:pt x="268" y="150"/>
                    </a:lnTo>
                    <a:lnTo>
                      <a:pt x="249" y="158"/>
                    </a:lnTo>
                    <a:lnTo>
                      <a:pt x="251" y="178"/>
                    </a:lnTo>
                    <a:lnTo>
                      <a:pt x="259" y="197"/>
                    </a:lnTo>
                    <a:lnTo>
                      <a:pt x="237" y="247"/>
                    </a:lnTo>
                    <a:lnTo>
                      <a:pt x="248" y="286"/>
                    </a:lnTo>
                    <a:lnTo>
                      <a:pt x="249" y="306"/>
                    </a:lnTo>
                    <a:lnTo>
                      <a:pt x="174" y="360"/>
                    </a:lnTo>
                    <a:lnTo>
                      <a:pt x="170" y="387"/>
                    </a:lnTo>
                    <a:lnTo>
                      <a:pt x="192" y="413"/>
                    </a:lnTo>
                    <a:lnTo>
                      <a:pt x="174" y="434"/>
                    </a:lnTo>
                    <a:lnTo>
                      <a:pt x="182" y="454"/>
                    </a:lnTo>
                    <a:lnTo>
                      <a:pt x="177" y="467"/>
                    </a:lnTo>
                    <a:lnTo>
                      <a:pt x="151" y="470"/>
                    </a:lnTo>
                    <a:lnTo>
                      <a:pt x="98" y="487"/>
                    </a:lnTo>
                    <a:lnTo>
                      <a:pt x="95" y="522"/>
                    </a:lnTo>
                    <a:lnTo>
                      <a:pt x="110" y="534"/>
                    </a:lnTo>
                    <a:lnTo>
                      <a:pt x="129" y="593"/>
                    </a:lnTo>
                    <a:lnTo>
                      <a:pt x="103" y="615"/>
                    </a:lnTo>
                    <a:lnTo>
                      <a:pt x="51" y="620"/>
                    </a:lnTo>
                    <a:lnTo>
                      <a:pt x="32" y="635"/>
                    </a:lnTo>
                    <a:lnTo>
                      <a:pt x="34" y="655"/>
                    </a:lnTo>
                    <a:lnTo>
                      <a:pt x="55" y="673"/>
                    </a:lnTo>
                    <a:lnTo>
                      <a:pt x="58" y="699"/>
                    </a:lnTo>
                    <a:lnTo>
                      <a:pt x="30" y="703"/>
                    </a:lnTo>
                    <a:lnTo>
                      <a:pt x="0" y="732"/>
                    </a:lnTo>
                    <a:lnTo>
                      <a:pt x="9" y="757"/>
                    </a:lnTo>
                    <a:lnTo>
                      <a:pt x="44" y="768"/>
                    </a:lnTo>
                    <a:lnTo>
                      <a:pt x="48" y="814"/>
                    </a:lnTo>
                    <a:lnTo>
                      <a:pt x="66" y="867"/>
                    </a:lnTo>
                    <a:lnTo>
                      <a:pt x="113" y="862"/>
                    </a:lnTo>
                    <a:lnTo>
                      <a:pt x="155" y="885"/>
                    </a:lnTo>
                    <a:lnTo>
                      <a:pt x="187" y="862"/>
                    </a:lnTo>
                    <a:lnTo>
                      <a:pt x="195" y="882"/>
                    </a:lnTo>
                    <a:lnTo>
                      <a:pt x="170" y="898"/>
                    </a:lnTo>
                    <a:lnTo>
                      <a:pt x="171" y="910"/>
                    </a:lnTo>
                    <a:lnTo>
                      <a:pt x="188" y="949"/>
                    </a:lnTo>
                    <a:lnTo>
                      <a:pt x="224" y="966"/>
                    </a:lnTo>
                    <a:lnTo>
                      <a:pt x="250" y="964"/>
                    </a:lnTo>
                    <a:lnTo>
                      <a:pt x="261" y="943"/>
                    </a:lnTo>
                    <a:lnTo>
                      <a:pt x="324" y="963"/>
                    </a:lnTo>
                    <a:lnTo>
                      <a:pt x="330" y="963"/>
                    </a:lnTo>
                    <a:lnTo>
                      <a:pt x="346" y="982"/>
                    </a:lnTo>
                    <a:lnTo>
                      <a:pt x="374" y="1006"/>
                    </a:lnTo>
                    <a:lnTo>
                      <a:pt x="423" y="1015"/>
                    </a:lnTo>
                    <a:lnTo>
                      <a:pt x="451" y="1033"/>
                    </a:lnTo>
                    <a:lnTo>
                      <a:pt x="477" y="1017"/>
                    </a:lnTo>
                    <a:lnTo>
                      <a:pt x="482" y="1010"/>
                    </a:lnTo>
                    <a:lnTo>
                      <a:pt x="482" y="1002"/>
                    </a:lnTo>
                    <a:lnTo>
                      <a:pt x="517" y="1013"/>
                    </a:lnTo>
                    <a:lnTo>
                      <a:pt x="536" y="1004"/>
                    </a:lnTo>
                    <a:lnTo>
                      <a:pt x="627" y="1056"/>
                    </a:lnTo>
                    <a:lnTo>
                      <a:pt x="648" y="1047"/>
                    </a:lnTo>
                    <a:lnTo>
                      <a:pt x="630" y="1010"/>
                    </a:lnTo>
                    <a:lnTo>
                      <a:pt x="622" y="996"/>
                    </a:lnTo>
                    <a:lnTo>
                      <a:pt x="629" y="989"/>
                    </a:lnTo>
                    <a:lnTo>
                      <a:pt x="634" y="975"/>
                    </a:lnTo>
                    <a:lnTo>
                      <a:pt x="648" y="981"/>
                    </a:lnTo>
                    <a:lnTo>
                      <a:pt x="662" y="999"/>
                    </a:lnTo>
                    <a:lnTo>
                      <a:pt x="683" y="1004"/>
                    </a:lnTo>
                    <a:lnTo>
                      <a:pt x="700" y="976"/>
                    </a:lnTo>
                    <a:lnTo>
                      <a:pt x="798" y="946"/>
                    </a:lnTo>
                    <a:lnTo>
                      <a:pt x="811" y="939"/>
                    </a:lnTo>
                    <a:lnTo>
                      <a:pt x="817" y="924"/>
                    </a:lnTo>
                    <a:lnTo>
                      <a:pt x="804" y="926"/>
                    </a:lnTo>
                    <a:lnTo>
                      <a:pt x="802" y="899"/>
                    </a:lnTo>
                    <a:lnTo>
                      <a:pt x="831" y="857"/>
                    </a:lnTo>
                    <a:lnTo>
                      <a:pt x="883" y="838"/>
                    </a:lnTo>
                    <a:lnTo>
                      <a:pt x="887" y="818"/>
                    </a:lnTo>
                    <a:lnTo>
                      <a:pt x="943" y="759"/>
                    </a:lnTo>
                    <a:lnTo>
                      <a:pt x="943" y="691"/>
                    </a:lnTo>
                    <a:lnTo>
                      <a:pt x="954" y="677"/>
                    </a:lnTo>
                    <a:lnTo>
                      <a:pt x="977" y="695"/>
                    </a:lnTo>
                    <a:lnTo>
                      <a:pt x="986" y="654"/>
                    </a:lnTo>
                    <a:lnTo>
                      <a:pt x="1005" y="638"/>
                    </a:lnTo>
                    <a:lnTo>
                      <a:pt x="987" y="593"/>
                    </a:lnTo>
                    <a:lnTo>
                      <a:pt x="1003" y="544"/>
                    </a:lnTo>
                    <a:lnTo>
                      <a:pt x="976" y="534"/>
                    </a:lnTo>
                    <a:lnTo>
                      <a:pt x="973" y="514"/>
                    </a:lnTo>
                    <a:lnTo>
                      <a:pt x="978" y="494"/>
                    </a:lnTo>
                    <a:lnTo>
                      <a:pt x="1004" y="484"/>
                    </a:lnTo>
                    <a:lnTo>
                      <a:pt x="1009" y="471"/>
                    </a:lnTo>
                    <a:lnTo>
                      <a:pt x="1002" y="464"/>
                    </a:lnTo>
                    <a:lnTo>
                      <a:pt x="1008" y="457"/>
                    </a:lnTo>
                    <a:lnTo>
                      <a:pt x="1019" y="422"/>
                    </a:lnTo>
                    <a:lnTo>
                      <a:pt x="1059" y="419"/>
                    </a:lnTo>
                    <a:lnTo>
                      <a:pt x="1064" y="405"/>
                    </a:lnTo>
                    <a:lnTo>
                      <a:pt x="1042" y="387"/>
                    </a:lnTo>
                    <a:lnTo>
                      <a:pt x="1008" y="383"/>
                    </a:lnTo>
                    <a:lnTo>
                      <a:pt x="986" y="359"/>
                    </a:lnTo>
                    <a:lnTo>
                      <a:pt x="978" y="346"/>
                    </a:lnTo>
                    <a:lnTo>
                      <a:pt x="952" y="355"/>
                    </a:lnTo>
                    <a:lnTo>
                      <a:pt x="946" y="362"/>
                    </a:lnTo>
                    <a:lnTo>
                      <a:pt x="939" y="357"/>
                    </a:lnTo>
                    <a:lnTo>
                      <a:pt x="885" y="281"/>
                    </a:lnTo>
                    <a:lnTo>
                      <a:pt x="864" y="269"/>
                    </a:lnTo>
                    <a:lnTo>
                      <a:pt x="851" y="278"/>
                    </a:lnTo>
                    <a:lnTo>
                      <a:pt x="852" y="297"/>
                    </a:lnTo>
                    <a:lnTo>
                      <a:pt x="784" y="277"/>
                    </a:lnTo>
                    <a:lnTo>
                      <a:pt x="761" y="259"/>
                    </a:lnTo>
                    <a:lnTo>
                      <a:pt x="747" y="240"/>
                    </a:lnTo>
                    <a:lnTo>
                      <a:pt x="751" y="220"/>
                    </a:lnTo>
                    <a:lnTo>
                      <a:pt x="745" y="213"/>
                    </a:lnTo>
                    <a:lnTo>
                      <a:pt x="710" y="210"/>
                    </a:lnTo>
                    <a:lnTo>
                      <a:pt x="689" y="199"/>
                    </a:lnTo>
                    <a:lnTo>
                      <a:pt x="675" y="193"/>
                    </a:lnTo>
                    <a:lnTo>
                      <a:pt x="660" y="174"/>
                    </a:lnTo>
                    <a:lnTo>
                      <a:pt x="660" y="107"/>
                    </a:lnTo>
                    <a:lnTo>
                      <a:pt x="658" y="87"/>
                    </a:lnTo>
                    <a:lnTo>
                      <a:pt x="664" y="73"/>
                    </a:lnTo>
                    <a:lnTo>
                      <a:pt x="663" y="67"/>
                    </a:lnTo>
                    <a:lnTo>
                      <a:pt x="646" y="34"/>
                    </a:lnTo>
                    <a:lnTo>
                      <a:pt x="604" y="4"/>
                    </a:lnTo>
                    <a:lnTo>
                      <a:pt x="577" y="0"/>
                    </a:lnTo>
                    <a:lnTo>
                      <a:pt x="518" y="19"/>
                    </a:lnTo>
                    <a:lnTo>
                      <a:pt x="511" y="20"/>
                    </a:lnTo>
                    <a:lnTo>
                      <a:pt x="506" y="34"/>
                    </a:lnTo>
                    <a:lnTo>
                      <a:pt x="492" y="29"/>
                    </a:lnTo>
                    <a:lnTo>
                      <a:pt x="487" y="49"/>
                    </a:lnTo>
                    <a:lnTo>
                      <a:pt x="461" y="52"/>
                    </a:lnTo>
                    <a:lnTo>
                      <a:pt x="443" y="80"/>
                    </a:lnTo>
                    <a:lnTo>
                      <a:pt x="424" y="89"/>
                    </a:lnTo>
                    <a:lnTo>
                      <a:pt x="413" y="116"/>
                    </a:lnTo>
                    <a:lnTo>
                      <a:pt x="386" y="112"/>
                    </a:lnTo>
                    <a:lnTo>
                      <a:pt x="370" y="93"/>
                    </a:lnTo>
                    <a:lnTo>
                      <a:pt x="332" y="111"/>
                    </a:lnTo>
                    <a:lnTo>
                      <a:pt x="272" y="1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0" name="Freeform 83">
                <a:extLst>
                  <a:ext uri="{FF2B5EF4-FFF2-40B4-BE49-F238E27FC236}">
                    <a16:creationId xmlns:a16="http://schemas.microsoft.com/office/drawing/2014/main" id="{C813CE7E-F555-8E8F-E0B8-FF558962E2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97" y="1234"/>
                <a:ext cx="413" cy="325"/>
              </a:xfrm>
              <a:custGeom>
                <a:avLst/>
                <a:gdLst>
                  <a:gd name="T0" fmla="*/ 916 w 1240"/>
                  <a:gd name="T1" fmla="*/ 159 h 976"/>
                  <a:gd name="T2" fmla="*/ 876 w 1240"/>
                  <a:gd name="T3" fmla="*/ 162 h 976"/>
                  <a:gd name="T4" fmla="*/ 787 w 1240"/>
                  <a:gd name="T5" fmla="*/ 144 h 976"/>
                  <a:gd name="T6" fmla="*/ 747 w 1240"/>
                  <a:gd name="T7" fmla="*/ 73 h 976"/>
                  <a:gd name="T8" fmla="*/ 716 w 1240"/>
                  <a:gd name="T9" fmla="*/ 90 h 976"/>
                  <a:gd name="T10" fmla="*/ 649 w 1240"/>
                  <a:gd name="T11" fmla="*/ 97 h 976"/>
                  <a:gd name="T12" fmla="*/ 583 w 1240"/>
                  <a:gd name="T13" fmla="*/ 109 h 976"/>
                  <a:gd name="T14" fmla="*/ 425 w 1240"/>
                  <a:gd name="T15" fmla="*/ 63 h 976"/>
                  <a:gd name="T16" fmla="*/ 406 w 1240"/>
                  <a:gd name="T17" fmla="*/ 79 h 976"/>
                  <a:gd name="T18" fmla="*/ 362 w 1240"/>
                  <a:gd name="T19" fmla="*/ 49 h 976"/>
                  <a:gd name="T20" fmla="*/ 315 w 1240"/>
                  <a:gd name="T21" fmla="*/ 40 h 976"/>
                  <a:gd name="T22" fmla="*/ 297 w 1240"/>
                  <a:gd name="T23" fmla="*/ 62 h 976"/>
                  <a:gd name="T24" fmla="*/ 160 w 1240"/>
                  <a:gd name="T25" fmla="*/ 34 h 976"/>
                  <a:gd name="T26" fmla="*/ 98 w 1240"/>
                  <a:gd name="T27" fmla="*/ 63 h 976"/>
                  <a:gd name="T28" fmla="*/ 133 w 1240"/>
                  <a:gd name="T29" fmla="*/ 117 h 976"/>
                  <a:gd name="T30" fmla="*/ 162 w 1240"/>
                  <a:gd name="T31" fmla="*/ 208 h 976"/>
                  <a:gd name="T32" fmla="*/ 230 w 1240"/>
                  <a:gd name="T33" fmla="*/ 290 h 976"/>
                  <a:gd name="T34" fmla="*/ 246 w 1240"/>
                  <a:gd name="T35" fmla="*/ 309 h 976"/>
                  <a:gd name="T36" fmla="*/ 285 w 1240"/>
                  <a:gd name="T37" fmla="*/ 378 h 976"/>
                  <a:gd name="T38" fmla="*/ 303 w 1240"/>
                  <a:gd name="T39" fmla="*/ 497 h 976"/>
                  <a:gd name="T40" fmla="*/ 238 w 1240"/>
                  <a:gd name="T41" fmla="*/ 516 h 976"/>
                  <a:gd name="T42" fmla="*/ 32 w 1240"/>
                  <a:gd name="T43" fmla="*/ 543 h 976"/>
                  <a:gd name="T44" fmla="*/ 30 w 1240"/>
                  <a:gd name="T45" fmla="*/ 590 h 976"/>
                  <a:gd name="T46" fmla="*/ 95 w 1240"/>
                  <a:gd name="T47" fmla="*/ 644 h 976"/>
                  <a:gd name="T48" fmla="*/ 117 w 1240"/>
                  <a:gd name="T49" fmla="*/ 729 h 976"/>
                  <a:gd name="T50" fmla="*/ 64 w 1240"/>
                  <a:gd name="T51" fmla="*/ 809 h 976"/>
                  <a:gd name="T52" fmla="*/ 143 w 1240"/>
                  <a:gd name="T53" fmla="*/ 861 h 976"/>
                  <a:gd name="T54" fmla="*/ 127 w 1240"/>
                  <a:gd name="T55" fmla="*/ 902 h 976"/>
                  <a:gd name="T56" fmla="*/ 229 w 1240"/>
                  <a:gd name="T57" fmla="*/ 934 h 976"/>
                  <a:gd name="T58" fmla="*/ 262 w 1240"/>
                  <a:gd name="T59" fmla="*/ 923 h 976"/>
                  <a:gd name="T60" fmla="*/ 305 w 1240"/>
                  <a:gd name="T61" fmla="*/ 947 h 976"/>
                  <a:gd name="T62" fmla="*/ 327 w 1240"/>
                  <a:gd name="T63" fmla="*/ 972 h 976"/>
                  <a:gd name="T64" fmla="*/ 413 w 1240"/>
                  <a:gd name="T65" fmla="*/ 950 h 976"/>
                  <a:gd name="T66" fmla="*/ 474 w 1240"/>
                  <a:gd name="T67" fmla="*/ 965 h 976"/>
                  <a:gd name="T68" fmla="*/ 548 w 1240"/>
                  <a:gd name="T69" fmla="*/ 965 h 976"/>
                  <a:gd name="T70" fmla="*/ 602 w 1240"/>
                  <a:gd name="T71" fmla="*/ 886 h 976"/>
                  <a:gd name="T72" fmla="*/ 661 w 1240"/>
                  <a:gd name="T73" fmla="*/ 874 h 976"/>
                  <a:gd name="T74" fmla="*/ 709 w 1240"/>
                  <a:gd name="T75" fmla="*/ 890 h 976"/>
                  <a:gd name="T76" fmla="*/ 775 w 1240"/>
                  <a:gd name="T77" fmla="*/ 870 h 976"/>
                  <a:gd name="T78" fmla="*/ 874 w 1240"/>
                  <a:gd name="T79" fmla="*/ 860 h 976"/>
                  <a:gd name="T80" fmla="*/ 921 w 1240"/>
                  <a:gd name="T81" fmla="*/ 862 h 976"/>
                  <a:gd name="T82" fmla="*/ 932 w 1240"/>
                  <a:gd name="T83" fmla="*/ 909 h 976"/>
                  <a:gd name="T84" fmla="*/ 956 w 1240"/>
                  <a:gd name="T85" fmla="*/ 879 h 976"/>
                  <a:gd name="T86" fmla="*/ 1010 w 1240"/>
                  <a:gd name="T87" fmla="*/ 875 h 976"/>
                  <a:gd name="T88" fmla="*/ 1035 w 1240"/>
                  <a:gd name="T89" fmla="*/ 792 h 976"/>
                  <a:gd name="T90" fmla="*/ 1083 w 1240"/>
                  <a:gd name="T91" fmla="*/ 794 h 976"/>
                  <a:gd name="T92" fmla="*/ 1132 w 1240"/>
                  <a:gd name="T93" fmla="*/ 608 h 976"/>
                  <a:gd name="T94" fmla="*/ 1163 w 1240"/>
                  <a:gd name="T95" fmla="*/ 572 h 976"/>
                  <a:gd name="T96" fmla="*/ 1179 w 1240"/>
                  <a:gd name="T97" fmla="*/ 524 h 976"/>
                  <a:gd name="T98" fmla="*/ 1192 w 1240"/>
                  <a:gd name="T99" fmla="*/ 462 h 976"/>
                  <a:gd name="T100" fmla="*/ 1221 w 1240"/>
                  <a:gd name="T101" fmla="*/ 406 h 976"/>
                  <a:gd name="T102" fmla="*/ 1210 w 1240"/>
                  <a:gd name="T103" fmla="*/ 367 h 976"/>
                  <a:gd name="T104" fmla="*/ 1240 w 1240"/>
                  <a:gd name="T105" fmla="*/ 316 h 976"/>
                  <a:gd name="T106" fmla="*/ 1203 w 1240"/>
                  <a:gd name="T107" fmla="*/ 279 h 976"/>
                  <a:gd name="T108" fmla="*/ 1198 w 1240"/>
                  <a:gd name="T109" fmla="*/ 294 h 976"/>
                  <a:gd name="T110" fmla="*/ 1144 w 1240"/>
                  <a:gd name="T111" fmla="*/ 292 h 976"/>
                  <a:gd name="T112" fmla="*/ 1067 w 1240"/>
                  <a:gd name="T113" fmla="*/ 259 h 976"/>
                  <a:gd name="T114" fmla="*/ 1045 w 1240"/>
                  <a:gd name="T115" fmla="*/ 240 h 976"/>
                  <a:gd name="T116" fmla="*/ 971 w 1240"/>
                  <a:gd name="T117" fmla="*/ 241 h 976"/>
                  <a:gd name="T118" fmla="*/ 909 w 1240"/>
                  <a:gd name="T119" fmla="*/ 226 h 976"/>
                  <a:gd name="T120" fmla="*/ 891 w 1240"/>
                  <a:gd name="T121" fmla="*/ 175 h 9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40" h="976">
                    <a:moveTo>
                      <a:pt x="891" y="175"/>
                    </a:moveTo>
                    <a:lnTo>
                      <a:pt x="916" y="159"/>
                    </a:lnTo>
                    <a:lnTo>
                      <a:pt x="908" y="139"/>
                    </a:lnTo>
                    <a:lnTo>
                      <a:pt x="876" y="162"/>
                    </a:lnTo>
                    <a:lnTo>
                      <a:pt x="834" y="139"/>
                    </a:lnTo>
                    <a:lnTo>
                      <a:pt x="787" y="144"/>
                    </a:lnTo>
                    <a:lnTo>
                      <a:pt x="769" y="91"/>
                    </a:lnTo>
                    <a:lnTo>
                      <a:pt x="747" y="73"/>
                    </a:lnTo>
                    <a:lnTo>
                      <a:pt x="741" y="81"/>
                    </a:lnTo>
                    <a:lnTo>
                      <a:pt x="716" y="90"/>
                    </a:lnTo>
                    <a:lnTo>
                      <a:pt x="665" y="54"/>
                    </a:lnTo>
                    <a:lnTo>
                      <a:pt x="649" y="97"/>
                    </a:lnTo>
                    <a:lnTo>
                      <a:pt x="608" y="86"/>
                    </a:lnTo>
                    <a:lnTo>
                      <a:pt x="583" y="109"/>
                    </a:lnTo>
                    <a:lnTo>
                      <a:pt x="488" y="98"/>
                    </a:lnTo>
                    <a:lnTo>
                      <a:pt x="425" y="63"/>
                    </a:lnTo>
                    <a:lnTo>
                      <a:pt x="417" y="64"/>
                    </a:lnTo>
                    <a:lnTo>
                      <a:pt x="406" y="79"/>
                    </a:lnTo>
                    <a:lnTo>
                      <a:pt x="377" y="67"/>
                    </a:lnTo>
                    <a:lnTo>
                      <a:pt x="362" y="49"/>
                    </a:lnTo>
                    <a:lnTo>
                      <a:pt x="326" y="25"/>
                    </a:lnTo>
                    <a:lnTo>
                      <a:pt x="315" y="40"/>
                    </a:lnTo>
                    <a:lnTo>
                      <a:pt x="323" y="60"/>
                    </a:lnTo>
                    <a:lnTo>
                      <a:pt x="297" y="62"/>
                    </a:lnTo>
                    <a:lnTo>
                      <a:pt x="207" y="37"/>
                    </a:lnTo>
                    <a:lnTo>
                      <a:pt x="160" y="34"/>
                    </a:lnTo>
                    <a:lnTo>
                      <a:pt x="103" y="0"/>
                    </a:lnTo>
                    <a:lnTo>
                      <a:pt x="98" y="63"/>
                    </a:lnTo>
                    <a:lnTo>
                      <a:pt x="96" y="80"/>
                    </a:lnTo>
                    <a:lnTo>
                      <a:pt x="133" y="117"/>
                    </a:lnTo>
                    <a:lnTo>
                      <a:pt x="145" y="163"/>
                    </a:lnTo>
                    <a:lnTo>
                      <a:pt x="162" y="208"/>
                    </a:lnTo>
                    <a:lnTo>
                      <a:pt x="268" y="259"/>
                    </a:lnTo>
                    <a:lnTo>
                      <a:pt x="230" y="290"/>
                    </a:lnTo>
                    <a:lnTo>
                      <a:pt x="235" y="309"/>
                    </a:lnTo>
                    <a:lnTo>
                      <a:pt x="246" y="309"/>
                    </a:lnTo>
                    <a:lnTo>
                      <a:pt x="237" y="362"/>
                    </a:lnTo>
                    <a:lnTo>
                      <a:pt x="285" y="378"/>
                    </a:lnTo>
                    <a:lnTo>
                      <a:pt x="305" y="444"/>
                    </a:lnTo>
                    <a:lnTo>
                      <a:pt x="303" y="497"/>
                    </a:lnTo>
                    <a:lnTo>
                      <a:pt x="284" y="512"/>
                    </a:lnTo>
                    <a:lnTo>
                      <a:pt x="238" y="516"/>
                    </a:lnTo>
                    <a:lnTo>
                      <a:pt x="137" y="513"/>
                    </a:lnTo>
                    <a:lnTo>
                      <a:pt x="32" y="543"/>
                    </a:lnTo>
                    <a:lnTo>
                      <a:pt x="0" y="566"/>
                    </a:lnTo>
                    <a:lnTo>
                      <a:pt x="30" y="590"/>
                    </a:lnTo>
                    <a:lnTo>
                      <a:pt x="62" y="647"/>
                    </a:lnTo>
                    <a:lnTo>
                      <a:pt x="95" y="644"/>
                    </a:lnTo>
                    <a:lnTo>
                      <a:pt x="110" y="657"/>
                    </a:lnTo>
                    <a:lnTo>
                      <a:pt x="117" y="729"/>
                    </a:lnTo>
                    <a:lnTo>
                      <a:pt x="74" y="774"/>
                    </a:lnTo>
                    <a:lnTo>
                      <a:pt x="64" y="809"/>
                    </a:lnTo>
                    <a:lnTo>
                      <a:pt x="112" y="831"/>
                    </a:lnTo>
                    <a:lnTo>
                      <a:pt x="143" y="861"/>
                    </a:lnTo>
                    <a:lnTo>
                      <a:pt x="145" y="888"/>
                    </a:lnTo>
                    <a:lnTo>
                      <a:pt x="127" y="902"/>
                    </a:lnTo>
                    <a:lnTo>
                      <a:pt x="203" y="936"/>
                    </a:lnTo>
                    <a:lnTo>
                      <a:pt x="229" y="934"/>
                    </a:lnTo>
                    <a:lnTo>
                      <a:pt x="242" y="919"/>
                    </a:lnTo>
                    <a:lnTo>
                      <a:pt x="262" y="923"/>
                    </a:lnTo>
                    <a:lnTo>
                      <a:pt x="271" y="944"/>
                    </a:lnTo>
                    <a:lnTo>
                      <a:pt x="305" y="947"/>
                    </a:lnTo>
                    <a:lnTo>
                      <a:pt x="319" y="959"/>
                    </a:lnTo>
                    <a:lnTo>
                      <a:pt x="327" y="972"/>
                    </a:lnTo>
                    <a:lnTo>
                      <a:pt x="348" y="976"/>
                    </a:lnTo>
                    <a:lnTo>
                      <a:pt x="413" y="950"/>
                    </a:lnTo>
                    <a:lnTo>
                      <a:pt x="468" y="972"/>
                    </a:lnTo>
                    <a:lnTo>
                      <a:pt x="474" y="965"/>
                    </a:lnTo>
                    <a:lnTo>
                      <a:pt x="507" y="955"/>
                    </a:lnTo>
                    <a:lnTo>
                      <a:pt x="548" y="965"/>
                    </a:lnTo>
                    <a:lnTo>
                      <a:pt x="599" y="927"/>
                    </a:lnTo>
                    <a:lnTo>
                      <a:pt x="602" y="886"/>
                    </a:lnTo>
                    <a:lnTo>
                      <a:pt x="647" y="869"/>
                    </a:lnTo>
                    <a:lnTo>
                      <a:pt x="661" y="874"/>
                    </a:lnTo>
                    <a:lnTo>
                      <a:pt x="656" y="894"/>
                    </a:lnTo>
                    <a:lnTo>
                      <a:pt x="709" y="890"/>
                    </a:lnTo>
                    <a:lnTo>
                      <a:pt x="727" y="868"/>
                    </a:lnTo>
                    <a:lnTo>
                      <a:pt x="775" y="870"/>
                    </a:lnTo>
                    <a:lnTo>
                      <a:pt x="840" y="857"/>
                    </a:lnTo>
                    <a:lnTo>
                      <a:pt x="874" y="860"/>
                    </a:lnTo>
                    <a:lnTo>
                      <a:pt x="894" y="852"/>
                    </a:lnTo>
                    <a:lnTo>
                      <a:pt x="921" y="862"/>
                    </a:lnTo>
                    <a:lnTo>
                      <a:pt x="904" y="898"/>
                    </a:lnTo>
                    <a:lnTo>
                      <a:pt x="932" y="909"/>
                    </a:lnTo>
                    <a:lnTo>
                      <a:pt x="952" y="900"/>
                    </a:lnTo>
                    <a:lnTo>
                      <a:pt x="956" y="879"/>
                    </a:lnTo>
                    <a:lnTo>
                      <a:pt x="969" y="865"/>
                    </a:lnTo>
                    <a:lnTo>
                      <a:pt x="1010" y="875"/>
                    </a:lnTo>
                    <a:lnTo>
                      <a:pt x="1006" y="835"/>
                    </a:lnTo>
                    <a:lnTo>
                      <a:pt x="1035" y="792"/>
                    </a:lnTo>
                    <a:lnTo>
                      <a:pt x="1055" y="783"/>
                    </a:lnTo>
                    <a:lnTo>
                      <a:pt x="1083" y="794"/>
                    </a:lnTo>
                    <a:lnTo>
                      <a:pt x="1110" y="650"/>
                    </a:lnTo>
                    <a:lnTo>
                      <a:pt x="1132" y="608"/>
                    </a:lnTo>
                    <a:lnTo>
                      <a:pt x="1151" y="593"/>
                    </a:lnTo>
                    <a:lnTo>
                      <a:pt x="1163" y="572"/>
                    </a:lnTo>
                    <a:lnTo>
                      <a:pt x="1181" y="550"/>
                    </a:lnTo>
                    <a:lnTo>
                      <a:pt x="1179" y="524"/>
                    </a:lnTo>
                    <a:lnTo>
                      <a:pt x="1189" y="495"/>
                    </a:lnTo>
                    <a:lnTo>
                      <a:pt x="1192" y="462"/>
                    </a:lnTo>
                    <a:lnTo>
                      <a:pt x="1210" y="433"/>
                    </a:lnTo>
                    <a:lnTo>
                      <a:pt x="1221" y="406"/>
                    </a:lnTo>
                    <a:lnTo>
                      <a:pt x="1226" y="385"/>
                    </a:lnTo>
                    <a:lnTo>
                      <a:pt x="1210" y="367"/>
                    </a:lnTo>
                    <a:lnTo>
                      <a:pt x="1221" y="332"/>
                    </a:lnTo>
                    <a:lnTo>
                      <a:pt x="1240" y="316"/>
                    </a:lnTo>
                    <a:lnTo>
                      <a:pt x="1238" y="290"/>
                    </a:lnTo>
                    <a:lnTo>
                      <a:pt x="1203" y="279"/>
                    </a:lnTo>
                    <a:lnTo>
                      <a:pt x="1203" y="287"/>
                    </a:lnTo>
                    <a:lnTo>
                      <a:pt x="1198" y="294"/>
                    </a:lnTo>
                    <a:lnTo>
                      <a:pt x="1172" y="310"/>
                    </a:lnTo>
                    <a:lnTo>
                      <a:pt x="1144" y="292"/>
                    </a:lnTo>
                    <a:lnTo>
                      <a:pt x="1095" y="283"/>
                    </a:lnTo>
                    <a:lnTo>
                      <a:pt x="1067" y="259"/>
                    </a:lnTo>
                    <a:lnTo>
                      <a:pt x="1051" y="240"/>
                    </a:lnTo>
                    <a:lnTo>
                      <a:pt x="1045" y="240"/>
                    </a:lnTo>
                    <a:lnTo>
                      <a:pt x="982" y="220"/>
                    </a:lnTo>
                    <a:lnTo>
                      <a:pt x="971" y="241"/>
                    </a:lnTo>
                    <a:lnTo>
                      <a:pt x="945" y="243"/>
                    </a:lnTo>
                    <a:lnTo>
                      <a:pt x="909" y="226"/>
                    </a:lnTo>
                    <a:lnTo>
                      <a:pt x="892" y="187"/>
                    </a:lnTo>
                    <a:lnTo>
                      <a:pt x="891" y="17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1" name="Freeform 84">
                <a:extLst>
                  <a:ext uri="{FF2B5EF4-FFF2-40B4-BE49-F238E27FC236}">
                    <a16:creationId xmlns:a16="http://schemas.microsoft.com/office/drawing/2014/main" id="{80FCCA84-7C0A-86A7-877A-063E022B5B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8" y="1296"/>
                <a:ext cx="340" cy="374"/>
              </a:xfrm>
              <a:custGeom>
                <a:avLst/>
                <a:gdLst>
                  <a:gd name="T0" fmla="*/ 143 w 1022"/>
                  <a:gd name="T1" fmla="*/ 199 h 1121"/>
                  <a:gd name="T2" fmla="*/ 127 w 1022"/>
                  <a:gd name="T3" fmla="*/ 247 h 1121"/>
                  <a:gd name="T4" fmla="*/ 106 w 1022"/>
                  <a:gd name="T5" fmla="*/ 309 h 1121"/>
                  <a:gd name="T6" fmla="*/ 98 w 1022"/>
                  <a:gd name="T7" fmla="*/ 364 h 1121"/>
                  <a:gd name="T8" fmla="*/ 68 w 1022"/>
                  <a:gd name="T9" fmla="*/ 407 h 1121"/>
                  <a:gd name="T10" fmla="*/ 27 w 1022"/>
                  <a:gd name="T11" fmla="*/ 464 h 1121"/>
                  <a:gd name="T12" fmla="*/ 18 w 1022"/>
                  <a:gd name="T13" fmla="*/ 653 h 1121"/>
                  <a:gd name="T14" fmla="*/ 74 w 1022"/>
                  <a:gd name="T15" fmla="*/ 682 h 1121"/>
                  <a:gd name="T16" fmla="*/ 108 w 1022"/>
                  <a:gd name="T17" fmla="*/ 698 h 1121"/>
                  <a:gd name="T18" fmla="*/ 90 w 1022"/>
                  <a:gd name="T19" fmla="*/ 714 h 1121"/>
                  <a:gd name="T20" fmla="*/ 113 w 1022"/>
                  <a:gd name="T21" fmla="*/ 739 h 1121"/>
                  <a:gd name="T22" fmla="*/ 159 w 1022"/>
                  <a:gd name="T23" fmla="*/ 728 h 1121"/>
                  <a:gd name="T24" fmla="*/ 187 w 1022"/>
                  <a:gd name="T25" fmla="*/ 745 h 1121"/>
                  <a:gd name="T26" fmla="*/ 182 w 1022"/>
                  <a:gd name="T27" fmla="*/ 840 h 1121"/>
                  <a:gd name="T28" fmla="*/ 200 w 1022"/>
                  <a:gd name="T29" fmla="*/ 885 h 1121"/>
                  <a:gd name="T30" fmla="*/ 288 w 1022"/>
                  <a:gd name="T31" fmla="*/ 890 h 1121"/>
                  <a:gd name="T32" fmla="*/ 358 w 1022"/>
                  <a:gd name="T33" fmla="*/ 857 h 1121"/>
                  <a:gd name="T34" fmla="*/ 417 w 1022"/>
                  <a:gd name="T35" fmla="*/ 844 h 1121"/>
                  <a:gd name="T36" fmla="*/ 401 w 1022"/>
                  <a:gd name="T37" fmla="*/ 806 h 1121"/>
                  <a:gd name="T38" fmla="*/ 450 w 1022"/>
                  <a:gd name="T39" fmla="*/ 828 h 1121"/>
                  <a:gd name="T40" fmla="*/ 502 w 1022"/>
                  <a:gd name="T41" fmla="*/ 884 h 1121"/>
                  <a:gd name="T42" fmla="*/ 538 w 1022"/>
                  <a:gd name="T43" fmla="*/ 975 h 1121"/>
                  <a:gd name="T44" fmla="*/ 585 w 1022"/>
                  <a:gd name="T45" fmla="*/ 1057 h 1121"/>
                  <a:gd name="T46" fmla="*/ 657 w 1022"/>
                  <a:gd name="T47" fmla="*/ 1104 h 1121"/>
                  <a:gd name="T48" fmla="*/ 717 w 1022"/>
                  <a:gd name="T49" fmla="*/ 1098 h 1121"/>
                  <a:gd name="T50" fmla="*/ 734 w 1022"/>
                  <a:gd name="T51" fmla="*/ 1063 h 1121"/>
                  <a:gd name="T52" fmla="*/ 738 w 1022"/>
                  <a:gd name="T53" fmla="*/ 1036 h 1121"/>
                  <a:gd name="T54" fmla="*/ 764 w 1022"/>
                  <a:gd name="T55" fmla="*/ 893 h 1121"/>
                  <a:gd name="T56" fmla="*/ 779 w 1022"/>
                  <a:gd name="T57" fmla="*/ 831 h 1121"/>
                  <a:gd name="T58" fmla="*/ 869 w 1022"/>
                  <a:gd name="T59" fmla="*/ 783 h 1121"/>
                  <a:gd name="T60" fmla="*/ 925 w 1022"/>
                  <a:gd name="T61" fmla="*/ 811 h 1121"/>
                  <a:gd name="T62" fmla="*/ 967 w 1022"/>
                  <a:gd name="T63" fmla="*/ 753 h 1121"/>
                  <a:gd name="T64" fmla="*/ 989 w 1022"/>
                  <a:gd name="T65" fmla="*/ 711 h 1121"/>
                  <a:gd name="T66" fmla="*/ 1022 w 1022"/>
                  <a:gd name="T67" fmla="*/ 694 h 1121"/>
                  <a:gd name="T68" fmla="*/ 1002 w 1022"/>
                  <a:gd name="T69" fmla="*/ 615 h 1121"/>
                  <a:gd name="T70" fmla="*/ 968 w 1022"/>
                  <a:gd name="T71" fmla="*/ 552 h 1121"/>
                  <a:gd name="T72" fmla="*/ 870 w 1022"/>
                  <a:gd name="T73" fmla="*/ 508 h 1121"/>
                  <a:gd name="T74" fmla="*/ 825 w 1022"/>
                  <a:gd name="T75" fmla="*/ 451 h 1121"/>
                  <a:gd name="T76" fmla="*/ 833 w 1022"/>
                  <a:gd name="T77" fmla="*/ 397 h 1121"/>
                  <a:gd name="T78" fmla="*/ 819 w 1022"/>
                  <a:gd name="T79" fmla="*/ 330 h 1121"/>
                  <a:gd name="T80" fmla="*/ 851 w 1022"/>
                  <a:gd name="T81" fmla="*/ 307 h 1121"/>
                  <a:gd name="T82" fmla="*/ 822 w 1022"/>
                  <a:gd name="T83" fmla="*/ 290 h 1121"/>
                  <a:gd name="T84" fmla="*/ 803 w 1022"/>
                  <a:gd name="T85" fmla="*/ 225 h 1121"/>
                  <a:gd name="T86" fmla="*/ 812 w 1022"/>
                  <a:gd name="T87" fmla="*/ 170 h 1121"/>
                  <a:gd name="T88" fmla="*/ 780 w 1022"/>
                  <a:gd name="T89" fmla="*/ 126 h 1121"/>
                  <a:gd name="T90" fmla="*/ 750 w 1022"/>
                  <a:gd name="T91" fmla="*/ 149 h 1121"/>
                  <a:gd name="T92" fmla="*/ 745 w 1022"/>
                  <a:gd name="T93" fmla="*/ 109 h 1121"/>
                  <a:gd name="T94" fmla="*/ 673 w 1022"/>
                  <a:gd name="T95" fmla="*/ 123 h 1121"/>
                  <a:gd name="T96" fmla="*/ 638 w 1022"/>
                  <a:gd name="T97" fmla="*/ 106 h 1121"/>
                  <a:gd name="T98" fmla="*/ 635 w 1022"/>
                  <a:gd name="T99" fmla="*/ 73 h 1121"/>
                  <a:gd name="T100" fmla="*/ 644 w 1022"/>
                  <a:gd name="T101" fmla="*/ 32 h 1121"/>
                  <a:gd name="T102" fmla="*/ 556 w 1022"/>
                  <a:gd name="T103" fmla="*/ 13 h 1121"/>
                  <a:gd name="T104" fmla="*/ 502 w 1022"/>
                  <a:gd name="T105" fmla="*/ 11 h 1121"/>
                  <a:gd name="T106" fmla="*/ 481 w 1022"/>
                  <a:gd name="T107" fmla="*/ 7 h 1121"/>
                  <a:gd name="T108" fmla="*/ 455 w 1022"/>
                  <a:gd name="T109" fmla="*/ 15 h 1121"/>
                  <a:gd name="T110" fmla="*/ 436 w 1022"/>
                  <a:gd name="T111" fmla="*/ 37 h 1121"/>
                  <a:gd name="T112" fmla="*/ 321 w 1022"/>
                  <a:gd name="T113" fmla="*/ 95 h 1121"/>
                  <a:gd name="T114" fmla="*/ 286 w 1022"/>
                  <a:gd name="T115" fmla="*/ 72 h 1121"/>
                  <a:gd name="T116" fmla="*/ 267 w 1022"/>
                  <a:gd name="T117" fmla="*/ 80 h 1121"/>
                  <a:gd name="T118" fmla="*/ 268 w 1022"/>
                  <a:gd name="T119" fmla="*/ 101 h 1121"/>
                  <a:gd name="T120" fmla="*/ 265 w 1022"/>
                  <a:gd name="T121" fmla="*/ 147 h 1121"/>
                  <a:gd name="T122" fmla="*/ 155 w 1022"/>
                  <a:gd name="T123" fmla="*/ 104 h 1121"/>
                  <a:gd name="T124" fmla="*/ 138 w 1022"/>
                  <a:gd name="T125" fmla="*/ 146 h 1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022" h="1121">
                    <a:moveTo>
                      <a:pt x="127" y="181"/>
                    </a:moveTo>
                    <a:lnTo>
                      <a:pt x="143" y="199"/>
                    </a:lnTo>
                    <a:lnTo>
                      <a:pt x="138" y="220"/>
                    </a:lnTo>
                    <a:lnTo>
                      <a:pt x="127" y="247"/>
                    </a:lnTo>
                    <a:lnTo>
                      <a:pt x="109" y="276"/>
                    </a:lnTo>
                    <a:lnTo>
                      <a:pt x="106" y="309"/>
                    </a:lnTo>
                    <a:lnTo>
                      <a:pt x="96" y="338"/>
                    </a:lnTo>
                    <a:lnTo>
                      <a:pt x="98" y="364"/>
                    </a:lnTo>
                    <a:lnTo>
                      <a:pt x="80" y="386"/>
                    </a:lnTo>
                    <a:lnTo>
                      <a:pt x="68" y="407"/>
                    </a:lnTo>
                    <a:lnTo>
                      <a:pt x="49" y="422"/>
                    </a:lnTo>
                    <a:lnTo>
                      <a:pt x="27" y="464"/>
                    </a:lnTo>
                    <a:lnTo>
                      <a:pt x="0" y="608"/>
                    </a:lnTo>
                    <a:lnTo>
                      <a:pt x="18" y="653"/>
                    </a:lnTo>
                    <a:lnTo>
                      <a:pt x="44" y="651"/>
                    </a:lnTo>
                    <a:lnTo>
                      <a:pt x="74" y="682"/>
                    </a:lnTo>
                    <a:lnTo>
                      <a:pt x="93" y="673"/>
                    </a:lnTo>
                    <a:lnTo>
                      <a:pt x="108" y="698"/>
                    </a:lnTo>
                    <a:lnTo>
                      <a:pt x="97" y="713"/>
                    </a:lnTo>
                    <a:lnTo>
                      <a:pt x="90" y="714"/>
                    </a:lnTo>
                    <a:lnTo>
                      <a:pt x="91" y="727"/>
                    </a:lnTo>
                    <a:lnTo>
                      <a:pt x="113" y="739"/>
                    </a:lnTo>
                    <a:lnTo>
                      <a:pt x="144" y="723"/>
                    </a:lnTo>
                    <a:lnTo>
                      <a:pt x="159" y="728"/>
                    </a:lnTo>
                    <a:lnTo>
                      <a:pt x="160" y="748"/>
                    </a:lnTo>
                    <a:lnTo>
                      <a:pt x="187" y="745"/>
                    </a:lnTo>
                    <a:lnTo>
                      <a:pt x="188" y="765"/>
                    </a:lnTo>
                    <a:lnTo>
                      <a:pt x="182" y="840"/>
                    </a:lnTo>
                    <a:lnTo>
                      <a:pt x="192" y="872"/>
                    </a:lnTo>
                    <a:lnTo>
                      <a:pt x="200" y="885"/>
                    </a:lnTo>
                    <a:lnTo>
                      <a:pt x="239" y="868"/>
                    </a:lnTo>
                    <a:lnTo>
                      <a:pt x="288" y="890"/>
                    </a:lnTo>
                    <a:lnTo>
                      <a:pt x="338" y="859"/>
                    </a:lnTo>
                    <a:lnTo>
                      <a:pt x="358" y="857"/>
                    </a:lnTo>
                    <a:lnTo>
                      <a:pt x="413" y="865"/>
                    </a:lnTo>
                    <a:lnTo>
                      <a:pt x="417" y="844"/>
                    </a:lnTo>
                    <a:lnTo>
                      <a:pt x="404" y="832"/>
                    </a:lnTo>
                    <a:lnTo>
                      <a:pt x="401" y="806"/>
                    </a:lnTo>
                    <a:lnTo>
                      <a:pt x="434" y="809"/>
                    </a:lnTo>
                    <a:lnTo>
                      <a:pt x="450" y="828"/>
                    </a:lnTo>
                    <a:lnTo>
                      <a:pt x="491" y="844"/>
                    </a:lnTo>
                    <a:lnTo>
                      <a:pt x="502" y="884"/>
                    </a:lnTo>
                    <a:lnTo>
                      <a:pt x="500" y="930"/>
                    </a:lnTo>
                    <a:lnTo>
                      <a:pt x="538" y="975"/>
                    </a:lnTo>
                    <a:lnTo>
                      <a:pt x="566" y="992"/>
                    </a:lnTo>
                    <a:lnTo>
                      <a:pt x="585" y="1057"/>
                    </a:lnTo>
                    <a:lnTo>
                      <a:pt x="624" y="1114"/>
                    </a:lnTo>
                    <a:lnTo>
                      <a:pt x="657" y="1104"/>
                    </a:lnTo>
                    <a:lnTo>
                      <a:pt x="692" y="1121"/>
                    </a:lnTo>
                    <a:lnTo>
                      <a:pt x="717" y="1098"/>
                    </a:lnTo>
                    <a:lnTo>
                      <a:pt x="737" y="1097"/>
                    </a:lnTo>
                    <a:lnTo>
                      <a:pt x="734" y="1063"/>
                    </a:lnTo>
                    <a:lnTo>
                      <a:pt x="719" y="1052"/>
                    </a:lnTo>
                    <a:lnTo>
                      <a:pt x="738" y="1036"/>
                    </a:lnTo>
                    <a:lnTo>
                      <a:pt x="748" y="1002"/>
                    </a:lnTo>
                    <a:lnTo>
                      <a:pt x="764" y="893"/>
                    </a:lnTo>
                    <a:lnTo>
                      <a:pt x="783" y="878"/>
                    </a:lnTo>
                    <a:lnTo>
                      <a:pt x="779" y="831"/>
                    </a:lnTo>
                    <a:lnTo>
                      <a:pt x="803" y="802"/>
                    </a:lnTo>
                    <a:lnTo>
                      <a:pt x="869" y="783"/>
                    </a:lnTo>
                    <a:lnTo>
                      <a:pt x="881" y="782"/>
                    </a:lnTo>
                    <a:lnTo>
                      <a:pt x="925" y="811"/>
                    </a:lnTo>
                    <a:lnTo>
                      <a:pt x="950" y="788"/>
                    </a:lnTo>
                    <a:lnTo>
                      <a:pt x="967" y="753"/>
                    </a:lnTo>
                    <a:lnTo>
                      <a:pt x="986" y="745"/>
                    </a:lnTo>
                    <a:lnTo>
                      <a:pt x="989" y="711"/>
                    </a:lnTo>
                    <a:lnTo>
                      <a:pt x="1009" y="709"/>
                    </a:lnTo>
                    <a:lnTo>
                      <a:pt x="1022" y="694"/>
                    </a:lnTo>
                    <a:lnTo>
                      <a:pt x="1016" y="642"/>
                    </a:lnTo>
                    <a:lnTo>
                      <a:pt x="1002" y="615"/>
                    </a:lnTo>
                    <a:lnTo>
                      <a:pt x="1001" y="616"/>
                    </a:lnTo>
                    <a:lnTo>
                      <a:pt x="968" y="552"/>
                    </a:lnTo>
                    <a:lnTo>
                      <a:pt x="930" y="501"/>
                    </a:lnTo>
                    <a:lnTo>
                      <a:pt x="870" y="508"/>
                    </a:lnTo>
                    <a:lnTo>
                      <a:pt x="826" y="471"/>
                    </a:lnTo>
                    <a:lnTo>
                      <a:pt x="825" y="451"/>
                    </a:lnTo>
                    <a:lnTo>
                      <a:pt x="835" y="423"/>
                    </a:lnTo>
                    <a:lnTo>
                      <a:pt x="833" y="397"/>
                    </a:lnTo>
                    <a:lnTo>
                      <a:pt x="844" y="376"/>
                    </a:lnTo>
                    <a:lnTo>
                      <a:pt x="819" y="330"/>
                    </a:lnTo>
                    <a:lnTo>
                      <a:pt x="839" y="328"/>
                    </a:lnTo>
                    <a:lnTo>
                      <a:pt x="851" y="307"/>
                    </a:lnTo>
                    <a:lnTo>
                      <a:pt x="836" y="289"/>
                    </a:lnTo>
                    <a:lnTo>
                      <a:pt x="822" y="290"/>
                    </a:lnTo>
                    <a:lnTo>
                      <a:pt x="806" y="245"/>
                    </a:lnTo>
                    <a:lnTo>
                      <a:pt x="803" y="225"/>
                    </a:lnTo>
                    <a:lnTo>
                      <a:pt x="789" y="212"/>
                    </a:lnTo>
                    <a:lnTo>
                      <a:pt x="812" y="170"/>
                    </a:lnTo>
                    <a:lnTo>
                      <a:pt x="804" y="164"/>
                    </a:lnTo>
                    <a:lnTo>
                      <a:pt x="780" y="126"/>
                    </a:lnTo>
                    <a:lnTo>
                      <a:pt x="768" y="128"/>
                    </a:lnTo>
                    <a:lnTo>
                      <a:pt x="750" y="149"/>
                    </a:lnTo>
                    <a:lnTo>
                      <a:pt x="741" y="136"/>
                    </a:lnTo>
                    <a:lnTo>
                      <a:pt x="745" y="109"/>
                    </a:lnTo>
                    <a:lnTo>
                      <a:pt x="697" y="94"/>
                    </a:lnTo>
                    <a:lnTo>
                      <a:pt x="673" y="123"/>
                    </a:lnTo>
                    <a:lnTo>
                      <a:pt x="646" y="125"/>
                    </a:lnTo>
                    <a:lnTo>
                      <a:pt x="638" y="106"/>
                    </a:lnTo>
                    <a:lnTo>
                      <a:pt x="642" y="86"/>
                    </a:lnTo>
                    <a:lnTo>
                      <a:pt x="635" y="73"/>
                    </a:lnTo>
                    <a:lnTo>
                      <a:pt x="645" y="45"/>
                    </a:lnTo>
                    <a:lnTo>
                      <a:pt x="644" y="32"/>
                    </a:lnTo>
                    <a:lnTo>
                      <a:pt x="598" y="36"/>
                    </a:lnTo>
                    <a:lnTo>
                      <a:pt x="556" y="13"/>
                    </a:lnTo>
                    <a:lnTo>
                      <a:pt x="530" y="29"/>
                    </a:lnTo>
                    <a:lnTo>
                      <a:pt x="502" y="11"/>
                    </a:lnTo>
                    <a:lnTo>
                      <a:pt x="483" y="27"/>
                    </a:lnTo>
                    <a:lnTo>
                      <a:pt x="481" y="7"/>
                    </a:lnTo>
                    <a:lnTo>
                      <a:pt x="473" y="0"/>
                    </a:lnTo>
                    <a:lnTo>
                      <a:pt x="455" y="15"/>
                    </a:lnTo>
                    <a:lnTo>
                      <a:pt x="449" y="30"/>
                    </a:lnTo>
                    <a:lnTo>
                      <a:pt x="436" y="37"/>
                    </a:lnTo>
                    <a:lnTo>
                      <a:pt x="338" y="67"/>
                    </a:lnTo>
                    <a:lnTo>
                      <a:pt x="321" y="95"/>
                    </a:lnTo>
                    <a:lnTo>
                      <a:pt x="300" y="90"/>
                    </a:lnTo>
                    <a:lnTo>
                      <a:pt x="286" y="72"/>
                    </a:lnTo>
                    <a:lnTo>
                      <a:pt x="272" y="66"/>
                    </a:lnTo>
                    <a:lnTo>
                      <a:pt x="267" y="80"/>
                    </a:lnTo>
                    <a:lnTo>
                      <a:pt x="260" y="87"/>
                    </a:lnTo>
                    <a:lnTo>
                      <a:pt x="268" y="101"/>
                    </a:lnTo>
                    <a:lnTo>
                      <a:pt x="286" y="138"/>
                    </a:lnTo>
                    <a:lnTo>
                      <a:pt x="265" y="147"/>
                    </a:lnTo>
                    <a:lnTo>
                      <a:pt x="174" y="95"/>
                    </a:lnTo>
                    <a:lnTo>
                      <a:pt x="155" y="104"/>
                    </a:lnTo>
                    <a:lnTo>
                      <a:pt x="157" y="130"/>
                    </a:lnTo>
                    <a:lnTo>
                      <a:pt x="138" y="146"/>
                    </a:lnTo>
                    <a:lnTo>
                      <a:pt x="127" y="18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2" name="Freeform 85">
                <a:extLst>
                  <a:ext uri="{FF2B5EF4-FFF2-40B4-BE49-F238E27FC236}">
                    <a16:creationId xmlns:a16="http://schemas.microsoft.com/office/drawing/2014/main" id="{E4A7E116-2DDF-1898-965F-D5E213A9B3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4" y="1136"/>
                <a:ext cx="428" cy="365"/>
              </a:xfrm>
              <a:custGeom>
                <a:avLst/>
                <a:gdLst>
                  <a:gd name="T0" fmla="*/ 450 w 1282"/>
                  <a:gd name="T1" fmla="*/ 126 h 1096"/>
                  <a:gd name="T2" fmla="*/ 322 w 1282"/>
                  <a:gd name="T3" fmla="*/ 44 h 1096"/>
                  <a:gd name="T4" fmla="*/ 358 w 1282"/>
                  <a:gd name="T5" fmla="*/ 0 h 1096"/>
                  <a:gd name="T6" fmla="*/ 280 w 1282"/>
                  <a:gd name="T7" fmla="*/ 22 h 1096"/>
                  <a:gd name="T8" fmla="*/ 207 w 1282"/>
                  <a:gd name="T9" fmla="*/ 42 h 1096"/>
                  <a:gd name="T10" fmla="*/ 171 w 1282"/>
                  <a:gd name="T11" fmla="*/ 85 h 1096"/>
                  <a:gd name="T12" fmla="*/ 185 w 1282"/>
                  <a:gd name="T13" fmla="*/ 164 h 1096"/>
                  <a:gd name="T14" fmla="*/ 175 w 1282"/>
                  <a:gd name="T15" fmla="*/ 266 h 1096"/>
                  <a:gd name="T16" fmla="*/ 141 w 1282"/>
                  <a:gd name="T17" fmla="*/ 330 h 1096"/>
                  <a:gd name="T18" fmla="*/ 29 w 1282"/>
                  <a:gd name="T19" fmla="*/ 428 h 1096"/>
                  <a:gd name="T20" fmla="*/ 15 w 1282"/>
                  <a:gd name="T21" fmla="*/ 495 h 1096"/>
                  <a:gd name="T22" fmla="*/ 43 w 1282"/>
                  <a:gd name="T23" fmla="*/ 507 h 1096"/>
                  <a:gd name="T24" fmla="*/ 116 w 1282"/>
                  <a:gd name="T25" fmla="*/ 493 h 1096"/>
                  <a:gd name="T26" fmla="*/ 205 w 1282"/>
                  <a:gd name="T27" fmla="*/ 525 h 1096"/>
                  <a:gd name="T28" fmla="*/ 198 w 1282"/>
                  <a:gd name="T29" fmla="*/ 586 h 1096"/>
                  <a:gd name="T30" fmla="*/ 257 w 1282"/>
                  <a:gd name="T31" fmla="*/ 574 h 1096"/>
                  <a:gd name="T32" fmla="*/ 310 w 1282"/>
                  <a:gd name="T33" fmla="*/ 629 h 1096"/>
                  <a:gd name="T34" fmla="*/ 364 w 1282"/>
                  <a:gd name="T35" fmla="*/ 644 h 1096"/>
                  <a:gd name="T36" fmla="*/ 363 w 1282"/>
                  <a:gd name="T37" fmla="*/ 705 h 1096"/>
                  <a:gd name="T38" fmla="*/ 396 w 1282"/>
                  <a:gd name="T39" fmla="*/ 769 h 1096"/>
                  <a:gd name="T40" fmla="*/ 379 w 1282"/>
                  <a:gd name="T41" fmla="*/ 810 h 1096"/>
                  <a:gd name="T42" fmla="*/ 395 w 1282"/>
                  <a:gd name="T43" fmla="*/ 903 h 1096"/>
                  <a:gd name="T44" fmla="*/ 430 w 1282"/>
                  <a:gd name="T45" fmla="*/ 988 h 1096"/>
                  <a:gd name="T46" fmla="*/ 561 w 1282"/>
                  <a:gd name="T47" fmla="*/ 1096 h 1096"/>
                  <a:gd name="T48" fmla="*/ 718 w 1282"/>
                  <a:gd name="T49" fmla="*/ 1054 h 1096"/>
                  <a:gd name="T50" fmla="*/ 779 w 1282"/>
                  <a:gd name="T51" fmla="*/ 995 h 1096"/>
                  <a:gd name="T52" fmla="*/ 868 w 1282"/>
                  <a:gd name="T53" fmla="*/ 1000 h 1096"/>
                  <a:gd name="T54" fmla="*/ 960 w 1282"/>
                  <a:gd name="T55" fmla="*/ 1066 h 1096"/>
                  <a:gd name="T56" fmla="*/ 1008 w 1282"/>
                  <a:gd name="T57" fmla="*/ 1074 h 1096"/>
                  <a:gd name="T58" fmla="*/ 1029 w 1282"/>
                  <a:gd name="T59" fmla="*/ 1012 h 1096"/>
                  <a:gd name="T60" fmla="*/ 1148 w 1282"/>
                  <a:gd name="T61" fmla="*/ 994 h 1096"/>
                  <a:gd name="T62" fmla="*/ 1206 w 1282"/>
                  <a:gd name="T63" fmla="*/ 962 h 1096"/>
                  <a:gd name="T64" fmla="*/ 1182 w 1282"/>
                  <a:gd name="T65" fmla="*/ 850 h 1096"/>
                  <a:gd name="T66" fmla="*/ 1276 w 1282"/>
                  <a:gd name="T67" fmla="*/ 842 h 1096"/>
                  <a:gd name="T68" fmla="*/ 1258 w 1282"/>
                  <a:gd name="T69" fmla="*/ 723 h 1096"/>
                  <a:gd name="T70" fmla="*/ 1191 w 1282"/>
                  <a:gd name="T71" fmla="*/ 654 h 1096"/>
                  <a:gd name="T72" fmla="*/ 1277 w 1282"/>
                  <a:gd name="T73" fmla="*/ 573 h 1096"/>
                  <a:gd name="T74" fmla="*/ 1153 w 1282"/>
                  <a:gd name="T75" fmla="*/ 537 h 1096"/>
                  <a:gd name="T76" fmla="*/ 1054 w 1282"/>
                  <a:gd name="T77" fmla="*/ 553 h 1096"/>
                  <a:gd name="T78" fmla="*/ 985 w 1282"/>
                  <a:gd name="T79" fmla="*/ 527 h 1096"/>
                  <a:gd name="T80" fmla="*/ 930 w 1282"/>
                  <a:gd name="T81" fmla="*/ 585 h 1096"/>
                  <a:gd name="T82" fmla="*/ 865 w 1282"/>
                  <a:gd name="T83" fmla="*/ 470 h 1096"/>
                  <a:gd name="T84" fmla="*/ 778 w 1282"/>
                  <a:gd name="T85" fmla="*/ 472 h 1096"/>
                  <a:gd name="T86" fmla="*/ 758 w 1282"/>
                  <a:gd name="T87" fmla="*/ 406 h 1096"/>
                  <a:gd name="T88" fmla="*/ 734 w 1282"/>
                  <a:gd name="T89" fmla="*/ 361 h 1096"/>
                  <a:gd name="T90" fmla="*/ 766 w 1282"/>
                  <a:gd name="T91" fmla="*/ 272 h 1096"/>
                  <a:gd name="T92" fmla="*/ 764 w 1282"/>
                  <a:gd name="T93" fmla="*/ 178 h 1096"/>
                  <a:gd name="T94" fmla="*/ 661 w 1282"/>
                  <a:gd name="T95" fmla="*/ 153 h 1096"/>
                  <a:gd name="T96" fmla="*/ 624 w 1282"/>
                  <a:gd name="T97" fmla="*/ 184 h 1096"/>
                  <a:gd name="T98" fmla="*/ 566 w 1282"/>
                  <a:gd name="T99" fmla="*/ 209 h 1096"/>
                  <a:gd name="T100" fmla="*/ 516 w 1282"/>
                  <a:gd name="T101" fmla="*/ 181 h 10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282" h="1096">
                    <a:moveTo>
                      <a:pt x="516" y="181"/>
                    </a:moveTo>
                    <a:lnTo>
                      <a:pt x="484" y="190"/>
                    </a:lnTo>
                    <a:lnTo>
                      <a:pt x="450" y="126"/>
                    </a:lnTo>
                    <a:lnTo>
                      <a:pt x="421" y="109"/>
                    </a:lnTo>
                    <a:lnTo>
                      <a:pt x="411" y="63"/>
                    </a:lnTo>
                    <a:lnTo>
                      <a:pt x="322" y="44"/>
                    </a:lnTo>
                    <a:lnTo>
                      <a:pt x="334" y="30"/>
                    </a:lnTo>
                    <a:lnTo>
                      <a:pt x="367" y="13"/>
                    </a:lnTo>
                    <a:lnTo>
                      <a:pt x="358" y="0"/>
                    </a:lnTo>
                    <a:lnTo>
                      <a:pt x="332" y="3"/>
                    </a:lnTo>
                    <a:lnTo>
                      <a:pt x="287" y="34"/>
                    </a:lnTo>
                    <a:lnTo>
                      <a:pt x="280" y="22"/>
                    </a:lnTo>
                    <a:lnTo>
                      <a:pt x="206" y="28"/>
                    </a:lnTo>
                    <a:lnTo>
                      <a:pt x="200" y="35"/>
                    </a:lnTo>
                    <a:lnTo>
                      <a:pt x="207" y="42"/>
                    </a:lnTo>
                    <a:lnTo>
                      <a:pt x="202" y="55"/>
                    </a:lnTo>
                    <a:lnTo>
                      <a:pt x="176" y="65"/>
                    </a:lnTo>
                    <a:lnTo>
                      <a:pt x="171" y="85"/>
                    </a:lnTo>
                    <a:lnTo>
                      <a:pt x="174" y="105"/>
                    </a:lnTo>
                    <a:lnTo>
                      <a:pt x="201" y="115"/>
                    </a:lnTo>
                    <a:lnTo>
                      <a:pt x="185" y="164"/>
                    </a:lnTo>
                    <a:lnTo>
                      <a:pt x="203" y="209"/>
                    </a:lnTo>
                    <a:lnTo>
                      <a:pt x="184" y="225"/>
                    </a:lnTo>
                    <a:lnTo>
                      <a:pt x="175" y="266"/>
                    </a:lnTo>
                    <a:lnTo>
                      <a:pt x="152" y="248"/>
                    </a:lnTo>
                    <a:lnTo>
                      <a:pt x="141" y="262"/>
                    </a:lnTo>
                    <a:lnTo>
                      <a:pt x="141" y="330"/>
                    </a:lnTo>
                    <a:lnTo>
                      <a:pt x="85" y="389"/>
                    </a:lnTo>
                    <a:lnTo>
                      <a:pt x="81" y="409"/>
                    </a:lnTo>
                    <a:lnTo>
                      <a:pt x="29" y="428"/>
                    </a:lnTo>
                    <a:lnTo>
                      <a:pt x="0" y="470"/>
                    </a:lnTo>
                    <a:lnTo>
                      <a:pt x="2" y="497"/>
                    </a:lnTo>
                    <a:lnTo>
                      <a:pt x="15" y="495"/>
                    </a:lnTo>
                    <a:lnTo>
                      <a:pt x="33" y="480"/>
                    </a:lnTo>
                    <a:lnTo>
                      <a:pt x="41" y="487"/>
                    </a:lnTo>
                    <a:lnTo>
                      <a:pt x="43" y="507"/>
                    </a:lnTo>
                    <a:lnTo>
                      <a:pt x="62" y="491"/>
                    </a:lnTo>
                    <a:lnTo>
                      <a:pt x="90" y="509"/>
                    </a:lnTo>
                    <a:lnTo>
                      <a:pt x="116" y="493"/>
                    </a:lnTo>
                    <a:lnTo>
                      <a:pt x="158" y="516"/>
                    </a:lnTo>
                    <a:lnTo>
                      <a:pt x="204" y="512"/>
                    </a:lnTo>
                    <a:lnTo>
                      <a:pt x="205" y="525"/>
                    </a:lnTo>
                    <a:lnTo>
                      <a:pt x="195" y="553"/>
                    </a:lnTo>
                    <a:lnTo>
                      <a:pt x="202" y="566"/>
                    </a:lnTo>
                    <a:lnTo>
                      <a:pt x="198" y="586"/>
                    </a:lnTo>
                    <a:lnTo>
                      <a:pt x="206" y="605"/>
                    </a:lnTo>
                    <a:lnTo>
                      <a:pt x="233" y="603"/>
                    </a:lnTo>
                    <a:lnTo>
                      <a:pt x="257" y="574"/>
                    </a:lnTo>
                    <a:lnTo>
                      <a:pt x="305" y="589"/>
                    </a:lnTo>
                    <a:lnTo>
                      <a:pt x="301" y="616"/>
                    </a:lnTo>
                    <a:lnTo>
                      <a:pt x="310" y="629"/>
                    </a:lnTo>
                    <a:lnTo>
                      <a:pt x="328" y="608"/>
                    </a:lnTo>
                    <a:lnTo>
                      <a:pt x="340" y="606"/>
                    </a:lnTo>
                    <a:lnTo>
                      <a:pt x="364" y="644"/>
                    </a:lnTo>
                    <a:lnTo>
                      <a:pt x="372" y="650"/>
                    </a:lnTo>
                    <a:lnTo>
                      <a:pt x="349" y="692"/>
                    </a:lnTo>
                    <a:lnTo>
                      <a:pt x="363" y="705"/>
                    </a:lnTo>
                    <a:lnTo>
                      <a:pt x="366" y="725"/>
                    </a:lnTo>
                    <a:lnTo>
                      <a:pt x="382" y="770"/>
                    </a:lnTo>
                    <a:lnTo>
                      <a:pt x="396" y="769"/>
                    </a:lnTo>
                    <a:lnTo>
                      <a:pt x="411" y="787"/>
                    </a:lnTo>
                    <a:lnTo>
                      <a:pt x="399" y="808"/>
                    </a:lnTo>
                    <a:lnTo>
                      <a:pt x="379" y="810"/>
                    </a:lnTo>
                    <a:lnTo>
                      <a:pt x="404" y="856"/>
                    </a:lnTo>
                    <a:lnTo>
                      <a:pt x="393" y="877"/>
                    </a:lnTo>
                    <a:lnTo>
                      <a:pt x="395" y="903"/>
                    </a:lnTo>
                    <a:lnTo>
                      <a:pt x="385" y="931"/>
                    </a:lnTo>
                    <a:lnTo>
                      <a:pt x="386" y="951"/>
                    </a:lnTo>
                    <a:lnTo>
                      <a:pt x="430" y="988"/>
                    </a:lnTo>
                    <a:lnTo>
                      <a:pt x="490" y="981"/>
                    </a:lnTo>
                    <a:lnTo>
                      <a:pt x="528" y="1032"/>
                    </a:lnTo>
                    <a:lnTo>
                      <a:pt x="561" y="1096"/>
                    </a:lnTo>
                    <a:lnTo>
                      <a:pt x="562" y="1095"/>
                    </a:lnTo>
                    <a:lnTo>
                      <a:pt x="663" y="1039"/>
                    </a:lnTo>
                    <a:lnTo>
                      <a:pt x="718" y="1054"/>
                    </a:lnTo>
                    <a:lnTo>
                      <a:pt x="721" y="1020"/>
                    </a:lnTo>
                    <a:lnTo>
                      <a:pt x="768" y="1016"/>
                    </a:lnTo>
                    <a:lnTo>
                      <a:pt x="779" y="995"/>
                    </a:lnTo>
                    <a:lnTo>
                      <a:pt x="806" y="999"/>
                    </a:lnTo>
                    <a:lnTo>
                      <a:pt x="829" y="1017"/>
                    </a:lnTo>
                    <a:lnTo>
                      <a:pt x="868" y="1000"/>
                    </a:lnTo>
                    <a:lnTo>
                      <a:pt x="912" y="1050"/>
                    </a:lnTo>
                    <a:lnTo>
                      <a:pt x="932" y="1048"/>
                    </a:lnTo>
                    <a:lnTo>
                      <a:pt x="960" y="1066"/>
                    </a:lnTo>
                    <a:lnTo>
                      <a:pt x="974" y="1065"/>
                    </a:lnTo>
                    <a:lnTo>
                      <a:pt x="989" y="1082"/>
                    </a:lnTo>
                    <a:lnTo>
                      <a:pt x="1008" y="1074"/>
                    </a:lnTo>
                    <a:lnTo>
                      <a:pt x="1019" y="1047"/>
                    </a:lnTo>
                    <a:lnTo>
                      <a:pt x="1004" y="1028"/>
                    </a:lnTo>
                    <a:lnTo>
                      <a:pt x="1029" y="1012"/>
                    </a:lnTo>
                    <a:lnTo>
                      <a:pt x="1041" y="991"/>
                    </a:lnTo>
                    <a:lnTo>
                      <a:pt x="1090" y="1013"/>
                    </a:lnTo>
                    <a:lnTo>
                      <a:pt x="1148" y="994"/>
                    </a:lnTo>
                    <a:lnTo>
                      <a:pt x="1189" y="997"/>
                    </a:lnTo>
                    <a:lnTo>
                      <a:pt x="1207" y="975"/>
                    </a:lnTo>
                    <a:lnTo>
                      <a:pt x="1206" y="962"/>
                    </a:lnTo>
                    <a:lnTo>
                      <a:pt x="1172" y="892"/>
                    </a:lnTo>
                    <a:lnTo>
                      <a:pt x="1170" y="872"/>
                    </a:lnTo>
                    <a:lnTo>
                      <a:pt x="1182" y="850"/>
                    </a:lnTo>
                    <a:lnTo>
                      <a:pt x="1234" y="825"/>
                    </a:lnTo>
                    <a:lnTo>
                      <a:pt x="1256" y="850"/>
                    </a:lnTo>
                    <a:lnTo>
                      <a:pt x="1276" y="842"/>
                    </a:lnTo>
                    <a:lnTo>
                      <a:pt x="1282" y="767"/>
                    </a:lnTo>
                    <a:lnTo>
                      <a:pt x="1254" y="749"/>
                    </a:lnTo>
                    <a:lnTo>
                      <a:pt x="1258" y="723"/>
                    </a:lnTo>
                    <a:lnTo>
                      <a:pt x="1249" y="703"/>
                    </a:lnTo>
                    <a:lnTo>
                      <a:pt x="1201" y="687"/>
                    </a:lnTo>
                    <a:lnTo>
                      <a:pt x="1191" y="654"/>
                    </a:lnTo>
                    <a:lnTo>
                      <a:pt x="1216" y="632"/>
                    </a:lnTo>
                    <a:lnTo>
                      <a:pt x="1280" y="606"/>
                    </a:lnTo>
                    <a:lnTo>
                      <a:pt x="1277" y="573"/>
                    </a:lnTo>
                    <a:lnTo>
                      <a:pt x="1247" y="543"/>
                    </a:lnTo>
                    <a:lnTo>
                      <a:pt x="1222" y="551"/>
                    </a:lnTo>
                    <a:lnTo>
                      <a:pt x="1153" y="537"/>
                    </a:lnTo>
                    <a:lnTo>
                      <a:pt x="1100" y="543"/>
                    </a:lnTo>
                    <a:lnTo>
                      <a:pt x="1062" y="559"/>
                    </a:lnTo>
                    <a:lnTo>
                      <a:pt x="1054" y="553"/>
                    </a:lnTo>
                    <a:lnTo>
                      <a:pt x="1046" y="540"/>
                    </a:lnTo>
                    <a:lnTo>
                      <a:pt x="992" y="539"/>
                    </a:lnTo>
                    <a:lnTo>
                      <a:pt x="985" y="527"/>
                    </a:lnTo>
                    <a:lnTo>
                      <a:pt x="972" y="534"/>
                    </a:lnTo>
                    <a:lnTo>
                      <a:pt x="968" y="562"/>
                    </a:lnTo>
                    <a:lnTo>
                      <a:pt x="930" y="585"/>
                    </a:lnTo>
                    <a:lnTo>
                      <a:pt x="920" y="566"/>
                    </a:lnTo>
                    <a:lnTo>
                      <a:pt x="893" y="555"/>
                    </a:lnTo>
                    <a:lnTo>
                      <a:pt x="865" y="470"/>
                    </a:lnTo>
                    <a:lnTo>
                      <a:pt x="809" y="442"/>
                    </a:lnTo>
                    <a:lnTo>
                      <a:pt x="797" y="463"/>
                    </a:lnTo>
                    <a:lnTo>
                      <a:pt x="778" y="472"/>
                    </a:lnTo>
                    <a:lnTo>
                      <a:pt x="783" y="458"/>
                    </a:lnTo>
                    <a:lnTo>
                      <a:pt x="747" y="428"/>
                    </a:lnTo>
                    <a:lnTo>
                      <a:pt x="758" y="406"/>
                    </a:lnTo>
                    <a:lnTo>
                      <a:pt x="757" y="393"/>
                    </a:lnTo>
                    <a:lnTo>
                      <a:pt x="742" y="375"/>
                    </a:lnTo>
                    <a:lnTo>
                      <a:pt x="734" y="361"/>
                    </a:lnTo>
                    <a:lnTo>
                      <a:pt x="733" y="348"/>
                    </a:lnTo>
                    <a:lnTo>
                      <a:pt x="776" y="304"/>
                    </a:lnTo>
                    <a:lnTo>
                      <a:pt x="766" y="272"/>
                    </a:lnTo>
                    <a:lnTo>
                      <a:pt x="729" y="235"/>
                    </a:lnTo>
                    <a:lnTo>
                      <a:pt x="759" y="191"/>
                    </a:lnTo>
                    <a:lnTo>
                      <a:pt x="764" y="178"/>
                    </a:lnTo>
                    <a:lnTo>
                      <a:pt x="724" y="182"/>
                    </a:lnTo>
                    <a:lnTo>
                      <a:pt x="667" y="146"/>
                    </a:lnTo>
                    <a:lnTo>
                      <a:pt x="661" y="153"/>
                    </a:lnTo>
                    <a:lnTo>
                      <a:pt x="658" y="187"/>
                    </a:lnTo>
                    <a:lnTo>
                      <a:pt x="644" y="189"/>
                    </a:lnTo>
                    <a:lnTo>
                      <a:pt x="624" y="184"/>
                    </a:lnTo>
                    <a:lnTo>
                      <a:pt x="605" y="206"/>
                    </a:lnTo>
                    <a:lnTo>
                      <a:pt x="591" y="201"/>
                    </a:lnTo>
                    <a:lnTo>
                      <a:pt x="566" y="209"/>
                    </a:lnTo>
                    <a:lnTo>
                      <a:pt x="558" y="197"/>
                    </a:lnTo>
                    <a:lnTo>
                      <a:pt x="530" y="192"/>
                    </a:lnTo>
                    <a:lnTo>
                      <a:pt x="516" y="18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3" name="Freeform 86">
                <a:extLst>
                  <a:ext uri="{FF2B5EF4-FFF2-40B4-BE49-F238E27FC236}">
                    <a16:creationId xmlns:a16="http://schemas.microsoft.com/office/drawing/2014/main" id="{9E7FAF53-3EAF-1C49-8F1D-8A94D24E9B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6" y="1061"/>
                <a:ext cx="416" cy="329"/>
              </a:xfrm>
              <a:custGeom>
                <a:avLst/>
                <a:gdLst>
                  <a:gd name="T0" fmla="*/ 0 w 1250"/>
                  <a:gd name="T1" fmla="*/ 406 h 987"/>
                  <a:gd name="T2" fmla="*/ 5 w 1250"/>
                  <a:gd name="T3" fmla="*/ 459 h 987"/>
                  <a:gd name="T4" fmla="*/ 9 w 1250"/>
                  <a:gd name="T5" fmla="*/ 572 h 987"/>
                  <a:gd name="T6" fmla="*/ 33 w 1250"/>
                  <a:gd name="T7" fmla="*/ 617 h 987"/>
                  <a:gd name="T8" fmla="*/ 59 w 1250"/>
                  <a:gd name="T9" fmla="*/ 682 h 987"/>
                  <a:gd name="T10" fmla="*/ 85 w 1250"/>
                  <a:gd name="T11" fmla="*/ 666 h 987"/>
                  <a:gd name="T12" fmla="*/ 196 w 1250"/>
                  <a:gd name="T13" fmla="*/ 790 h 987"/>
                  <a:gd name="T14" fmla="*/ 248 w 1250"/>
                  <a:gd name="T15" fmla="*/ 758 h 987"/>
                  <a:gd name="T16" fmla="*/ 322 w 1250"/>
                  <a:gd name="T17" fmla="*/ 764 h 987"/>
                  <a:gd name="T18" fmla="*/ 376 w 1250"/>
                  <a:gd name="T19" fmla="*/ 767 h 987"/>
                  <a:gd name="T20" fmla="*/ 523 w 1250"/>
                  <a:gd name="T21" fmla="*/ 767 h 987"/>
                  <a:gd name="T22" fmla="*/ 596 w 1250"/>
                  <a:gd name="T23" fmla="*/ 827 h 987"/>
                  <a:gd name="T24" fmla="*/ 750 w 1250"/>
                  <a:gd name="T25" fmla="*/ 893 h 987"/>
                  <a:gd name="T26" fmla="*/ 849 w 1250"/>
                  <a:gd name="T27" fmla="*/ 944 h 987"/>
                  <a:gd name="T28" fmla="*/ 926 w 1250"/>
                  <a:gd name="T29" fmla="*/ 984 h 987"/>
                  <a:gd name="T30" fmla="*/ 1000 w 1250"/>
                  <a:gd name="T31" fmla="*/ 977 h 987"/>
                  <a:gd name="T32" fmla="*/ 1035 w 1250"/>
                  <a:gd name="T33" fmla="*/ 921 h 987"/>
                  <a:gd name="T34" fmla="*/ 1133 w 1250"/>
                  <a:gd name="T35" fmla="*/ 897 h 987"/>
                  <a:gd name="T36" fmla="*/ 1111 w 1250"/>
                  <a:gd name="T37" fmla="*/ 806 h 987"/>
                  <a:gd name="T38" fmla="*/ 1065 w 1250"/>
                  <a:gd name="T39" fmla="*/ 742 h 987"/>
                  <a:gd name="T40" fmla="*/ 1039 w 1250"/>
                  <a:gd name="T41" fmla="*/ 678 h 987"/>
                  <a:gd name="T42" fmla="*/ 1144 w 1250"/>
                  <a:gd name="T43" fmla="*/ 648 h 987"/>
                  <a:gd name="T44" fmla="*/ 1158 w 1250"/>
                  <a:gd name="T45" fmla="*/ 594 h 987"/>
                  <a:gd name="T46" fmla="*/ 1158 w 1250"/>
                  <a:gd name="T47" fmla="*/ 520 h 987"/>
                  <a:gd name="T48" fmla="*/ 1241 w 1250"/>
                  <a:gd name="T49" fmla="*/ 391 h 987"/>
                  <a:gd name="T50" fmla="*/ 1193 w 1250"/>
                  <a:gd name="T51" fmla="*/ 315 h 987"/>
                  <a:gd name="T52" fmla="*/ 1167 w 1250"/>
                  <a:gd name="T53" fmla="*/ 243 h 987"/>
                  <a:gd name="T54" fmla="*/ 1012 w 1250"/>
                  <a:gd name="T55" fmla="*/ 245 h 987"/>
                  <a:gd name="T56" fmla="*/ 982 w 1250"/>
                  <a:gd name="T57" fmla="*/ 207 h 987"/>
                  <a:gd name="T58" fmla="*/ 771 w 1250"/>
                  <a:gd name="T59" fmla="*/ 247 h 987"/>
                  <a:gd name="T60" fmla="*/ 748 w 1250"/>
                  <a:gd name="T61" fmla="*/ 215 h 987"/>
                  <a:gd name="T62" fmla="*/ 776 w 1250"/>
                  <a:gd name="T63" fmla="*/ 159 h 987"/>
                  <a:gd name="T64" fmla="*/ 690 w 1250"/>
                  <a:gd name="T65" fmla="*/ 26 h 987"/>
                  <a:gd name="T66" fmla="*/ 610 w 1250"/>
                  <a:gd name="T67" fmla="*/ 34 h 987"/>
                  <a:gd name="T68" fmla="*/ 568 w 1250"/>
                  <a:gd name="T69" fmla="*/ 17 h 987"/>
                  <a:gd name="T70" fmla="*/ 502 w 1250"/>
                  <a:gd name="T71" fmla="*/ 29 h 987"/>
                  <a:gd name="T72" fmla="*/ 463 w 1250"/>
                  <a:gd name="T73" fmla="*/ 40 h 987"/>
                  <a:gd name="T74" fmla="*/ 348 w 1250"/>
                  <a:gd name="T75" fmla="*/ 104 h 987"/>
                  <a:gd name="T76" fmla="*/ 346 w 1250"/>
                  <a:gd name="T77" fmla="*/ 158 h 987"/>
                  <a:gd name="T78" fmla="*/ 349 w 1250"/>
                  <a:gd name="T79" fmla="*/ 192 h 987"/>
                  <a:gd name="T80" fmla="*/ 312 w 1250"/>
                  <a:gd name="T81" fmla="*/ 222 h 987"/>
                  <a:gd name="T82" fmla="*/ 245 w 1250"/>
                  <a:gd name="T83" fmla="*/ 295 h 987"/>
                  <a:gd name="T84" fmla="*/ 138 w 1250"/>
                  <a:gd name="T85" fmla="*/ 298 h 987"/>
                  <a:gd name="T86" fmla="*/ 61 w 1250"/>
                  <a:gd name="T87" fmla="*/ 346 h 9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50" h="987">
                    <a:moveTo>
                      <a:pt x="21" y="350"/>
                    </a:moveTo>
                    <a:lnTo>
                      <a:pt x="2" y="351"/>
                    </a:lnTo>
                    <a:lnTo>
                      <a:pt x="0" y="406"/>
                    </a:lnTo>
                    <a:lnTo>
                      <a:pt x="40" y="402"/>
                    </a:lnTo>
                    <a:lnTo>
                      <a:pt x="35" y="415"/>
                    </a:lnTo>
                    <a:lnTo>
                      <a:pt x="5" y="459"/>
                    </a:lnTo>
                    <a:lnTo>
                      <a:pt x="42" y="496"/>
                    </a:lnTo>
                    <a:lnTo>
                      <a:pt x="52" y="528"/>
                    </a:lnTo>
                    <a:lnTo>
                      <a:pt x="9" y="572"/>
                    </a:lnTo>
                    <a:lnTo>
                      <a:pt x="10" y="585"/>
                    </a:lnTo>
                    <a:lnTo>
                      <a:pt x="18" y="599"/>
                    </a:lnTo>
                    <a:lnTo>
                      <a:pt x="33" y="617"/>
                    </a:lnTo>
                    <a:lnTo>
                      <a:pt x="34" y="630"/>
                    </a:lnTo>
                    <a:lnTo>
                      <a:pt x="23" y="652"/>
                    </a:lnTo>
                    <a:lnTo>
                      <a:pt x="59" y="682"/>
                    </a:lnTo>
                    <a:lnTo>
                      <a:pt x="54" y="696"/>
                    </a:lnTo>
                    <a:lnTo>
                      <a:pt x="73" y="687"/>
                    </a:lnTo>
                    <a:lnTo>
                      <a:pt x="85" y="666"/>
                    </a:lnTo>
                    <a:lnTo>
                      <a:pt x="141" y="694"/>
                    </a:lnTo>
                    <a:lnTo>
                      <a:pt x="169" y="779"/>
                    </a:lnTo>
                    <a:lnTo>
                      <a:pt x="196" y="790"/>
                    </a:lnTo>
                    <a:lnTo>
                      <a:pt x="206" y="809"/>
                    </a:lnTo>
                    <a:lnTo>
                      <a:pt x="244" y="786"/>
                    </a:lnTo>
                    <a:lnTo>
                      <a:pt x="248" y="758"/>
                    </a:lnTo>
                    <a:lnTo>
                      <a:pt x="261" y="751"/>
                    </a:lnTo>
                    <a:lnTo>
                      <a:pt x="268" y="763"/>
                    </a:lnTo>
                    <a:lnTo>
                      <a:pt x="322" y="764"/>
                    </a:lnTo>
                    <a:lnTo>
                      <a:pt x="330" y="777"/>
                    </a:lnTo>
                    <a:lnTo>
                      <a:pt x="338" y="783"/>
                    </a:lnTo>
                    <a:lnTo>
                      <a:pt x="376" y="767"/>
                    </a:lnTo>
                    <a:lnTo>
                      <a:pt x="429" y="761"/>
                    </a:lnTo>
                    <a:lnTo>
                      <a:pt x="498" y="775"/>
                    </a:lnTo>
                    <a:lnTo>
                      <a:pt x="523" y="767"/>
                    </a:lnTo>
                    <a:lnTo>
                      <a:pt x="553" y="797"/>
                    </a:lnTo>
                    <a:lnTo>
                      <a:pt x="556" y="830"/>
                    </a:lnTo>
                    <a:lnTo>
                      <a:pt x="596" y="827"/>
                    </a:lnTo>
                    <a:lnTo>
                      <a:pt x="660" y="868"/>
                    </a:lnTo>
                    <a:lnTo>
                      <a:pt x="706" y="850"/>
                    </a:lnTo>
                    <a:lnTo>
                      <a:pt x="750" y="893"/>
                    </a:lnTo>
                    <a:lnTo>
                      <a:pt x="804" y="888"/>
                    </a:lnTo>
                    <a:lnTo>
                      <a:pt x="839" y="911"/>
                    </a:lnTo>
                    <a:lnTo>
                      <a:pt x="849" y="944"/>
                    </a:lnTo>
                    <a:lnTo>
                      <a:pt x="878" y="962"/>
                    </a:lnTo>
                    <a:lnTo>
                      <a:pt x="894" y="987"/>
                    </a:lnTo>
                    <a:lnTo>
                      <a:pt x="926" y="984"/>
                    </a:lnTo>
                    <a:lnTo>
                      <a:pt x="942" y="935"/>
                    </a:lnTo>
                    <a:lnTo>
                      <a:pt x="977" y="952"/>
                    </a:lnTo>
                    <a:lnTo>
                      <a:pt x="1000" y="977"/>
                    </a:lnTo>
                    <a:lnTo>
                      <a:pt x="1051" y="952"/>
                    </a:lnTo>
                    <a:lnTo>
                      <a:pt x="1036" y="933"/>
                    </a:lnTo>
                    <a:lnTo>
                      <a:pt x="1035" y="921"/>
                    </a:lnTo>
                    <a:lnTo>
                      <a:pt x="1087" y="902"/>
                    </a:lnTo>
                    <a:lnTo>
                      <a:pt x="1114" y="906"/>
                    </a:lnTo>
                    <a:lnTo>
                      <a:pt x="1133" y="897"/>
                    </a:lnTo>
                    <a:lnTo>
                      <a:pt x="1102" y="860"/>
                    </a:lnTo>
                    <a:lnTo>
                      <a:pt x="1100" y="827"/>
                    </a:lnTo>
                    <a:lnTo>
                      <a:pt x="1111" y="806"/>
                    </a:lnTo>
                    <a:lnTo>
                      <a:pt x="1090" y="788"/>
                    </a:lnTo>
                    <a:lnTo>
                      <a:pt x="1087" y="761"/>
                    </a:lnTo>
                    <a:lnTo>
                      <a:pt x="1065" y="742"/>
                    </a:lnTo>
                    <a:lnTo>
                      <a:pt x="1057" y="723"/>
                    </a:lnTo>
                    <a:lnTo>
                      <a:pt x="1037" y="725"/>
                    </a:lnTo>
                    <a:lnTo>
                      <a:pt x="1039" y="678"/>
                    </a:lnTo>
                    <a:lnTo>
                      <a:pt x="1052" y="671"/>
                    </a:lnTo>
                    <a:lnTo>
                      <a:pt x="1106" y="672"/>
                    </a:lnTo>
                    <a:lnTo>
                      <a:pt x="1144" y="648"/>
                    </a:lnTo>
                    <a:lnTo>
                      <a:pt x="1170" y="639"/>
                    </a:lnTo>
                    <a:lnTo>
                      <a:pt x="1167" y="613"/>
                    </a:lnTo>
                    <a:lnTo>
                      <a:pt x="1158" y="594"/>
                    </a:lnTo>
                    <a:lnTo>
                      <a:pt x="1170" y="571"/>
                    </a:lnTo>
                    <a:lnTo>
                      <a:pt x="1155" y="554"/>
                    </a:lnTo>
                    <a:lnTo>
                      <a:pt x="1158" y="520"/>
                    </a:lnTo>
                    <a:lnTo>
                      <a:pt x="1233" y="459"/>
                    </a:lnTo>
                    <a:lnTo>
                      <a:pt x="1250" y="424"/>
                    </a:lnTo>
                    <a:lnTo>
                      <a:pt x="1241" y="391"/>
                    </a:lnTo>
                    <a:lnTo>
                      <a:pt x="1232" y="378"/>
                    </a:lnTo>
                    <a:lnTo>
                      <a:pt x="1245" y="364"/>
                    </a:lnTo>
                    <a:lnTo>
                      <a:pt x="1193" y="315"/>
                    </a:lnTo>
                    <a:lnTo>
                      <a:pt x="1175" y="270"/>
                    </a:lnTo>
                    <a:lnTo>
                      <a:pt x="1161" y="263"/>
                    </a:lnTo>
                    <a:lnTo>
                      <a:pt x="1167" y="243"/>
                    </a:lnTo>
                    <a:lnTo>
                      <a:pt x="1102" y="209"/>
                    </a:lnTo>
                    <a:lnTo>
                      <a:pt x="1051" y="220"/>
                    </a:lnTo>
                    <a:lnTo>
                      <a:pt x="1012" y="245"/>
                    </a:lnTo>
                    <a:lnTo>
                      <a:pt x="998" y="232"/>
                    </a:lnTo>
                    <a:lnTo>
                      <a:pt x="996" y="212"/>
                    </a:lnTo>
                    <a:lnTo>
                      <a:pt x="982" y="207"/>
                    </a:lnTo>
                    <a:lnTo>
                      <a:pt x="913" y="254"/>
                    </a:lnTo>
                    <a:lnTo>
                      <a:pt x="803" y="237"/>
                    </a:lnTo>
                    <a:lnTo>
                      <a:pt x="771" y="247"/>
                    </a:lnTo>
                    <a:lnTo>
                      <a:pt x="731" y="250"/>
                    </a:lnTo>
                    <a:lnTo>
                      <a:pt x="724" y="245"/>
                    </a:lnTo>
                    <a:lnTo>
                      <a:pt x="748" y="215"/>
                    </a:lnTo>
                    <a:lnTo>
                      <a:pt x="773" y="207"/>
                    </a:lnTo>
                    <a:lnTo>
                      <a:pt x="778" y="179"/>
                    </a:lnTo>
                    <a:lnTo>
                      <a:pt x="776" y="159"/>
                    </a:lnTo>
                    <a:lnTo>
                      <a:pt x="766" y="119"/>
                    </a:lnTo>
                    <a:lnTo>
                      <a:pt x="709" y="92"/>
                    </a:lnTo>
                    <a:lnTo>
                      <a:pt x="690" y="26"/>
                    </a:lnTo>
                    <a:lnTo>
                      <a:pt x="657" y="36"/>
                    </a:lnTo>
                    <a:lnTo>
                      <a:pt x="628" y="11"/>
                    </a:lnTo>
                    <a:lnTo>
                      <a:pt x="610" y="34"/>
                    </a:lnTo>
                    <a:lnTo>
                      <a:pt x="590" y="35"/>
                    </a:lnTo>
                    <a:lnTo>
                      <a:pt x="571" y="44"/>
                    </a:lnTo>
                    <a:lnTo>
                      <a:pt x="568" y="17"/>
                    </a:lnTo>
                    <a:lnTo>
                      <a:pt x="539" y="0"/>
                    </a:lnTo>
                    <a:lnTo>
                      <a:pt x="516" y="28"/>
                    </a:lnTo>
                    <a:lnTo>
                      <a:pt x="502" y="29"/>
                    </a:lnTo>
                    <a:lnTo>
                      <a:pt x="504" y="49"/>
                    </a:lnTo>
                    <a:lnTo>
                      <a:pt x="471" y="46"/>
                    </a:lnTo>
                    <a:lnTo>
                      <a:pt x="463" y="40"/>
                    </a:lnTo>
                    <a:lnTo>
                      <a:pt x="410" y="59"/>
                    </a:lnTo>
                    <a:lnTo>
                      <a:pt x="378" y="62"/>
                    </a:lnTo>
                    <a:lnTo>
                      <a:pt x="348" y="104"/>
                    </a:lnTo>
                    <a:lnTo>
                      <a:pt x="351" y="144"/>
                    </a:lnTo>
                    <a:lnTo>
                      <a:pt x="360" y="164"/>
                    </a:lnTo>
                    <a:lnTo>
                      <a:pt x="346" y="158"/>
                    </a:lnTo>
                    <a:lnTo>
                      <a:pt x="340" y="165"/>
                    </a:lnTo>
                    <a:lnTo>
                      <a:pt x="348" y="178"/>
                    </a:lnTo>
                    <a:lnTo>
                      <a:pt x="349" y="192"/>
                    </a:lnTo>
                    <a:lnTo>
                      <a:pt x="309" y="195"/>
                    </a:lnTo>
                    <a:lnTo>
                      <a:pt x="305" y="216"/>
                    </a:lnTo>
                    <a:lnTo>
                      <a:pt x="312" y="222"/>
                    </a:lnTo>
                    <a:lnTo>
                      <a:pt x="313" y="235"/>
                    </a:lnTo>
                    <a:lnTo>
                      <a:pt x="271" y="293"/>
                    </a:lnTo>
                    <a:lnTo>
                      <a:pt x="245" y="295"/>
                    </a:lnTo>
                    <a:lnTo>
                      <a:pt x="225" y="291"/>
                    </a:lnTo>
                    <a:lnTo>
                      <a:pt x="186" y="308"/>
                    </a:lnTo>
                    <a:lnTo>
                      <a:pt x="138" y="298"/>
                    </a:lnTo>
                    <a:lnTo>
                      <a:pt x="91" y="303"/>
                    </a:lnTo>
                    <a:lnTo>
                      <a:pt x="80" y="331"/>
                    </a:lnTo>
                    <a:lnTo>
                      <a:pt x="61" y="346"/>
                    </a:lnTo>
                    <a:lnTo>
                      <a:pt x="28" y="336"/>
                    </a:lnTo>
                    <a:lnTo>
                      <a:pt x="21" y="35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4" name="Freeform 87">
                <a:extLst>
                  <a:ext uri="{FF2B5EF4-FFF2-40B4-BE49-F238E27FC236}">
                    <a16:creationId xmlns:a16="http://schemas.microsoft.com/office/drawing/2014/main" id="{7AB9BAC4-C9E3-EE26-B191-8B85F8E56C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3" y="763"/>
                <a:ext cx="298" cy="383"/>
              </a:xfrm>
              <a:custGeom>
                <a:avLst/>
                <a:gdLst>
                  <a:gd name="T0" fmla="*/ 699 w 895"/>
                  <a:gd name="T1" fmla="*/ 198 h 1148"/>
                  <a:gd name="T2" fmla="*/ 619 w 895"/>
                  <a:gd name="T3" fmla="*/ 125 h 1148"/>
                  <a:gd name="T4" fmla="*/ 584 w 895"/>
                  <a:gd name="T5" fmla="*/ 41 h 1148"/>
                  <a:gd name="T6" fmla="*/ 509 w 895"/>
                  <a:gd name="T7" fmla="*/ 34 h 1148"/>
                  <a:gd name="T8" fmla="*/ 443 w 895"/>
                  <a:gd name="T9" fmla="*/ 34 h 1148"/>
                  <a:gd name="T10" fmla="*/ 363 w 895"/>
                  <a:gd name="T11" fmla="*/ 54 h 1148"/>
                  <a:gd name="T12" fmla="*/ 303 w 895"/>
                  <a:gd name="T13" fmla="*/ 53 h 1148"/>
                  <a:gd name="T14" fmla="*/ 237 w 895"/>
                  <a:gd name="T15" fmla="*/ 60 h 1148"/>
                  <a:gd name="T16" fmla="*/ 193 w 895"/>
                  <a:gd name="T17" fmla="*/ 16 h 1148"/>
                  <a:gd name="T18" fmla="*/ 151 w 895"/>
                  <a:gd name="T19" fmla="*/ 81 h 1148"/>
                  <a:gd name="T20" fmla="*/ 128 w 895"/>
                  <a:gd name="T21" fmla="*/ 123 h 1148"/>
                  <a:gd name="T22" fmla="*/ 139 w 895"/>
                  <a:gd name="T23" fmla="*/ 163 h 1148"/>
                  <a:gd name="T24" fmla="*/ 136 w 895"/>
                  <a:gd name="T25" fmla="*/ 271 h 1148"/>
                  <a:gd name="T26" fmla="*/ 146 w 895"/>
                  <a:gd name="T27" fmla="*/ 310 h 1148"/>
                  <a:gd name="T28" fmla="*/ 168 w 895"/>
                  <a:gd name="T29" fmla="*/ 409 h 1148"/>
                  <a:gd name="T30" fmla="*/ 150 w 895"/>
                  <a:gd name="T31" fmla="*/ 504 h 1148"/>
                  <a:gd name="T32" fmla="*/ 115 w 895"/>
                  <a:gd name="T33" fmla="*/ 554 h 1148"/>
                  <a:gd name="T34" fmla="*/ 101 w 895"/>
                  <a:gd name="T35" fmla="*/ 616 h 1148"/>
                  <a:gd name="T36" fmla="*/ 85 w 895"/>
                  <a:gd name="T37" fmla="*/ 738 h 1148"/>
                  <a:gd name="T38" fmla="*/ 73 w 895"/>
                  <a:gd name="T39" fmla="*/ 834 h 1148"/>
                  <a:gd name="T40" fmla="*/ 30 w 895"/>
                  <a:gd name="T41" fmla="*/ 871 h 1148"/>
                  <a:gd name="T42" fmla="*/ 0 w 895"/>
                  <a:gd name="T43" fmla="*/ 908 h 1148"/>
                  <a:gd name="T44" fmla="*/ 84 w 895"/>
                  <a:gd name="T45" fmla="*/ 1013 h 1148"/>
                  <a:gd name="T46" fmla="*/ 91 w 895"/>
                  <a:gd name="T47" fmla="*/ 1101 h 1148"/>
                  <a:gd name="T48" fmla="*/ 49 w 895"/>
                  <a:gd name="T49" fmla="*/ 1144 h 1148"/>
                  <a:gd name="T50" fmla="*/ 231 w 895"/>
                  <a:gd name="T51" fmla="*/ 1148 h 1148"/>
                  <a:gd name="T52" fmla="*/ 316 w 895"/>
                  <a:gd name="T53" fmla="*/ 1126 h 1148"/>
                  <a:gd name="T54" fmla="*/ 420 w 895"/>
                  <a:gd name="T55" fmla="*/ 1103 h 1148"/>
                  <a:gd name="T56" fmla="*/ 450 w 895"/>
                  <a:gd name="T57" fmla="*/ 1053 h 1148"/>
                  <a:gd name="T58" fmla="*/ 506 w 895"/>
                  <a:gd name="T59" fmla="*/ 1001 h 1148"/>
                  <a:gd name="T60" fmla="*/ 486 w 895"/>
                  <a:gd name="T61" fmla="*/ 936 h 1148"/>
                  <a:gd name="T62" fmla="*/ 567 w 895"/>
                  <a:gd name="T63" fmla="*/ 867 h 1148"/>
                  <a:gd name="T64" fmla="*/ 661 w 895"/>
                  <a:gd name="T65" fmla="*/ 866 h 1148"/>
                  <a:gd name="T66" fmla="*/ 747 w 895"/>
                  <a:gd name="T67" fmla="*/ 858 h 1148"/>
                  <a:gd name="T68" fmla="*/ 790 w 895"/>
                  <a:gd name="T69" fmla="*/ 814 h 1148"/>
                  <a:gd name="T70" fmla="*/ 763 w 895"/>
                  <a:gd name="T71" fmla="*/ 742 h 1148"/>
                  <a:gd name="T72" fmla="*/ 818 w 895"/>
                  <a:gd name="T73" fmla="*/ 677 h 1148"/>
                  <a:gd name="T74" fmla="*/ 858 w 895"/>
                  <a:gd name="T75" fmla="*/ 606 h 1148"/>
                  <a:gd name="T76" fmla="*/ 853 w 895"/>
                  <a:gd name="T77" fmla="*/ 546 h 1148"/>
                  <a:gd name="T78" fmla="*/ 803 w 895"/>
                  <a:gd name="T79" fmla="*/ 524 h 1148"/>
                  <a:gd name="T80" fmla="*/ 773 w 895"/>
                  <a:gd name="T81" fmla="*/ 413 h 1148"/>
                  <a:gd name="T82" fmla="*/ 795 w 895"/>
                  <a:gd name="T83" fmla="*/ 357 h 1148"/>
                  <a:gd name="T84" fmla="*/ 812 w 895"/>
                  <a:gd name="T85" fmla="*/ 322 h 1148"/>
                  <a:gd name="T86" fmla="*/ 748 w 895"/>
                  <a:gd name="T87" fmla="*/ 227 h 1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895" h="1148">
                    <a:moveTo>
                      <a:pt x="748" y="227"/>
                    </a:moveTo>
                    <a:lnTo>
                      <a:pt x="717" y="243"/>
                    </a:lnTo>
                    <a:lnTo>
                      <a:pt x="699" y="198"/>
                    </a:lnTo>
                    <a:lnTo>
                      <a:pt x="674" y="207"/>
                    </a:lnTo>
                    <a:lnTo>
                      <a:pt x="657" y="168"/>
                    </a:lnTo>
                    <a:lnTo>
                      <a:pt x="619" y="125"/>
                    </a:lnTo>
                    <a:lnTo>
                      <a:pt x="591" y="121"/>
                    </a:lnTo>
                    <a:lnTo>
                      <a:pt x="608" y="86"/>
                    </a:lnTo>
                    <a:lnTo>
                      <a:pt x="584" y="41"/>
                    </a:lnTo>
                    <a:lnTo>
                      <a:pt x="589" y="21"/>
                    </a:lnTo>
                    <a:lnTo>
                      <a:pt x="520" y="0"/>
                    </a:lnTo>
                    <a:lnTo>
                      <a:pt x="509" y="34"/>
                    </a:lnTo>
                    <a:lnTo>
                      <a:pt x="475" y="31"/>
                    </a:lnTo>
                    <a:lnTo>
                      <a:pt x="457" y="52"/>
                    </a:lnTo>
                    <a:lnTo>
                      <a:pt x="443" y="34"/>
                    </a:lnTo>
                    <a:lnTo>
                      <a:pt x="417" y="50"/>
                    </a:lnTo>
                    <a:lnTo>
                      <a:pt x="396" y="39"/>
                    </a:lnTo>
                    <a:lnTo>
                      <a:pt x="363" y="54"/>
                    </a:lnTo>
                    <a:lnTo>
                      <a:pt x="320" y="25"/>
                    </a:lnTo>
                    <a:lnTo>
                      <a:pt x="301" y="33"/>
                    </a:lnTo>
                    <a:lnTo>
                      <a:pt x="303" y="53"/>
                    </a:lnTo>
                    <a:lnTo>
                      <a:pt x="271" y="63"/>
                    </a:lnTo>
                    <a:lnTo>
                      <a:pt x="256" y="45"/>
                    </a:lnTo>
                    <a:lnTo>
                      <a:pt x="237" y="60"/>
                    </a:lnTo>
                    <a:lnTo>
                      <a:pt x="236" y="53"/>
                    </a:lnTo>
                    <a:lnTo>
                      <a:pt x="221" y="34"/>
                    </a:lnTo>
                    <a:lnTo>
                      <a:pt x="193" y="16"/>
                    </a:lnTo>
                    <a:lnTo>
                      <a:pt x="155" y="47"/>
                    </a:lnTo>
                    <a:lnTo>
                      <a:pt x="143" y="68"/>
                    </a:lnTo>
                    <a:lnTo>
                      <a:pt x="151" y="81"/>
                    </a:lnTo>
                    <a:lnTo>
                      <a:pt x="133" y="103"/>
                    </a:lnTo>
                    <a:lnTo>
                      <a:pt x="113" y="111"/>
                    </a:lnTo>
                    <a:lnTo>
                      <a:pt x="128" y="123"/>
                    </a:lnTo>
                    <a:lnTo>
                      <a:pt x="143" y="136"/>
                    </a:lnTo>
                    <a:lnTo>
                      <a:pt x="145" y="156"/>
                    </a:lnTo>
                    <a:lnTo>
                      <a:pt x="139" y="163"/>
                    </a:lnTo>
                    <a:lnTo>
                      <a:pt x="164" y="214"/>
                    </a:lnTo>
                    <a:lnTo>
                      <a:pt x="155" y="255"/>
                    </a:lnTo>
                    <a:lnTo>
                      <a:pt x="136" y="271"/>
                    </a:lnTo>
                    <a:lnTo>
                      <a:pt x="138" y="291"/>
                    </a:lnTo>
                    <a:lnTo>
                      <a:pt x="151" y="296"/>
                    </a:lnTo>
                    <a:lnTo>
                      <a:pt x="146" y="310"/>
                    </a:lnTo>
                    <a:lnTo>
                      <a:pt x="157" y="356"/>
                    </a:lnTo>
                    <a:lnTo>
                      <a:pt x="154" y="390"/>
                    </a:lnTo>
                    <a:lnTo>
                      <a:pt x="168" y="409"/>
                    </a:lnTo>
                    <a:lnTo>
                      <a:pt x="141" y="471"/>
                    </a:lnTo>
                    <a:lnTo>
                      <a:pt x="143" y="491"/>
                    </a:lnTo>
                    <a:lnTo>
                      <a:pt x="150" y="504"/>
                    </a:lnTo>
                    <a:lnTo>
                      <a:pt x="119" y="521"/>
                    </a:lnTo>
                    <a:lnTo>
                      <a:pt x="112" y="528"/>
                    </a:lnTo>
                    <a:lnTo>
                      <a:pt x="115" y="554"/>
                    </a:lnTo>
                    <a:lnTo>
                      <a:pt x="102" y="562"/>
                    </a:lnTo>
                    <a:lnTo>
                      <a:pt x="119" y="594"/>
                    </a:lnTo>
                    <a:lnTo>
                      <a:pt x="101" y="616"/>
                    </a:lnTo>
                    <a:lnTo>
                      <a:pt x="80" y="685"/>
                    </a:lnTo>
                    <a:lnTo>
                      <a:pt x="96" y="710"/>
                    </a:lnTo>
                    <a:lnTo>
                      <a:pt x="85" y="738"/>
                    </a:lnTo>
                    <a:lnTo>
                      <a:pt x="83" y="785"/>
                    </a:lnTo>
                    <a:lnTo>
                      <a:pt x="112" y="823"/>
                    </a:lnTo>
                    <a:lnTo>
                      <a:pt x="73" y="834"/>
                    </a:lnTo>
                    <a:lnTo>
                      <a:pt x="68" y="847"/>
                    </a:lnTo>
                    <a:lnTo>
                      <a:pt x="49" y="856"/>
                    </a:lnTo>
                    <a:lnTo>
                      <a:pt x="30" y="871"/>
                    </a:lnTo>
                    <a:lnTo>
                      <a:pt x="38" y="877"/>
                    </a:lnTo>
                    <a:lnTo>
                      <a:pt x="26" y="898"/>
                    </a:lnTo>
                    <a:lnTo>
                      <a:pt x="0" y="908"/>
                    </a:lnTo>
                    <a:lnTo>
                      <a:pt x="8" y="920"/>
                    </a:lnTo>
                    <a:lnTo>
                      <a:pt x="27" y="986"/>
                    </a:lnTo>
                    <a:lnTo>
                      <a:pt x="84" y="1013"/>
                    </a:lnTo>
                    <a:lnTo>
                      <a:pt x="94" y="1053"/>
                    </a:lnTo>
                    <a:lnTo>
                      <a:pt x="96" y="1073"/>
                    </a:lnTo>
                    <a:lnTo>
                      <a:pt x="91" y="1101"/>
                    </a:lnTo>
                    <a:lnTo>
                      <a:pt x="66" y="1109"/>
                    </a:lnTo>
                    <a:lnTo>
                      <a:pt x="42" y="1139"/>
                    </a:lnTo>
                    <a:lnTo>
                      <a:pt x="49" y="1144"/>
                    </a:lnTo>
                    <a:lnTo>
                      <a:pt x="89" y="1141"/>
                    </a:lnTo>
                    <a:lnTo>
                      <a:pt x="121" y="1131"/>
                    </a:lnTo>
                    <a:lnTo>
                      <a:pt x="231" y="1148"/>
                    </a:lnTo>
                    <a:lnTo>
                      <a:pt x="300" y="1101"/>
                    </a:lnTo>
                    <a:lnTo>
                      <a:pt x="314" y="1106"/>
                    </a:lnTo>
                    <a:lnTo>
                      <a:pt x="316" y="1126"/>
                    </a:lnTo>
                    <a:lnTo>
                      <a:pt x="330" y="1139"/>
                    </a:lnTo>
                    <a:lnTo>
                      <a:pt x="369" y="1114"/>
                    </a:lnTo>
                    <a:lnTo>
                      <a:pt x="420" y="1103"/>
                    </a:lnTo>
                    <a:lnTo>
                      <a:pt x="419" y="1083"/>
                    </a:lnTo>
                    <a:lnTo>
                      <a:pt x="425" y="1076"/>
                    </a:lnTo>
                    <a:lnTo>
                      <a:pt x="450" y="1053"/>
                    </a:lnTo>
                    <a:lnTo>
                      <a:pt x="470" y="1051"/>
                    </a:lnTo>
                    <a:lnTo>
                      <a:pt x="486" y="1010"/>
                    </a:lnTo>
                    <a:lnTo>
                      <a:pt x="506" y="1001"/>
                    </a:lnTo>
                    <a:lnTo>
                      <a:pt x="504" y="981"/>
                    </a:lnTo>
                    <a:lnTo>
                      <a:pt x="489" y="969"/>
                    </a:lnTo>
                    <a:lnTo>
                      <a:pt x="486" y="936"/>
                    </a:lnTo>
                    <a:lnTo>
                      <a:pt x="508" y="880"/>
                    </a:lnTo>
                    <a:lnTo>
                      <a:pt x="548" y="883"/>
                    </a:lnTo>
                    <a:lnTo>
                      <a:pt x="567" y="867"/>
                    </a:lnTo>
                    <a:lnTo>
                      <a:pt x="600" y="858"/>
                    </a:lnTo>
                    <a:lnTo>
                      <a:pt x="627" y="870"/>
                    </a:lnTo>
                    <a:lnTo>
                      <a:pt x="661" y="866"/>
                    </a:lnTo>
                    <a:lnTo>
                      <a:pt x="680" y="858"/>
                    </a:lnTo>
                    <a:lnTo>
                      <a:pt x="727" y="860"/>
                    </a:lnTo>
                    <a:lnTo>
                      <a:pt x="747" y="858"/>
                    </a:lnTo>
                    <a:lnTo>
                      <a:pt x="758" y="831"/>
                    </a:lnTo>
                    <a:lnTo>
                      <a:pt x="785" y="841"/>
                    </a:lnTo>
                    <a:lnTo>
                      <a:pt x="790" y="814"/>
                    </a:lnTo>
                    <a:lnTo>
                      <a:pt x="776" y="802"/>
                    </a:lnTo>
                    <a:lnTo>
                      <a:pt x="780" y="775"/>
                    </a:lnTo>
                    <a:lnTo>
                      <a:pt x="763" y="742"/>
                    </a:lnTo>
                    <a:lnTo>
                      <a:pt x="801" y="719"/>
                    </a:lnTo>
                    <a:lnTo>
                      <a:pt x="784" y="680"/>
                    </a:lnTo>
                    <a:lnTo>
                      <a:pt x="818" y="677"/>
                    </a:lnTo>
                    <a:lnTo>
                      <a:pt x="837" y="668"/>
                    </a:lnTo>
                    <a:lnTo>
                      <a:pt x="826" y="629"/>
                    </a:lnTo>
                    <a:lnTo>
                      <a:pt x="858" y="606"/>
                    </a:lnTo>
                    <a:lnTo>
                      <a:pt x="857" y="592"/>
                    </a:lnTo>
                    <a:lnTo>
                      <a:pt x="895" y="575"/>
                    </a:lnTo>
                    <a:lnTo>
                      <a:pt x="853" y="546"/>
                    </a:lnTo>
                    <a:lnTo>
                      <a:pt x="813" y="556"/>
                    </a:lnTo>
                    <a:lnTo>
                      <a:pt x="818" y="536"/>
                    </a:lnTo>
                    <a:lnTo>
                      <a:pt x="803" y="524"/>
                    </a:lnTo>
                    <a:lnTo>
                      <a:pt x="828" y="495"/>
                    </a:lnTo>
                    <a:lnTo>
                      <a:pt x="822" y="441"/>
                    </a:lnTo>
                    <a:lnTo>
                      <a:pt x="773" y="413"/>
                    </a:lnTo>
                    <a:lnTo>
                      <a:pt x="784" y="392"/>
                    </a:lnTo>
                    <a:lnTo>
                      <a:pt x="803" y="376"/>
                    </a:lnTo>
                    <a:lnTo>
                      <a:pt x="795" y="357"/>
                    </a:lnTo>
                    <a:lnTo>
                      <a:pt x="834" y="347"/>
                    </a:lnTo>
                    <a:lnTo>
                      <a:pt x="837" y="306"/>
                    </a:lnTo>
                    <a:lnTo>
                      <a:pt x="812" y="322"/>
                    </a:lnTo>
                    <a:lnTo>
                      <a:pt x="810" y="302"/>
                    </a:lnTo>
                    <a:lnTo>
                      <a:pt x="760" y="279"/>
                    </a:lnTo>
                    <a:lnTo>
                      <a:pt x="748" y="22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5" name="Freeform 88">
                <a:extLst>
                  <a:ext uri="{FF2B5EF4-FFF2-40B4-BE49-F238E27FC236}">
                    <a16:creationId xmlns:a16="http://schemas.microsoft.com/office/drawing/2014/main" id="{5138AF9F-20F8-1F45-388F-06E685B9A9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8" y="717"/>
                <a:ext cx="247" cy="125"/>
              </a:xfrm>
              <a:custGeom>
                <a:avLst/>
                <a:gdLst>
                  <a:gd name="T0" fmla="*/ 639 w 740"/>
                  <a:gd name="T1" fmla="*/ 115 h 375"/>
                  <a:gd name="T2" fmla="*/ 625 w 740"/>
                  <a:gd name="T3" fmla="*/ 103 h 375"/>
                  <a:gd name="T4" fmla="*/ 564 w 740"/>
                  <a:gd name="T5" fmla="*/ 102 h 375"/>
                  <a:gd name="T6" fmla="*/ 510 w 740"/>
                  <a:gd name="T7" fmla="*/ 87 h 375"/>
                  <a:gd name="T8" fmla="*/ 475 w 740"/>
                  <a:gd name="T9" fmla="*/ 76 h 375"/>
                  <a:gd name="T10" fmla="*/ 421 w 740"/>
                  <a:gd name="T11" fmla="*/ 75 h 375"/>
                  <a:gd name="T12" fmla="*/ 371 w 740"/>
                  <a:gd name="T13" fmla="*/ 46 h 375"/>
                  <a:gd name="T14" fmla="*/ 299 w 740"/>
                  <a:gd name="T15" fmla="*/ 66 h 375"/>
                  <a:gd name="T16" fmla="*/ 213 w 740"/>
                  <a:gd name="T17" fmla="*/ 81 h 375"/>
                  <a:gd name="T18" fmla="*/ 178 w 740"/>
                  <a:gd name="T19" fmla="*/ 70 h 375"/>
                  <a:gd name="T20" fmla="*/ 111 w 740"/>
                  <a:gd name="T21" fmla="*/ 64 h 375"/>
                  <a:gd name="T22" fmla="*/ 98 w 740"/>
                  <a:gd name="T23" fmla="*/ 4 h 375"/>
                  <a:gd name="T24" fmla="*/ 53 w 740"/>
                  <a:gd name="T25" fmla="*/ 21 h 375"/>
                  <a:gd name="T26" fmla="*/ 0 w 740"/>
                  <a:gd name="T27" fmla="*/ 174 h 375"/>
                  <a:gd name="T28" fmla="*/ 85 w 740"/>
                  <a:gd name="T29" fmla="*/ 213 h 375"/>
                  <a:gd name="T30" fmla="*/ 116 w 740"/>
                  <a:gd name="T31" fmla="*/ 197 h 375"/>
                  <a:gd name="T32" fmla="*/ 142 w 740"/>
                  <a:gd name="T33" fmla="*/ 181 h 375"/>
                  <a:gd name="T34" fmla="*/ 191 w 740"/>
                  <a:gd name="T35" fmla="*/ 204 h 375"/>
                  <a:gd name="T36" fmla="*/ 195 w 740"/>
                  <a:gd name="T37" fmla="*/ 243 h 375"/>
                  <a:gd name="T38" fmla="*/ 248 w 740"/>
                  <a:gd name="T39" fmla="*/ 239 h 375"/>
                  <a:gd name="T40" fmla="*/ 311 w 740"/>
                  <a:gd name="T41" fmla="*/ 272 h 375"/>
                  <a:gd name="T42" fmla="*/ 393 w 740"/>
                  <a:gd name="T43" fmla="*/ 279 h 375"/>
                  <a:gd name="T44" fmla="*/ 431 w 740"/>
                  <a:gd name="T45" fmla="*/ 322 h 375"/>
                  <a:gd name="T46" fmla="*/ 442 w 740"/>
                  <a:gd name="T47" fmla="*/ 375 h 375"/>
                  <a:gd name="T48" fmla="*/ 461 w 740"/>
                  <a:gd name="T49" fmla="*/ 366 h 375"/>
                  <a:gd name="T50" fmla="*/ 474 w 740"/>
                  <a:gd name="T51" fmla="*/ 352 h 375"/>
                  <a:gd name="T52" fmla="*/ 486 w 740"/>
                  <a:gd name="T53" fmla="*/ 344 h 375"/>
                  <a:gd name="T54" fmla="*/ 499 w 740"/>
                  <a:gd name="T55" fmla="*/ 336 h 375"/>
                  <a:gd name="T56" fmla="*/ 512 w 740"/>
                  <a:gd name="T57" fmla="*/ 328 h 375"/>
                  <a:gd name="T58" fmla="*/ 544 w 740"/>
                  <a:gd name="T59" fmla="*/ 325 h 375"/>
                  <a:gd name="T60" fmla="*/ 605 w 740"/>
                  <a:gd name="T61" fmla="*/ 320 h 375"/>
                  <a:gd name="T62" fmla="*/ 713 w 740"/>
                  <a:gd name="T63" fmla="*/ 262 h 375"/>
                  <a:gd name="T64" fmla="*/ 718 w 740"/>
                  <a:gd name="T65" fmla="*/ 242 h 375"/>
                  <a:gd name="T66" fmla="*/ 728 w 740"/>
                  <a:gd name="T67" fmla="*/ 207 h 375"/>
                  <a:gd name="T68" fmla="*/ 717 w 740"/>
                  <a:gd name="T69" fmla="*/ 162 h 375"/>
                  <a:gd name="T70" fmla="*/ 702 w 740"/>
                  <a:gd name="T71" fmla="*/ 136 h 375"/>
                  <a:gd name="T72" fmla="*/ 676 w 740"/>
                  <a:gd name="T73" fmla="*/ 152 h 375"/>
                  <a:gd name="T74" fmla="*/ 674 w 740"/>
                  <a:gd name="T75" fmla="*/ 132 h 3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740" h="375">
                    <a:moveTo>
                      <a:pt x="674" y="132"/>
                    </a:moveTo>
                    <a:lnTo>
                      <a:pt x="639" y="115"/>
                    </a:lnTo>
                    <a:lnTo>
                      <a:pt x="626" y="116"/>
                    </a:lnTo>
                    <a:lnTo>
                      <a:pt x="625" y="103"/>
                    </a:lnTo>
                    <a:lnTo>
                      <a:pt x="577" y="94"/>
                    </a:lnTo>
                    <a:lnTo>
                      <a:pt x="564" y="102"/>
                    </a:lnTo>
                    <a:lnTo>
                      <a:pt x="533" y="57"/>
                    </a:lnTo>
                    <a:lnTo>
                      <a:pt x="510" y="87"/>
                    </a:lnTo>
                    <a:lnTo>
                      <a:pt x="463" y="97"/>
                    </a:lnTo>
                    <a:lnTo>
                      <a:pt x="475" y="76"/>
                    </a:lnTo>
                    <a:lnTo>
                      <a:pt x="467" y="70"/>
                    </a:lnTo>
                    <a:lnTo>
                      <a:pt x="421" y="75"/>
                    </a:lnTo>
                    <a:lnTo>
                      <a:pt x="413" y="63"/>
                    </a:lnTo>
                    <a:lnTo>
                      <a:pt x="371" y="46"/>
                    </a:lnTo>
                    <a:lnTo>
                      <a:pt x="356" y="27"/>
                    </a:lnTo>
                    <a:lnTo>
                      <a:pt x="299" y="66"/>
                    </a:lnTo>
                    <a:lnTo>
                      <a:pt x="279" y="62"/>
                    </a:lnTo>
                    <a:lnTo>
                      <a:pt x="213" y="81"/>
                    </a:lnTo>
                    <a:lnTo>
                      <a:pt x="206" y="68"/>
                    </a:lnTo>
                    <a:lnTo>
                      <a:pt x="178" y="70"/>
                    </a:lnTo>
                    <a:lnTo>
                      <a:pt x="144" y="53"/>
                    </a:lnTo>
                    <a:lnTo>
                      <a:pt x="111" y="64"/>
                    </a:lnTo>
                    <a:lnTo>
                      <a:pt x="81" y="32"/>
                    </a:lnTo>
                    <a:lnTo>
                      <a:pt x="98" y="4"/>
                    </a:lnTo>
                    <a:lnTo>
                      <a:pt x="72" y="0"/>
                    </a:lnTo>
                    <a:lnTo>
                      <a:pt x="53" y="21"/>
                    </a:lnTo>
                    <a:lnTo>
                      <a:pt x="35" y="111"/>
                    </a:lnTo>
                    <a:lnTo>
                      <a:pt x="0" y="174"/>
                    </a:lnTo>
                    <a:lnTo>
                      <a:pt x="48" y="177"/>
                    </a:lnTo>
                    <a:lnTo>
                      <a:pt x="85" y="213"/>
                    </a:lnTo>
                    <a:lnTo>
                      <a:pt x="104" y="205"/>
                    </a:lnTo>
                    <a:lnTo>
                      <a:pt x="116" y="197"/>
                    </a:lnTo>
                    <a:lnTo>
                      <a:pt x="136" y="195"/>
                    </a:lnTo>
                    <a:lnTo>
                      <a:pt x="142" y="181"/>
                    </a:lnTo>
                    <a:lnTo>
                      <a:pt x="162" y="180"/>
                    </a:lnTo>
                    <a:lnTo>
                      <a:pt x="191" y="204"/>
                    </a:lnTo>
                    <a:lnTo>
                      <a:pt x="186" y="224"/>
                    </a:lnTo>
                    <a:lnTo>
                      <a:pt x="195" y="243"/>
                    </a:lnTo>
                    <a:lnTo>
                      <a:pt x="226" y="213"/>
                    </a:lnTo>
                    <a:lnTo>
                      <a:pt x="248" y="239"/>
                    </a:lnTo>
                    <a:lnTo>
                      <a:pt x="289" y="248"/>
                    </a:lnTo>
                    <a:lnTo>
                      <a:pt x="311" y="272"/>
                    </a:lnTo>
                    <a:lnTo>
                      <a:pt x="384" y="252"/>
                    </a:lnTo>
                    <a:lnTo>
                      <a:pt x="393" y="279"/>
                    </a:lnTo>
                    <a:lnTo>
                      <a:pt x="421" y="289"/>
                    </a:lnTo>
                    <a:lnTo>
                      <a:pt x="431" y="322"/>
                    </a:lnTo>
                    <a:lnTo>
                      <a:pt x="445" y="335"/>
                    </a:lnTo>
                    <a:lnTo>
                      <a:pt x="442" y="375"/>
                    </a:lnTo>
                    <a:lnTo>
                      <a:pt x="448" y="375"/>
                    </a:lnTo>
                    <a:lnTo>
                      <a:pt x="461" y="366"/>
                    </a:lnTo>
                    <a:lnTo>
                      <a:pt x="466" y="353"/>
                    </a:lnTo>
                    <a:lnTo>
                      <a:pt x="474" y="352"/>
                    </a:lnTo>
                    <a:lnTo>
                      <a:pt x="479" y="344"/>
                    </a:lnTo>
                    <a:lnTo>
                      <a:pt x="486" y="344"/>
                    </a:lnTo>
                    <a:lnTo>
                      <a:pt x="492" y="337"/>
                    </a:lnTo>
                    <a:lnTo>
                      <a:pt x="499" y="336"/>
                    </a:lnTo>
                    <a:lnTo>
                      <a:pt x="504" y="328"/>
                    </a:lnTo>
                    <a:lnTo>
                      <a:pt x="512" y="328"/>
                    </a:lnTo>
                    <a:lnTo>
                      <a:pt x="517" y="315"/>
                    </a:lnTo>
                    <a:lnTo>
                      <a:pt x="544" y="325"/>
                    </a:lnTo>
                    <a:lnTo>
                      <a:pt x="576" y="302"/>
                    </a:lnTo>
                    <a:lnTo>
                      <a:pt x="605" y="320"/>
                    </a:lnTo>
                    <a:lnTo>
                      <a:pt x="638" y="323"/>
                    </a:lnTo>
                    <a:lnTo>
                      <a:pt x="713" y="262"/>
                    </a:lnTo>
                    <a:lnTo>
                      <a:pt x="698" y="250"/>
                    </a:lnTo>
                    <a:lnTo>
                      <a:pt x="718" y="242"/>
                    </a:lnTo>
                    <a:lnTo>
                      <a:pt x="736" y="220"/>
                    </a:lnTo>
                    <a:lnTo>
                      <a:pt x="728" y="207"/>
                    </a:lnTo>
                    <a:lnTo>
                      <a:pt x="740" y="186"/>
                    </a:lnTo>
                    <a:lnTo>
                      <a:pt x="717" y="162"/>
                    </a:lnTo>
                    <a:lnTo>
                      <a:pt x="715" y="134"/>
                    </a:lnTo>
                    <a:lnTo>
                      <a:pt x="702" y="136"/>
                    </a:lnTo>
                    <a:lnTo>
                      <a:pt x="697" y="156"/>
                    </a:lnTo>
                    <a:lnTo>
                      <a:pt x="676" y="152"/>
                    </a:lnTo>
                    <a:lnTo>
                      <a:pt x="670" y="152"/>
                    </a:lnTo>
                    <a:lnTo>
                      <a:pt x="674" y="13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6" name="Freeform 89">
                <a:extLst>
                  <a:ext uri="{FF2B5EF4-FFF2-40B4-BE49-F238E27FC236}">
                    <a16:creationId xmlns:a16="http://schemas.microsoft.com/office/drawing/2014/main" id="{4D7673BF-DFD1-1952-CDB9-8C09E6BC06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9" y="804"/>
                <a:ext cx="79" cy="78"/>
              </a:xfrm>
              <a:custGeom>
                <a:avLst/>
                <a:gdLst>
                  <a:gd name="T0" fmla="*/ 32 w 237"/>
                  <a:gd name="T1" fmla="*/ 63 h 233"/>
                  <a:gd name="T2" fmla="*/ 5 w 237"/>
                  <a:gd name="T3" fmla="*/ 53 h 233"/>
                  <a:gd name="T4" fmla="*/ 0 w 237"/>
                  <a:gd name="T5" fmla="*/ 66 h 233"/>
                  <a:gd name="T6" fmla="*/ 34 w 237"/>
                  <a:gd name="T7" fmla="*/ 76 h 233"/>
                  <a:gd name="T8" fmla="*/ 36 w 237"/>
                  <a:gd name="T9" fmla="*/ 90 h 233"/>
                  <a:gd name="T10" fmla="*/ 24 w 237"/>
                  <a:gd name="T11" fmla="*/ 111 h 233"/>
                  <a:gd name="T12" fmla="*/ 25 w 237"/>
                  <a:gd name="T13" fmla="*/ 124 h 233"/>
                  <a:gd name="T14" fmla="*/ 79 w 237"/>
                  <a:gd name="T15" fmla="*/ 125 h 233"/>
                  <a:gd name="T16" fmla="*/ 96 w 237"/>
                  <a:gd name="T17" fmla="*/ 158 h 233"/>
                  <a:gd name="T18" fmla="*/ 98 w 237"/>
                  <a:gd name="T19" fmla="*/ 184 h 233"/>
                  <a:gd name="T20" fmla="*/ 124 w 237"/>
                  <a:gd name="T21" fmla="*/ 182 h 233"/>
                  <a:gd name="T22" fmla="*/ 157 w 237"/>
                  <a:gd name="T23" fmla="*/ 172 h 233"/>
                  <a:gd name="T24" fmla="*/ 230 w 237"/>
                  <a:gd name="T25" fmla="*/ 233 h 233"/>
                  <a:gd name="T26" fmla="*/ 219 w 237"/>
                  <a:gd name="T27" fmla="*/ 187 h 233"/>
                  <a:gd name="T28" fmla="*/ 224 w 237"/>
                  <a:gd name="T29" fmla="*/ 173 h 233"/>
                  <a:gd name="T30" fmla="*/ 211 w 237"/>
                  <a:gd name="T31" fmla="*/ 168 h 233"/>
                  <a:gd name="T32" fmla="*/ 209 w 237"/>
                  <a:gd name="T33" fmla="*/ 148 h 233"/>
                  <a:gd name="T34" fmla="*/ 228 w 237"/>
                  <a:gd name="T35" fmla="*/ 132 h 233"/>
                  <a:gd name="T36" fmla="*/ 237 w 237"/>
                  <a:gd name="T37" fmla="*/ 91 h 233"/>
                  <a:gd name="T38" fmla="*/ 212 w 237"/>
                  <a:gd name="T39" fmla="*/ 40 h 233"/>
                  <a:gd name="T40" fmla="*/ 218 w 237"/>
                  <a:gd name="T41" fmla="*/ 33 h 233"/>
                  <a:gd name="T42" fmla="*/ 216 w 237"/>
                  <a:gd name="T43" fmla="*/ 13 h 233"/>
                  <a:gd name="T44" fmla="*/ 201 w 237"/>
                  <a:gd name="T45" fmla="*/ 0 h 233"/>
                  <a:gd name="T46" fmla="*/ 126 w 237"/>
                  <a:gd name="T47" fmla="*/ 61 h 233"/>
                  <a:gd name="T48" fmla="*/ 93 w 237"/>
                  <a:gd name="T49" fmla="*/ 58 h 233"/>
                  <a:gd name="T50" fmla="*/ 64 w 237"/>
                  <a:gd name="T51" fmla="*/ 40 h 233"/>
                  <a:gd name="T52" fmla="*/ 32 w 237"/>
                  <a:gd name="T53" fmla="*/ 63 h 2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37" h="233">
                    <a:moveTo>
                      <a:pt x="32" y="63"/>
                    </a:moveTo>
                    <a:lnTo>
                      <a:pt x="5" y="53"/>
                    </a:lnTo>
                    <a:lnTo>
                      <a:pt x="0" y="66"/>
                    </a:lnTo>
                    <a:lnTo>
                      <a:pt x="34" y="76"/>
                    </a:lnTo>
                    <a:lnTo>
                      <a:pt x="36" y="90"/>
                    </a:lnTo>
                    <a:lnTo>
                      <a:pt x="24" y="111"/>
                    </a:lnTo>
                    <a:lnTo>
                      <a:pt x="25" y="124"/>
                    </a:lnTo>
                    <a:lnTo>
                      <a:pt x="79" y="125"/>
                    </a:lnTo>
                    <a:lnTo>
                      <a:pt x="96" y="158"/>
                    </a:lnTo>
                    <a:lnTo>
                      <a:pt x="98" y="184"/>
                    </a:lnTo>
                    <a:lnTo>
                      <a:pt x="124" y="182"/>
                    </a:lnTo>
                    <a:lnTo>
                      <a:pt x="157" y="172"/>
                    </a:lnTo>
                    <a:lnTo>
                      <a:pt x="230" y="233"/>
                    </a:lnTo>
                    <a:lnTo>
                      <a:pt x="219" y="187"/>
                    </a:lnTo>
                    <a:lnTo>
                      <a:pt x="224" y="173"/>
                    </a:lnTo>
                    <a:lnTo>
                      <a:pt x="211" y="168"/>
                    </a:lnTo>
                    <a:lnTo>
                      <a:pt x="209" y="148"/>
                    </a:lnTo>
                    <a:lnTo>
                      <a:pt x="228" y="132"/>
                    </a:lnTo>
                    <a:lnTo>
                      <a:pt x="237" y="91"/>
                    </a:lnTo>
                    <a:lnTo>
                      <a:pt x="212" y="40"/>
                    </a:lnTo>
                    <a:lnTo>
                      <a:pt x="218" y="33"/>
                    </a:lnTo>
                    <a:lnTo>
                      <a:pt x="216" y="13"/>
                    </a:lnTo>
                    <a:lnTo>
                      <a:pt x="201" y="0"/>
                    </a:lnTo>
                    <a:lnTo>
                      <a:pt x="126" y="61"/>
                    </a:lnTo>
                    <a:lnTo>
                      <a:pt x="93" y="58"/>
                    </a:lnTo>
                    <a:lnTo>
                      <a:pt x="64" y="40"/>
                    </a:lnTo>
                    <a:lnTo>
                      <a:pt x="32" y="6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7" name="Freeform 90">
                <a:extLst>
                  <a:ext uri="{FF2B5EF4-FFF2-40B4-BE49-F238E27FC236}">
                    <a16:creationId xmlns:a16="http://schemas.microsoft.com/office/drawing/2014/main" id="{EEECBF7B-5501-C036-9A7F-3F2A1B357B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2" y="826"/>
                <a:ext cx="49" cy="85"/>
              </a:xfrm>
              <a:custGeom>
                <a:avLst/>
                <a:gdLst>
                  <a:gd name="T0" fmla="*/ 143 w 145"/>
                  <a:gd name="T1" fmla="*/ 10 h 253"/>
                  <a:gd name="T2" fmla="*/ 109 w 145"/>
                  <a:gd name="T3" fmla="*/ 0 h 253"/>
                  <a:gd name="T4" fmla="*/ 101 w 145"/>
                  <a:gd name="T5" fmla="*/ 0 h 253"/>
                  <a:gd name="T6" fmla="*/ 96 w 145"/>
                  <a:gd name="T7" fmla="*/ 8 h 253"/>
                  <a:gd name="T8" fmla="*/ 89 w 145"/>
                  <a:gd name="T9" fmla="*/ 9 h 253"/>
                  <a:gd name="T10" fmla="*/ 83 w 145"/>
                  <a:gd name="T11" fmla="*/ 16 h 253"/>
                  <a:gd name="T12" fmla="*/ 76 w 145"/>
                  <a:gd name="T13" fmla="*/ 16 h 253"/>
                  <a:gd name="T14" fmla="*/ 71 w 145"/>
                  <a:gd name="T15" fmla="*/ 24 h 253"/>
                  <a:gd name="T16" fmla="*/ 63 w 145"/>
                  <a:gd name="T17" fmla="*/ 25 h 253"/>
                  <a:gd name="T18" fmla="*/ 58 w 145"/>
                  <a:gd name="T19" fmla="*/ 38 h 253"/>
                  <a:gd name="T20" fmla="*/ 45 w 145"/>
                  <a:gd name="T21" fmla="*/ 47 h 253"/>
                  <a:gd name="T22" fmla="*/ 39 w 145"/>
                  <a:gd name="T23" fmla="*/ 47 h 253"/>
                  <a:gd name="T24" fmla="*/ 20 w 145"/>
                  <a:gd name="T25" fmla="*/ 62 h 253"/>
                  <a:gd name="T26" fmla="*/ 9 w 145"/>
                  <a:gd name="T27" fmla="*/ 84 h 253"/>
                  <a:gd name="T28" fmla="*/ 0 w 145"/>
                  <a:gd name="T29" fmla="*/ 137 h 253"/>
                  <a:gd name="T30" fmla="*/ 9 w 145"/>
                  <a:gd name="T31" fmla="*/ 158 h 253"/>
                  <a:gd name="T32" fmla="*/ 23 w 145"/>
                  <a:gd name="T33" fmla="*/ 163 h 253"/>
                  <a:gd name="T34" fmla="*/ 60 w 145"/>
                  <a:gd name="T35" fmla="*/ 200 h 253"/>
                  <a:gd name="T36" fmla="*/ 69 w 145"/>
                  <a:gd name="T37" fmla="*/ 219 h 253"/>
                  <a:gd name="T38" fmla="*/ 96 w 145"/>
                  <a:gd name="T39" fmla="*/ 223 h 253"/>
                  <a:gd name="T40" fmla="*/ 98 w 145"/>
                  <a:gd name="T41" fmla="*/ 249 h 253"/>
                  <a:gd name="T42" fmla="*/ 126 w 145"/>
                  <a:gd name="T43" fmla="*/ 253 h 253"/>
                  <a:gd name="T44" fmla="*/ 130 w 145"/>
                  <a:gd name="T45" fmla="*/ 233 h 253"/>
                  <a:gd name="T46" fmla="*/ 122 w 145"/>
                  <a:gd name="T47" fmla="*/ 221 h 253"/>
                  <a:gd name="T48" fmla="*/ 144 w 145"/>
                  <a:gd name="T49" fmla="*/ 158 h 253"/>
                  <a:gd name="T50" fmla="*/ 95 w 145"/>
                  <a:gd name="T51" fmla="*/ 143 h 253"/>
                  <a:gd name="T52" fmla="*/ 58 w 145"/>
                  <a:gd name="T53" fmla="*/ 112 h 253"/>
                  <a:gd name="T54" fmla="*/ 70 w 145"/>
                  <a:gd name="T55" fmla="*/ 91 h 253"/>
                  <a:gd name="T56" fmla="*/ 134 w 145"/>
                  <a:gd name="T57" fmla="*/ 58 h 253"/>
                  <a:gd name="T58" fmla="*/ 133 w 145"/>
                  <a:gd name="T59" fmla="*/ 45 h 253"/>
                  <a:gd name="T60" fmla="*/ 145 w 145"/>
                  <a:gd name="T61" fmla="*/ 24 h 253"/>
                  <a:gd name="T62" fmla="*/ 143 w 145"/>
                  <a:gd name="T63" fmla="*/ 10 h 2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5" h="253">
                    <a:moveTo>
                      <a:pt x="143" y="10"/>
                    </a:moveTo>
                    <a:lnTo>
                      <a:pt x="109" y="0"/>
                    </a:lnTo>
                    <a:lnTo>
                      <a:pt x="101" y="0"/>
                    </a:lnTo>
                    <a:lnTo>
                      <a:pt x="96" y="8"/>
                    </a:lnTo>
                    <a:lnTo>
                      <a:pt x="89" y="9"/>
                    </a:lnTo>
                    <a:lnTo>
                      <a:pt x="83" y="16"/>
                    </a:lnTo>
                    <a:lnTo>
                      <a:pt x="76" y="16"/>
                    </a:lnTo>
                    <a:lnTo>
                      <a:pt x="71" y="24"/>
                    </a:lnTo>
                    <a:lnTo>
                      <a:pt x="63" y="25"/>
                    </a:lnTo>
                    <a:lnTo>
                      <a:pt x="58" y="38"/>
                    </a:lnTo>
                    <a:lnTo>
                      <a:pt x="45" y="47"/>
                    </a:lnTo>
                    <a:lnTo>
                      <a:pt x="39" y="47"/>
                    </a:lnTo>
                    <a:lnTo>
                      <a:pt x="20" y="62"/>
                    </a:lnTo>
                    <a:lnTo>
                      <a:pt x="9" y="84"/>
                    </a:lnTo>
                    <a:lnTo>
                      <a:pt x="0" y="137"/>
                    </a:lnTo>
                    <a:lnTo>
                      <a:pt x="9" y="158"/>
                    </a:lnTo>
                    <a:lnTo>
                      <a:pt x="23" y="163"/>
                    </a:lnTo>
                    <a:lnTo>
                      <a:pt x="60" y="200"/>
                    </a:lnTo>
                    <a:lnTo>
                      <a:pt x="69" y="219"/>
                    </a:lnTo>
                    <a:lnTo>
                      <a:pt x="96" y="223"/>
                    </a:lnTo>
                    <a:lnTo>
                      <a:pt x="98" y="249"/>
                    </a:lnTo>
                    <a:lnTo>
                      <a:pt x="126" y="253"/>
                    </a:lnTo>
                    <a:lnTo>
                      <a:pt x="130" y="233"/>
                    </a:lnTo>
                    <a:lnTo>
                      <a:pt x="122" y="221"/>
                    </a:lnTo>
                    <a:lnTo>
                      <a:pt x="144" y="158"/>
                    </a:lnTo>
                    <a:lnTo>
                      <a:pt x="95" y="143"/>
                    </a:lnTo>
                    <a:lnTo>
                      <a:pt x="58" y="112"/>
                    </a:lnTo>
                    <a:lnTo>
                      <a:pt x="70" y="91"/>
                    </a:lnTo>
                    <a:lnTo>
                      <a:pt x="134" y="58"/>
                    </a:lnTo>
                    <a:lnTo>
                      <a:pt x="133" y="45"/>
                    </a:lnTo>
                    <a:lnTo>
                      <a:pt x="145" y="24"/>
                    </a:lnTo>
                    <a:lnTo>
                      <a:pt x="143" y="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8" name="Freeform 91">
                <a:extLst>
                  <a:ext uri="{FF2B5EF4-FFF2-40B4-BE49-F238E27FC236}">
                    <a16:creationId xmlns:a16="http://schemas.microsoft.com/office/drawing/2014/main" id="{8C5CA8F3-96A0-FCBD-B3D3-4B6DB42B71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2" y="846"/>
                <a:ext cx="61" cy="33"/>
              </a:xfrm>
              <a:custGeom>
                <a:avLst/>
                <a:gdLst>
                  <a:gd name="T0" fmla="*/ 12 w 185"/>
                  <a:gd name="T1" fmla="*/ 33 h 100"/>
                  <a:gd name="T2" fmla="*/ 0 w 185"/>
                  <a:gd name="T3" fmla="*/ 54 h 100"/>
                  <a:gd name="T4" fmla="*/ 37 w 185"/>
                  <a:gd name="T5" fmla="*/ 85 h 100"/>
                  <a:gd name="T6" fmla="*/ 86 w 185"/>
                  <a:gd name="T7" fmla="*/ 100 h 100"/>
                  <a:gd name="T8" fmla="*/ 131 w 185"/>
                  <a:gd name="T9" fmla="*/ 89 h 100"/>
                  <a:gd name="T10" fmla="*/ 172 w 185"/>
                  <a:gd name="T11" fmla="*/ 98 h 100"/>
                  <a:gd name="T12" fmla="*/ 185 w 185"/>
                  <a:gd name="T13" fmla="*/ 91 h 100"/>
                  <a:gd name="T14" fmla="*/ 184 w 185"/>
                  <a:gd name="T15" fmla="*/ 71 h 100"/>
                  <a:gd name="T16" fmla="*/ 149 w 185"/>
                  <a:gd name="T17" fmla="*/ 67 h 100"/>
                  <a:gd name="T18" fmla="*/ 149 w 185"/>
                  <a:gd name="T19" fmla="*/ 60 h 100"/>
                  <a:gd name="T20" fmla="*/ 147 w 185"/>
                  <a:gd name="T21" fmla="*/ 34 h 100"/>
                  <a:gd name="T22" fmla="*/ 130 w 185"/>
                  <a:gd name="T23" fmla="*/ 1 h 100"/>
                  <a:gd name="T24" fmla="*/ 76 w 185"/>
                  <a:gd name="T25" fmla="*/ 0 h 100"/>
                  <a:gd name="T26" fmla="*/ 12 w 185"/>
                  <a:gd name="T27" fmla="*/ 33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85" h="100">
                    <a:moveTo>
                      <a:pt x="12" y="33"/>
                    </a:moveTo>
                    <a:lnTo>
                      <a:pt x="0" y="54"/>
                    </a:lnTo>
                    <a:lnTo>
                      <a:pt x="37" y="85"/>
                    </a:lnTo>
                    <a:lnTo>
                      <a:pt x="86" y="100"/>
                    </a:lnTo>
                    <a:lnTo>
                      <a:pt x="131" y="89"/>
                    </a:lnTo>
                    <a:lnTo>
                      <a:pt x="172" y="98"/>
                    </a:lnTo>
                    <a:lnTo>
                      <a:pt x="185" y="91"/>
                    </a:lnTo>
                    <a:lnTo>
                      <a:pt x="184" y="71"/>
                    </a:lnTo>
                    <a:lnTo>
                      <a:pt x="149" y="67"/>
                    </a:lnTo>
                    <a:lnTo>
                      <a:pt x="149" y="60"/>
                    </a:lnTo>
                    <a:lnTo>
                      <a:pt x="147" y="34"/>
                    </a:lnTo>
                    <a:lnTo>
                      <a:pt x="130" y="1"/>
                    </a:lnTo>
                    <a:lnTo>
                      <a:pt x="76" y="0"/>
                    </a:lnTo>
                    <a:lnTo>
                      <a:pt x="12" y="3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9" name="Freeform 92">
                <a:extLst>
                  <a:ext uri="{FF2B5EF4-FFF2-40B4-BE49-F238E27FC236}">
                    <a16:creationId xmlns:a16="http://schemas.microsoft.com/office/drawing/2014/main" id="{CCE32E91-50C7-48B7-2EAC-EEDC9136B0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3" y="862"/>
                <a:ext cx="76" cy="66"/>
              </a:xfrm>
              <a:custGeom>
                <a:avLst/>
                <a:gdLst>
                  <a:gd name="T0" fmla="*/ 111 w 228"/>
                  <a:gd name="T1" fmla="*/ 10 h 198"/>
                  <a:gd name="T2" fmla="*/ 85 w 228"/>
                  <a:gd name="T3" fmla="*/ 12 h 198"/>
                  <a:gd name="T4" fmla="*/ 85 w 228"/>
                  <a:gd name="T5" fmla="*/ 19 h 198"/>
                  <a:gd name="T6" fmla="*/ 120 w 228"/>
                  <a:gd name="T7" fmla="*/ 23 h 198"/>
                  <a:gd name="T8" fmla="*/ 121 w 228"/>
                  <a:gd name="T9" fmla="*/ 43 h 198"/>
                  <a:gd name="T10" fmla="*/ 108 w 228"/>
                  <a:gd name="T11" fmla="*/ 50 h 198"/>
                  <a:gd name="T12" fmla="*/ 67 w 228"/>
                  <a:gd name="T13" fmla="*/ 41 h 198"/>
                  <a:gd name="T14" fmla="*/ 22 w 228"/>
                  <a:gd name="T15" fmla="*/ 52 h 198"/>
                  <a:gd name="T16" fmla="*/ 0 w 228"/>
                  <a:gd name="T17" fmla="*/ 115 h 198"/>
                  <a:gd name="T18" fmla="*/ 8 w 228"/>
                  <a:gd name="T19" fmla="*/ 127 h 198"/>
                  <a:gd name="T20" fmla="*/ 29 w 228"/>
                  <a:gd name="T21" fmla="*/ 139 h 198"/>
                  <a:gd name="T22" fmla="*/ 43 w 228"/>
                  <a:gd name="T23" fmla="*/ 137 h 198"/>
                  <a:gd name="T24" fmla="*/ 52 w 228"/>
                  <a:gd name="T25" fmla="*/ 163 h 198"/>
                  <a:gd name="T26" fmla="*/ 112 w 228"/>
                  <a:gd name="T27" fmla="*/ 164 h 198"/>
                  <a:gd name="T28" fmla="*/ 151 w 228"/>
                  <a:gd name="T29" fmla="*/ 147 h 198"/>
                  <a:gd name="T30" fmla="*/ 167 w 228"/>
                  <a:gd name="T31" fmla="*/ 173 h 198"/>
                  <a:gd name="T32" fmla="*/ 168 w 228"/>
                  <a:gd name="T33" fmla="*/ 186 h 198"/>
                  <a:gd name="T34" fmla="*/ 183 w 228"/>
                  <a:gd name="T35" fmla="*/ 198 h 198"/>
                  <a:gd name="T36" fmla="*/ 203 w 228"/>
                  <a:gd name="T37" fmla="*/ 196 h 198"/>
                  <a:gd name="T38" fmla="*/ 201 w 228"/>
                  <a:gd name="T39" fmla="*/ 176 h 198"/>
                  <a:gd name="T40" fmla="*/ 228 w 228"/>
                  <a:gd name="T41" fmla="*/ 114 h 198"/>
                  <a:gd name="T42" fmla="*/ 214 w 228"/>
                  <a:gd name="T43" fmla="*/ 95 h 198"/>
                  <a:gd name="T44" fmla="*/ 217 w 228"/>
                  <a:gd name="T45" fmla="*/ 61 h 198"/>
                  <a:gd name="T46" fmla="*/ 144 w 228"/>
                  <a:gd name="T47" fmla="*/ 0 h 198"/>
                  <a:gd name="T48" fmla="*/ 111 w 228"/>
                  <a:gd name="T49" fmla="*/ 10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28" h="198">
                    <a:moveTo>
                      <a:pt x="111" y="10"/>
                    </a:moveTo>
                    <a:lnTo>
                      <a:pt x="85" y="12"/>
                    </a:lnTo>
                    <a:lnTo>
                      <a:pt x="85" y="19"/>
                    </a:lnTo>
                    <a:lnTo>
                      <a:pt x="120" y="23"/>
                    </a:lnTo>
                    <a:lnTo>
                      <a:pt x="121" y="43"/>
                    </a:lnTo>
                    <a:lnTo>
                      <a:pt x="108" y="50"/>
                    </a:lnTo>
                    <a:lnTo>
                      <a:pt x="67" y="41"/>
                    </a:lnTo>
                    <a:lnTo>
                      <a:pt x="22" y="52"/>
                    </a:lnTo>
                    <a:lnTo>
                      <a:pt x="0" y="115"/>
                    </a:lnTo>
                    <a:lnTo>
                      <a:pt x="8" y="127"/>
                    </a:lnTo>
                    <a:lnTo>
                      <a:pt x="29" y="139"/>
                    </a:lnTo>
                    <a:lnTo>
                      <a:pt x="43" y="137"/>
                    </a:lnTo>
                    <a:lnTo>
                      <a:pt x="52" y="163"/>
                    </a:lnTo>
                    <a:lnTo>
                      <a:pt x="112" y="164"/>
                    </a:lnTo>
                    <a:lnTo>
                      <a:pt x="151" y="147"/>
                    </a:lnTo>
                    <a:lnTo>
                      <a:pt x="167" y="173"/>
                    </a:lnTo>
                    <a:lnTo>
                      <a:pt x="168" y="186"/>
                    </a:lnTo>
                    <a:lnTo>
                      <a:pt x="183" y="198"/>
                    </a:lnTo>
                    <a:lnTo>
                      <a:pt x="203" y="196"/>
                    </a:lnTo>
                    <a:lnTo>
                      <a:pt x="201" y="176"/>
                    </a:lnTo>
                    <a:lnTo>
                      <a:pt x="228" y="114"/>
                    </a:lnTo>
                    <a:lnTo>
                      <a:pt x="214" y="95"/>
                    </a:lnTo>
                    <a:lnTo>
                      <a:pt x="217" y="61"/>
                    </a:lnTo>
                    <a:lnTo>
                      <a:pt x="144" y="0"/>
                    </a:lnTo>
                    <a:lnTo>
                      <a:pt x="111" y="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0" name="Freeform 93">
                <a:extLst>
                  <a:ext uri="{FF2B5EF4-FFF2-40B4-BE49-F238E27FC236}">
                    <a16:creationId xmlns:a16="http://schemas.microsoft.com/office/drawing/2014/main" id="{322D5169-3134-7ADB-C06B-5A7F92C617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2" y="893"/>
                <a:ext cx="171" cy="189"/>
              </a:xfrm>
              <a:custGeom>
                <a:avLst/>
                <a:gdLst>
                  <a:gd name="T0" fmla="*/ 154 w 513"/>
                  <a:gd name="T1" fmla="*/ 68 h 567"/>
                  <a:gd name="T2" fmla="*/ 129 w 513"/>
                  <a:gd name="T3" fmla="*/ 104 h 567"/>
                  <a:gd name="T4" fmla="*/ 80 w 513"/>
                  <a:gd name="T5" fmla="*/ 142 h 567"/>
                  <a:gd name="T6" fmla="*/ 91 w 513"/>
                  <a:gd name="T7" fmla="*/ 201 h 567"/>
                  <a:gd name="T8" fmla="*/ 17 w 513"/>
                  <a:gd name="T9" fmla="*/ 255 h 567"/>
                  <a:gd name="T10" fmla="*/ 40 w 513"/>
                  <a:gd name="T11" fmla="*/ 287 h 567"/>
                  <a:gd name="T12" fmla="*/ 4 w 513"/>
                  <a:gd name="T13" fmla="*/ 337 h 567"/>
                  <a:gd name="T14" fmla="*/ 16 w 513"/>
                  <a:gd name="T15" fmla="*/ 396 h 567"/>
                  <a:gd name="T16" fmla="*/ 40 w 513"/>
                  <a:gd name="T17" fmla="*/ 434 h 567"/>
                  <a:gd name="T18" fmla="*/ 50 w 513"/>
                  <a:gd name="T19" fmla="*/ 473 h 567"/>
                  <a:gd name="T20" fmla="*/ 47 w 513"/>
                  <a:gd name="T21" fmla="*/ 521 h 567"/>
                  <a:gd name="T22" fmla="*/ 38 w 513"/>
                  <a:gd name="T23" fmla="*/ 562 h 567"/>
                  <a:gd name="T24" fmla="*/ 91 w 513"/>
                  <a:gd name="T25" fmla="*/ 564 h 567"/>
                  <a:gd name="T26" fmla="*/ 152 w 513"/>
                  <a:gd name="T27" fmla="*/ 551 h 567"/>
                  <a:gd name="T28" fmla="*/ 183 w 513"/>
                  <a:gd name="T29" fmla="*/ 534 h 567"/>
                  <a:gd name="T30" fmla="*/ 220 w 513"/>
                  <a:gd name="T31" fmla="*/ 505 h 567"/>
                  <a:gd name="T32" fmla="*/ 252 w 513"/>
                  <a:gd name="T33" fmla="*/ 549 h 567"/>
                  <a:gd name="T34" fmla="*/ 291 w 513"/>
                  <a:gd name="T35" fmla="*/ 539 h 567"/>
                  <a:gd name="T36" fmla="*/ 338 w 513"/>
                  <a:gd name="T37" fmla="*/ 541 h 567"/>
                  <a:gd name="T38" fmla="*/ 363 w 513"/>
                  <a:gd name="T39" fmla="*/ 519 h 567"/>
                  <a:gd name="T40" fmla="*/ 401 w 513"/>
                  <a:gd name="T41" fmla="*/ 488 h 567"/>
                  <a:gd name="T42" fmla="*/ 412 w 513"/>
                  <a:gd name="T43" fmla="*/ 467 h 567"/>
                  <a:gd name="T44" fmla="*/ 436 w 513"/>
                  <a:gd name="T45" fmla="*/ 445 h 567"/>
                  <a:gd name="T46" fmla="*/ 446 w 513"/>
                  <a:gd name="T47" fmla="*/ 396 h 567"/>
                  <a:gd name="T48" fmla="*/ 459 w 513"/>
                  <a:gd name="T49" fmla="*/ 321 h 567"/>
                  <a:gd name="T50" fmla="*/ 464 w 513"/>
                  <a:gd name="T51" fmla="*/ 227 h 567"/>
                  <a:gd name="T52" fmla="*/ 465 w 513"/>
                  <a:gd name="T53" fmla="*/ 173 h 567"/>
                  <a:gd name="T54" fmla="*/ 475 w 513"/>
                  <a:gd name="T55" fmla="*/ 139 h 567"/>
                  <a:gd name="T56" fmla="*/ 513 w 513"/>
                  <a:gd name="T57" fmla="*/ 115 h 567"/>
                  <a:gd name="T58" fmla="*/ 486 w 513"/>
                  <a:gd name="T59" fmla="*/ 104 h 567"/>
                  <a:gd name="T60" fmla="*/ 470 w 513"/>
                  <a:gd name="T61" fmla="*/ 79 h 567"/>
                  <a:gd name="T62" fmla="*/ 415 w 513"/>
                  <a:gd name="T63" fmla="*/ 70 h 567"/>
                  <a:gd name="T64" fmla="*/ 346 w 513"/>
                  <a:gd name="T65" fmla="*/ 43 h 567"/>
                  <a:gd name="T66" fmla="*/ 311 w 513"/>
                  <a:gd name="T67" fmla="*/ 33 h 567"/>
                  <a:gd name="T68" fmla="*/ 279 w 513"/>
                  <a:gd name="T69" fmla="*/ 49 h 567"/>
                  <a:gd name="T70" fmla="*/ 250 w 513"/>
                  <a:gd name="T71" fmla="*/ 19 h 567"/>
                  <a:gd name="T72" fmla="*/ 214 w 513"/>
                  <a:gd name="T73" fmla="*/ 2 h 567"/>
                  <a:gd name="T74" fmla="*/ 151 w 513"/>
                  <a:gd name="T75" fmla="*/ 41 h 5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513" h="567">
                    <a:moveTo>
                      <a:pt x="151" y="41"/>
                    </a:moveTo>
                    <a:lnTo>
                      <a:pt x="154" y="68"/>
                    </a:lnTo>
                    <a:lnTo>
                      <a:pt x="147" y="76"/>
                    </a:lnTo>
                    <a:lnTo>
                      <a:pt x="129" y="104"/>
                    </a:lnTo>
                    <a:lnTo>
                      <a:pt x="103" y="106"/>
                    </a:lnTo>
                    <a:lnTo>
                      <a:pt x="80" y="142"/>
                    </a:lnTo>
                    <a:lnTo>
                      <a:pt x="110" y="186"/>
                    </a:lnTo>
                    <a:lnTo>
                      <a:pt x="91" y="201"/>
                    </a:lnTo>
                    <a:lnTo>
                      <a:pt x="76" y="250"/>
                    </a:lnTo>
                    <a:lnTo>
                      <a:pt x="17" y="255"/>
                    </a:lnTo>
                    <a:lnTo>
                      <a:pt x="17" y="261"/>
                    </a:lnTo>
                    <a:lnTo>
                      <a:pt x="40" y="287"/>
                    </a:lnTo>
                    <a:lnTo>
                      <a:pt x="21" y="301"/>
                    </a:lnTo>
                    <a:lnTo>
                      <a:pt x="4" y="337"/>
                    </a:lnTo>
                    <a:lnTo>
                      <a:pt x="0" y="364"/>
                    </a:lnTo>
                    <a:lnTo>
                      <a:pt x="16" y="396"/>
                    </a:lnTo>
                    <a:lnTo>
                      <a:pt x="11" y="424"/>
                    </a:lnTo>
                    <a:lnTo>
                      <a:pt x="40" y="434"/>
                    </a:lnTo>
                    <a:lnTo>
                      <a:pt x="42" y="454"/>
                    </a:lnTo>
                    <a:lnTo>
                      <a:pt x="50" y="473"/>
                    </a:lnTo>
                    <a:lnTo>
                      <a:pt x="39" y="502"/>
                    </a:lnTo>
                    <a:lnTo>
                      <a:pt x="47" y="521"/>
                    </a:lnTo>
                    <a:lnTo>
                      <a:pt x="29" y="543"/>
                    </a:lnTo>
                    <a:lnTo>
                      <a:pt x="38" y="562"/>
                    </a:lnTo>
                    <a:lnTo>
                      <a:pt x="59" y="567"/>
                    </a:lnTo>
                    <a:lnTo>
                      <a:pt x="91" y="564"/>
                    </a:lnTo>
                    <a:lnTo>
                      <a:pt x="144" y="545"/>
                    </a:lnTo>
                    <a:lnTo>
                      <a:pt x="152" y="551"/>
                    </a:lnTo>
                    <a:lnTo>
                      <a:pt x="185" y="554"/>
                    </a:lnTo>
                    <a:lnTo>
                      <a:pt x="183" y="534"/>
                    </a:lnTo>
                    <a:lnTo>
                      <a:pt x="197" y="533"/>
                    </a:lnTo>
                    <a:lnTo>
                      <a:pt x="220" y="505"/>
                    </a:lnTo>
                    <a:lnTo>
                      <a:pt x="249" y="522"/>
                    </a:lnTo>
                    <a:lnTo>
                      <a:pt x="252" y="549"/>
                    </a:lnTo>
                    <a:lnTo>
                      <a:pt x="271" y="540"/>
                    </a:lnTo>
                    <a:lnTo>
                      <a:pt x="291" y="539"/>
                    </a:lnTo>
                    <a:lnTo>
                      <a:pt x="309" y="516"/>
                    </a:lnTo>
                    <a:lnTo>
                      <a:pt x="338" y="541"/>
                    </a:lnTo>
                    <a:lnTo>
                      <a:pt x="371" y="531"/>
                    </a:lnTo>
                    <a:lnTo>
                      <a:pt x="363" y="519"/>
                    </a:lnTo>
                    <a:lnTo>
                      <a:pt x="389" y="509"/>
                    </a:lnTo>
                    <a:lnTo>
                      <a:pt x="401" y="488"/>
                    </a:lnTo>
                    <a:lnTo>
                      <a:pt x="393" y="482"/>
                    </a:lnTo>
                    <a:lnTo>
                      <a:pt x="412" y="467"/>
                    </a:lnTo>
                    <a:lnTo>
                      <a:pt x="431" y="458"/>
                    </a:lnTo>
                    <a:lnTo>
                      <a:pt x="436" y="445"/>
                    </a:lnTo>
                    <a:lnTo>
                      <a:pt x="475" y="434"/>
                    </a:lnTo>
                    <a:lnTo>
                      <a:pt x="446" y="396"/>
                    </a:lnTo>
                    <a:lnTo>
                      <a:pt x="448" y="349"/>
                    </a:lnTo>
                    <a:lnTo>
                      <a:pt x="459" y="321"/>
                    </a:lnTo>
                    <a:lnTo>
                      <a:pt x="443" y="296"/>
                    </a:lnTo>
                    <a:lnTo>
                      <a:pt x="464" y="227"/>
                    </a:lnTo>
                    <a:lnTo>
                      <a:pt x="482" y="205"/>
                    </a:lnTo>
                    <a:lnTo>
                      <a:pt x="465" y="173"/>
                    </a:lnTo>
                    <a:lnTo>
                      <a:pt x="478" y="165"/>
                    </a:lnTo>
                    <a:lnTo>
                      <a:pt x="475" y="139"/>
                    </a:lnTo>
                    <a:lnTo>
                      <a:pt x="482" y="132"/>
                    </a:lnTo>
                    <a:lnTo>
                      <a:pt x="513" y="115"/>
                    </a:lnTo>
                    <a:lnTo>
                      <a:pt x="506" y="102"/>
                    </a:lnTo>
                    <a:lnTo>
                      <a:pt x="486" y="104"/>
                    </a:lnTo>
                    <a:lnTo>
                      <a:pt x="471" y="92"/>
                    </a:lnTo>
                    <a:lnTo>
                      <a:pt x="470" y="79"/>
                    </a:lnTo>
                    <a:lnTo>
                      <a:pt x="454" y="53"/>
                    </a:lnTo>
                    <a:lnTo>
                      <a:pt x="415" y="70"/>
                    </a:lnTo>
                    <a:lnTo>
                      <a:pt x="355" y="69"/>
                    </a:lnTo>
                    <a:lnTo>
                      <a:pt x="346" y="43"/>
                    </a:lnTo>
                    <a:lnTo>
                      <a:pt x="332" y="45"/>
                    </a:lnTo>
                    <a:lnTo>
                      <a:pt x="311" y="33"/>
                    </a:lnTo>
                    <a:lnTo>
                      <a:pt x="307" y="53"/>
                    </a:lnTo>
                    <a:lnTo>
                      <a:pt x="279" y="49"/>
                    </a:lnTo>
                    <a:lnTo>
                      <a:pt x="277" y="23"/>
                    </a:lnTo>
                    <a:lnTo>
                      <a:pt x="250" y="19"/>
                    </a:lnTo>
                    <a:lnTo>
                      <a:pt x="241" y="0"/>
                    </a:lnTo>
                    <a:lnTo>
                      <a:pt x="214" y="2"/>
                    </a:lnTo>
                    <a:lnTo>
                      <a:pt x="210" y="23"/>
                    </a:lnTo>
                    <a:lnTo>
                      <a:pt x="151" y="4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1" name="Freeform 94">
                <a:extLst>
                  <a:ext uri="{FF2B5EF4-FFF2-40B4-BE49-F238E27FC236}">
                    <a16:creationId xmlns:a16="http://schemas.microsoft.com/office/drawing/2014/main" id="{B1786B2E-94B1-FDB5-1F24-FF54A3AFFA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0" y="1337"/>
                <a:ext cx="340" cy="464"/>
              </a:xfrm>
              <a:custGeom>
                <a:avLst/>
                <a:gdLst>
                  <a:gd name="T0" fmla="*/ 333 w 1021"/>
                  <a:gd name="T1" fmla="*/ 100 h 1391"/>
                  <a:gd name="T2" fmla="*/ 366 w 1021"/>
                  <a:gd name="T3" fmla="*/ 164 h 1391"/>
                  <a:gd name="T4" fmla="*/ 318 w 1021"/>
                  <a:gd name="T5" fmla="*/ 222 h 1391"/>
                  <a:gd name="T6" fmla="*/ 256 w 1021"/>
                  <a:gd name="T7" fmla="*/ 289 h 1391"/>
                  <a:gd name="T8" fmla="*/ 273 w 1021"/>
                  <a:gd name="T9" fmla="*/ 394 h 1391"/>
                  <a:gd name="T10" fmla="*/ 125 w 1021"/>
                  <a:gd name="T11" fmla="*/ 388 h 1391"/>
                  <a:gd name="T12" fmla="*/ 103 w 1021"/>
                  <a:gd name="T13" fmla="*/ 444 h 1391"/>
                  <a:gd name="T14" fmla="*/ 58 w 1021"/>
                  <a:gd name="T15" fmla="*/ 462 h 1391"/>
                  <a:gd name="T16" fmla="*/ 30 w 1021"/>
                  <a:gd name="T17" fmla="*/ 524 h 1391"/>
                  <a:gd name="T18" fmla="*/ 111 w 1021"/>
                  <a:gd name="T19" fmla="*/ 598 h 1391"/>
                  <a:gd name="T20" fmla="*/ 177 w 1021"/>
                  <a:gd name="T21" fmla="*/ 591 h 1391"/>
                  <a:gd name="T22" fmla="*/ 215 w 1021"/>
                  <a:gd name="T23" fmla="*/ 635 h 1391"/>
                  <a:gd name="T24" fmla="*/ 249 w 1021"/>
                  <a:gd name="T25" fmla="*/ 719 h 1391"/>
                  <a:gd name="T26" fmla="*/ 252 w 1021"/>
                  <a:gd name="T27" fmla="*/ 819 h 1391"/>
                  <a:gd name="T28" fmla="*/ 237 w 1021"/>
                  <a:gd name="T29" fmla="*/ 874 h 1391"/>
                  <a:gd name="T30" fmla="*/ 207 w 1021"/>
                  <a:gd name="T31" fmla="*/ 911 h 1391"/>
                  <a:gd name="T32" fmla="*/ 223 w 1021"/>
                  <a:gd name="T33" fmla="*/ 1010 h 1391"/>
                  <a:gd name="T34" fmla="*/ 241 w 1021"/>
                  <a:gd name="T35" fmla="*/ 1055 h 1391"/>
                  <a:gd name="T36" fmla="*/ 279 w 1021"/>
                  <a:gd name="T37" fmla="*/ 1105 h 1391"/>
                  <a:gd name="T38" fmla="*/ 300 w 1021"/>
                  <a:gd name="T39" fmla="*/ 1190 h 1391"/>
                  <a:gd name="T40" fmla="*/ 325 w 1021"/>
                  <a:gd name="T41" fmla="*/ 1316 h 1391"/>
                  <a:gd name="T42" fmla="*/ 284 w 1021"/>
                  <a:gd name="T43" fmla="*/ 1373 h 1391"/>
                  <a:gd name="T44" fmla="*/ 396 w 1021"/>
                  <a:gd name="T45" fmla="*/ 1350 h 1391"/>
                  <a:gd name="T46" fmla="*/ 425 w 1021"/>
                  <a:gd name="T47" fmla="*/ 1306 h 1391"/>
                  <a:gd name="T48" fmla="*/ 555 w 1021"/>
                  <a:gd name="T49" fmla="*/ 1261 h 1391"/>
                  <a:gd name="T50" fmla="*/ 596 w 1021"/>
                  <a:gd name="T51" fmla="*/ 1270 h 1391"/>
                  <a:gd name="T52" fmla="*/ 621 w 1021"/>
                  <a:gd name="T53" fmla="*/ 1181 h 1391"/>
                  <a:gd name="T54" fmla="*/ 641 w 1021"/>
                  <a:gd name="T55" fmla="*/ 1105 h 1391"/>
                  <a:gd name="T56" fmla="*/ 659 w 1021"/>
                  <a:gd name="T57" fmla="*/ 1083 h 1391"/>
                  <a:gd name="T58" fmla="*/ 723 w 1021"/>
                  <a:gd name="T59" fmla="*/ 1044 h 1391"/>
                  <a:gd name="T60" fmla="*/ 770 w 1021"/>
                  <a:gd name="T61" fmla="*/ 1046 h 1391"/>
                  <a:gd name="T62" fmla="*/ 842 w 1021"/>
                  <a:gd name="T63" fmla="*/ 1019 h 1391"/>
                  <a:gd name="T64" fmla="*/ 936 w 1021"/>
                  <a:gd name="T65" fmla="*/ 950 h 1391"/>
                  <a:gd name="T66" fmla="*/ 1008 w 1021"/>
                  <a:gd name="T67" fmla="*/ 863 h 1391"/>
                  <a:gd name="T68" fmla="*/ 1011 w 1021"/>
                  <a:gd name="T69" fmla="*/ 748 h 1391"/>
                  <a:gd name="T70" fmla="*/ 975 w 1021"/>
                  <a:gd name="T71" fmla="*/ 645 h 1391"/>
                  <a:gd name="T72" fmla="*/ 940 w 1021"/>
                  <a:gd name="T73" fmla="*/ 419 h 1391"/>
                  <a:gd name="T74" fmla="*/ 902 w 1021"/>
                  <a:gd name="T75" fmla="*/ 222 h 1391"/>
                  <a:gd name="T76" fmla="*/ 785 w 1021"/>
                  <a:gd name="T77" fmla="*/ 125 h 1391"/>
                  <a:gd name="T78" fmla="*/ 702 w 1021"/>
                  <a:gd name="T79" fmla="*/ 160 h 1391"/>
                  <a:gd name="T80" fmla="*/ 647 w 1021"/>
                  <a:gd name="T81" fmla="*/ 84 h 1391"/>
                  <a:gd name="T82" fmla="*/ 514 w 1021"/>
                  <a:gd name="T83" fmla="*/ 23 h 1391"/>
                  <a:gd name="T84" fmla="*/ 364 w 1021"/>
                  <a:gd name="T85" fmla="*/ 3 h 13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021" h="1391">
                    <a:moveTo>
                      <a:pt x="275" y="51"/>
                    </a:moveTo>
                    <a:lnTo>
                      <a:pt x="285" y="84"/>
                    </a:lnTo>
                    <a:lnTo>
                      <a:pt x="333" y="100"/>
                    </a:lnTo>
                    <a:lnTo>
                      <a:pt x="342" y="120"/>
                    </a:lnTo>
                    <a:lnTo>
                      <a:pt x="338" y="146"/>
                    </a:lnTo>
                    <a:lnTo>
                      <a:pt x="366" y="164"/>
                    </a:lnTo>
                    <a:lnTo>
                      <a:pt x="360" y="239"/>
                    </a:lnTo>
                    <a:lnTo>
                      <a:pt x="340" y="247"/>
                    </a:lnTo>
                    <a:lnTo>
                      <a:pt x="318" y="222"/>
                    </a:lnTo>
                    <a:lnTo>
                      <a:pt x="266" y="247"/>
                    </a:lnTo>
                    <a:lnTo>
                      <a:pt x="254" y="269"/>
                    </a:lnTo>
                    <a:lnTo>
                      <a:pt x="256" y="289"/>
                    </a:lnTo>
                    <a:lnTo>
                      <a:pt x="290" y="359"/>
                    </a:lnTo>
                    <a:lnTo>
                      <a:pt x="291" y="372"/>
                    </a:lnTo>
                    <a:lnTo>
                      <a:pt x="273" y="394"/>
                    </a:lnTo>
                    <a:lnTo>
                      <a:pt x="232" y="391"/>
                    </a:lnTo>
                    <a:lnTo>
                      <a:pt x="174" y="410"/>
                    </a:lnTo>
                    <a:lnTo>
                      <a:pt x="125" y="388"/>
                    </a:lnTo>
                    <a:lnTo>
                      <a:pt x="113" y="409"/>
                    </a:lnTo>
                    <a:lnTo>
                      <a:pt x="88" y="425"/>
                    </a:lnTo>
                    <a:lnTo>
                      <a:pt x="103" y="444"/>
                    </a:lnTo>
                    <a:lnTo>
                      <a:pt x="92" y="471"/>
                    </a:lnTo>
                    <a:lnTo>
                      <a:pt x="73" y="479"/>
                    </a:lnTo>
                    <a:lnTo>
                      <a:pt x="58" y="462"/>
                    </a:lnTo>
                    <a:lnTo>
                      <a:pt x="44" y="463"/>
                    </a:lnTo>
                    <a:lnTo>
                      <a:pt x="42" y="510"/>
                    </a:lnTo>
                    <a:lnTo>
                      <a:pt x="30" y="524"/>
                    </a:lnTo>
                    <a:lnTo>
                      <a:pt x="0" y="567"/>
                    </a:lnTo>
                    <a:lnTo>
                      <a:pt x="77" y="601"/>
                    </a:lnTo>
                    <a:lnTo>
                      <a:pt x="111" y="598"/>
                    </a:lnTo>
                    <a:lnTo>
                      <a:pt x="143" y="574"/>
                    </a:lnTo>
                    <a:lnTo>
                      <a:pt x="163" y="572"/>
                    </a:lnTo>
                    <a:lnTo>
                      <a:pt x="177" y="591"/>
                    </a:lnTo>
                    <a:lnTo>
                      <a:pt x="179" y="611"/>
                    </a:lnTo>
                    <a:lnTo>
                      <a:pt x="205" y="596"/>
                    </a:lnTo>
                    <a:lnTo>
                      <a:pt x="215" y="635"/>
                    </a:lnTo>
                    <a:lnTo>
                      <a:pt x="197" y="663"/>
                    </a:lnTo>
                    <a:lnTo>
                      <a:pt x="212" y="675"/>
                    </a:lnTo>
                    <a:lnTo>
                      <a:pt x="249" y="719"/>
                    </a:lnTo>
                    <a:lnTo>
                      <a:pt x="228" y="775"/>
                    </a:lnTo>
                    <a:lnTo>
                      <a:pt x="223" y="795"/>
                    </a:lnTo>
                    <a:lnTo>
                      <a:pt x="252" y="819"/>
                    </a:lnTo>
                    <a:lnTo>
                      <a:pt x="286" y="822"/>
                    </a:lnTo>
                    <a:lnTo>
                      <a:pt x="275" y="851"/>
                    </a:lnTo>
                    <a:lnTo>
                      <a:pt x="237" y="874"/>
                    </a:lnTo>
                    <a:lnTo>
                      <a:pt x="239" y="888"/>
                    </a:lnTo>
                    <a:lnTo>
                      <a:pt x="233" y="901"/>
                    </a:lnTo>
                    <a:lnTo>
                      <a:pt x="207" y="911"/>
                    </a:lnTo>
                    <a:lnTo>
                      <a:pt x="253" y="973"/>
                    </a:lnTo>
                    <a:lnTo>
                      <a:pt x="242" y="994"/>
                    </a:lnTo>
                    <a:lnTo>
                      <a:pt x="223" y="1010"/>
                    </a:lnTo>
                    <a:lnTo>
                      <a:pt x="216" y="1017"/>
                    </a:lnTo>
                    <a:lnTo>
                      <a:pt x="239" y="1035"/>
                    </a:lnTo>
                    <a:lnTo>
                      <a:pt x="241" y="1055"/>
                    </a:lnTo>
                    <a:lnTo>
                      <a:pt x="261" y="1060"/>
                    </a:lnTo>
                    <a:lnTo>
                      <a:pt x="283" y="1077"/>
                    </a:lnTo>
                    <a:lnTo>
                      <a:pt x="279" y="1105"/>
                    </a:lnTo>
                    <a:lnTo>
                      <a:pt x="316" y="1135"/>
                    </a:lnTo>
                    <a:lnTo>
                      <a:pt x="312" y="1176"/>
                    </a:lnTo>
                    <a:lnTo>
                      <a:pt x="300" y="1190"/>
                    </a:lnTo>
                    <a:lnTo>
                      <a:pt x="303" y="1217"/>
                    </a:lnTo>
                    <a:lnTo>
                      <a:pt x="290" y="1231"/>
                    </a:lnTo>
                    <a:lnTo>
                      <a:pt x="325" y="1316"/>
                    </a:lnTo>
                    <a:lnTo>
                      <a:pt x="313" y="1331"/>
                    </a:lnTo>
                    <a:lnTo>
                      <a:pt x="288" y="1346"/>
                    </a:lnTo>
                    <a:lnTo>
                      <a:pt x="284" y="1373"/>
                    </a:lnTo>
                    <a:lnTo>
                      <a:pt x="298" y="1385"/>
                    </a:lnTo>
                    <a:lnTo>
                      <a:pt x="386" y="1391"/>
                    </a:lnTo>
                    <a:lnTo>
                      <a:pt x="396" y="1350"/>
                    </a:lnTo>
                    <a:lnTo>
                      <a:pt x="407" y="1328"/>
                    </a:lnTo>
                    <a:lnTo>
                      <a:pt x="420" y="1327"/>
                    </a:lnTo>
                    <a:lnTo>
                      <a:pt x="425" y="1306"/>
                    </a:lnTo>
                    <a:lnTo>
                      <a:pt x="443" y="1284"/>
                    </a:lnTo>
                    <a:lnTo>
                      <a:pt x="522" y="1270"/>
                    </a:lnTo>
                    <a:lnTo>
                      <a:pt x="555" y="1261"/>
                    </a:lnTo>
                    <a:lnTo>
                      <a:pt x="563" y="1274"/>
                    </a:lnTo>
                    <a:lnTo>
                      <a:pt x="582" y="1265"/>
                    </a:lnTo>
                    <a:lnTo>
                      <a:pt x="596" y="1270"/>
                    </a:lnTo>
                    <a:lnTo>
                      <a:pt x="647" y="1239"/>
                    </a:lnTo>
                    <a:lnTo>
                      <a:pt x="644" y="1199"/>
                    </a:lnTo>
                    <a:lnTo>
                      <a:pt x="621" y="1181"/>
                    </a:lnTo>
                    <a:lnTo>
                      <a:pt x="637" y="1139"/>
                    </a:lnTo>
                    <a:lnTo>
                      <a:pt x="616" y="1121"/>
                    </a:lnTo>
                    <a:lnTo>
                      <a:pt x="641" y="1105"/>
                    </a:lnTo>
                    <a:lnTo>
                      <a:pt x="663" y="1116"/>
                    </a:lnTo>
                    <a:lnTo>
                      <a:pt x="668" y="1103"/>
                    </a:lnTo>
                    <a:lnTo>
                      <a:pt x="659" y="1083"/>
                    </a:lnTo>
                    <a:lnTo>
                      <a:pt x="698" y="1066"/>
                    </a:lnTo>
                    <a:lnTo>
                      <a:pt x="716" y="1051"/>
                    </a:lnTo>
                    <a:lnTo>
                      <a:pt x="723" y="1044"/>
                    </a:lnTo>
                    <a:lnTo>
                      <a:pt x="728" y="1024"/>
                    </a:lnTo>
                    <a:lnTo>
                      <a:pt x="748" y="1022"/>
                    </a:lnTo>
                    <a:lnTo>
                      <a:pt x="770" y="1046"/>
                    </a:lnTo>
                    <a:lnTo>
                      <a:pt x="802" y="1030"/>
                    </a:lnTo>
                    <a:lnTo>
                      <a:pt x="837" y="1039"/>
                    </a:lnTo>
                    <a:lnTo>
                      <a:pt x="842" y="1019"/>
                    </a:lnTo>
                    <a:lnTo>
                      <a:pt x="897" y="967"/>
                    </a:lnTo>
                    <a:lnTo>
                      <a:pt x="923" y="965"/>
                    </a:lnTo>
                    <a:lnTo>
                      <a:pt x="936" y="950"/>
                    </a:lnTo>
                    <a:lnTo>
                      <a:pt x="983" y="959"/>
                    </a:lnTo>
                    <a:lnTo>
                      <a:pt x="1012" y="896"/>
                    </a:lnTo>
                    <a:lnTo>
                      <a:pt x="1008" y="863"/>
                    </a:lnTo>
                    <a:lnTo>
                      <a:pt x="998" y="831"/>
                    </a:lnTo>
                    <a:lnTo>
                      <a:pt x="1021" y="781"/>
                    </a:lnTo>
                    <a:lnTo>
                      <a:pt x="1011" y="748"/>
                    </a:lnTo>
                    <a:lnTo>
                      <a:pt x="1019" y="695"/>
                    </a:lnTo>
                    <a:lnTo>
                      <a:pt x="1011" y="675"/>
                    </a:lnTo>
                    <a:lnTo>
                      <a:pt x="975" y="645"/>
                    </a:lnTo>
                    <a:lnTo>
                      <a:pt x="982" y="584"/>
                    </a:lnTo>
                    <a:lnTo>
                      <a:pt x="944" y="466"/>
                    </a:lnTo>
                    <a:lnTo>
                      <a:pt x="940" y="419"/>
                    </a:lnTo>
                    <a:lnTo>
                      <a:pt x="860" y="347"/>
                    </a:lnTo>
                    <a:lnTo>
                      <a:pt x="858" y="327"/>
                    </a:lnTo>
                    <a:lnTo>
                      <a:pt x="902" y="222"/>
                    </a:lnTo>
                    <a:lnTo>
                      <a:pt x="859" y="125"/>
                    </a:lnTo>
                    <a:lnTo>
                      <a:pt x="808" y="150"/>
                    </a:lnTo>
                    <a:lnTo>
                      <a:pt x="785" y="125"/>
                    </a:lnTo>
                    <a:lnTo>
                      <a:pt x="750" y="108"/>
                    </a:lnTo>
                    <a:lnTo>
                      <a:pt x="734" y="157"/>
                    </a:lnTo>
                    <a:lnTo>
                      <a:pt x="702" y="160"/>
                    </a:lnTo>
                    <a:lnTo>
                      <a:pt x="686" y="135"/>
                    </a:lnTo>
                    <a:lnTo>
                      <a:pt x="657" y="117"/>
                    </a:lnTo>
                    <a:lnTo>
                      <a:pt x="647" y="84"/>
                    </a:lnTo>
                    <a:lnTo>
                      <a:pt x="612" y="61"/>
                    </a:lnTo>
                    <a:lnTo>
                      <a:pt x="558" y="66"/>
                    </a:lnTo>
                    <a:lnTo>
                      <a:pt x="514" y="23"/>
                    </a:lnTo>
                    <a:lnTo>
                      <a:pt x="468" y="41"/>
                    </a:lnTo>
                    <a:lnTo>
                      <a:pt x="404" y="0"/>
                    </a:lnTo>
                    <a:lnTo>
                      <a:pt x="364" y="3"/>
                    </a:lnTo>
                    <a:lnTo>
                      <a:pt x="300" y="29"/>
                    </a:lnTo>
                    <a:lnTo>
                      <a:pt x="275" y="5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2" name="Freeform 95">
                <a:extLst>
                  <a:ext uri="{FF2B5EF4-FFF2-40B4-BE49-F238E27FC236}">
                    <a16:creationId xmlns:a16="http://schemas.microsoft.com/office/drawing/2014/main" id="{66B7FFC0-1443-D86A-B2F5-66CA0325C4A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698" y="485"/>
                <a:ext cx="279" cy="496"/>
              </a:xfrm>
              <a:custGeom>
                <a:avLst/>
                <a:gdLst>
                  <a:gd name="T0" fmla="*/ 50 w 837"/>
                  <a:gd name="T1" fmla="*/ 84 h 1487"/>
                  <a:gd name="T2" fmla="*/ 30 w 837"/>
                  <a:gd name="T3" fmla="*/ 227 h 1487"/>
                  <a:gd name="T4" fmla="*/ 64 w 837"/>
                  <a:gd name="T5" fmla="*/ 378 h 1487"/>
                  <a:gd name="T6" fmla="*/ 101 w 837"/>
                  <a:gd name="T7" fmla="*/ 421 h 1487"/>
                  <a:gd name="T8" fmla="*/ 149 w 837"/>
                  <a:gd name="T9" fmla="*/ 491 h 1487"/>
                  <a:gd name="T10" fmla="*/ 226 w 837"/>
                  <a:gd name="T11" fmla="*/ 598 h 1487"/>
                  <a:gd name="T12" fmla="*/ 228 w 837"/>
                  <a:gd name="T13" fmla="*/ 698 h 1487"/>
                  <a:gd name="T14" fmla="*/ 215 w 837"/>
                  <a:gd name="T15" fmla="*/ 847 h 1487"/>
                  <a:gd name="T16" fmla="*/ 232 w 837"/>
                  <a:gd name="T17" fmla="*/ 886 h 1487"/>
                  <a:gd name="T18" fmla="*/ 233 w 837"/>
                  <a:gd name="T19" fmla="*/ 966 h 1487"/>
                  <a:gd name="T20" fmla="*/ 210 w 837"/>
                  <a:gd name="T21" fmla="*/ 1082 h 1487"/>
                  <a:gd name="T22" fmla="*/ 255 w 837"/>
                  <a:gd name="T23" fmla="*/ 1212 h 1487"/>
                  <a:gd name="T24" fmla="*/ 339 w 837"/>
                  <a:gd name="T25" fmla="*/ 1238 h 1487"/>
                  <a:gd name="T26" fmla="*/ 264 w 837"/>
                  <a:gd name="T27" fmla="*/ 1299 h 1487"/>
                  <a:gd name="T28" fmla="*/ 221 w 837"/>
                  <a:gd name="T29" fmla="*/ 1337 h 1487"/>
                  <a:gd name="T30" fmla="*/ 257 w 837"/>
                  <a:gd name="T31" fmla="*/ 1447 h 1487"/>
                  <a:gd name="T32" fmla="*/ 334 w 837"/>
                  <a:gd name="T33" fmla="*/ 1487 h 1487"/>
                  <a:gd name="T34" fmla="*/ 421 w 837"/>
                  <a:gd name="T35" fmla="*/ 1405 h 1487"/>
                  <a:gd name="T36" fmla="*/ 586 w 837"/>
                  <a:gd name="T37" fmla="*/ 1444 h 1487"/>
                  <a:gd name="T38" fmla="*/ 667 w 837"/>
                  <a:gd name="T39" fmla="*/ 1443 h 1487"/>
                  <a:gd name="T40" fmla="*/ 735 w 837"/>
                  <a:gd name="T41" fmla="*/ 1463 h 1487"/>
                  <a:gd name="T42" fmla="*/ 813 w 837"/>
                  <a:gd name="T43" fmla="*/ 1362 h 1487"/>
                  <a:gd name="T44" fmla="*/ 813 w 837"/>
                  <a:gd name="T45" fmla="*/ 1288 h 1487"/>
                  <a:gd name="T46" fmla="*/ 801 w 837"/>
                  <a:gd name="T47" fmla="*/ 1229 h 1487"/>
                  <a:gd name="T48" fmla="*/ 756 w 837"/>
                  <a:gd name="T49" fmla="*/ 1186 h 1487"/>
                  <a:gd name="T50" fmla="*/ 735 w 837"/>
                  <a:gd name="T51" fmla="*/ 1168 h 1487"/>
                  <a:gd name="T52" fmla="*/ 584 w 837"/>
                  <a:gd name="T53" fmla="*/ 1135 h 1487"/>
                  <a:gd name="T54" fmla="*/ 532 w 837"/>
                  <a:gd name="T55" fmla="*/ 1073 h 1487"/>
                  <a:gd name="T56" fmla="*/ 637 w 837"/>
                  <a:gd name="T57" fmla="*/ 990 h 1487"/>
                  <a:gd name="T58" fmla="*/ 640 w 837"/>
                  <a:gd name="T59" fmla="*/ 948 h 1487"/>
                  <a:gd name="T60" fmla="*/ 705 w 837"/>
                  <a:gd name="T61" fmla="*/ 916 h 1487"/>
                  <a:gd name="T62" fmla="*/ 744 w 837"/>
                  <a:gd name="T63" fmla="*/ 831 h 1487"/>
                  <a:gd name="T64" fmla="*/ 712 w 837"/>
                  <a:gd name="T65" fmla="*/ 707 h 1487"/>
                  <a:gd name="T66" fmla="*/ 687 w 837"/>
                  <a:gd name="T67" fmla="*/ 655 h 1487"/>
                  <a:gd name="T68" fmla="*/ 616 w 837"/>
                  <a:gd name="T69" fmla="*/ 609 h 1487"/>
                  <a:gd name="T70" fmla="*/ 575 w 837"/>
                  <a:gd name="T71" fmla="*/ 526 h 1487"/>
                  <a:gd name="T72" fmla="*/ 591 w 837"/>
                  <a:gd name="T73" fmla="*/ 483 h 1487"/>
                  <a:gd name="T74" fmla="*/ 553 w 837"/>
                  <a:gd name="T75" fmla="*/ 440 h 1487"/>
                  <a:gd name="T76" fmla="*/ 494 w 837"/>
                  <a:gd name="T77" fmla="*/ 311 h 1487"/>
                  <a:gd name="T78" fmla="*/ 490 w 837"/>
                  <a:gd name="T79" fmla="*/ 191 h 1487"/>
                  <a:gd name="T80" fmla="*/ 517 w 837"/>
                  <a:gd name="T81" fmla="*/ 122 h 1487"/>
                  <a:gd name="T82" fmla="*/ 350 w 837"/>
                  <a:gd name="T83" fmla="*/ 63 h 1487"/>
                  <a:gd name="T84" fmla="*/ 184 w 837"/>
                  <a:gd name="T85" fmla="*/ 72 h 1487"/>
                  <a:gd name="T86" fmla="*/ 44 w 837"/>
                  <a:gd name="T87" fmla="*/ 24 h 1487"/>
                  <a:gd name="T88" fmla="*/ 703 w 837"/>
                  <a:gd name="T89" fmla="*/ 681 h 1487"/>
                  <a:gd name="T90" fmla="*/ 697 w 837"/>
                  <a:gd name="T91" fmla="*/ 695 h 1487"/>
                  <a:gd name="T92" fmla="*/ 736 w 837"/>
                  <a:gd name="T93" fmla="*/ 751 h 1487"/>
                  <a:gd name="T94" fmla="*/ 724 w 837"/>
                  <a:gd name="T95" fmla="*/ 760 h 14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837" h="1487">
                    <a:moveTo>
                      <a:pt x="3" y="8"/>
                    </a:moveTo>
                    <a:lnTo>
                      <a:pt x="0" y="55"/>
                    </a:lnTo>
                    <a:lnTo>
                      <a:pt x="50" y="84"/>
                    </a:lnTo>
                    <a:lnTo>
                      <a:pt x="68" y="123"/>
                    </a:lnTo>
                    <a:lnTo>
                      <a:pt x="66" y="176"/>
                    </a:lnTo>
                    <a:lnTo>
                      <a:pt x="30" y="227"/>
                    </a:lnTo>
                    <a:lnTo>
                      <a:pt x="54" y="265"/>
                    </a:lnTo>
                    <a:lnTo>
                      <a:pt x="66" y="324"/>
                    </a:lnTo>
                    <a:lnTo>
                      <a:pt x="64" y="378"/>
                    </a:lnTo>
                    <a:lnTo>
                      <a:pt x="73" y="404"/>
                    </a:lnTo>
                    <a:lnTo>
                      <a:pt x="80" y="410"/>
                    </a:lnTo>
                    <a:lnTo>
                      <a:pt x="101" y="421"/>
                    </a:lnTo>
                    <a:lnTo>
                      <a:pt x="132" y="459"/>
                    </a:lnTo>
                    <a:lnTo>
                      <a:pt x="153" y="463"/>
                    </a:lnTo>
                    <a:lnTo>
                      <a:pt x="149" y="491"/>
                    </a:lnTo>
                    <a:lnTo>
                      <a:pt x="192" y="600"/>
                    </a:lnTo>
                    <a:lnTo>
                      <a:pt x="211" y="586"/>
                    </a:lnTo>
                    <a:lnTo>
                      <a:pt x="226" y="598"/>
                    </a:lnTo>
                    <a:lnTo>
                      <a:pt x="213" y="612"/>
                    </a:lnTo>
                    <a:lnTo>
                      <a:pt x="219" y="678"/>
                    </a:lnTo>
                    <a:lnTo>
                      <a:pt x="228" y="698"/>
                    </a:lnTo>
                    <a:lnTo>
                      <a:pt x="216" y="713"/>
                    </a:lnTo>
                    <a:lnTo>
                      <a:pt x="207" y="754"/>
                    </a:lnTo>
                    <a:lnTo>
                      <a:pt x="215" y="847"/>
                    </a:lnTo>
                    <a:lnTo>
                      <a:pt x="232" y="819"/>
                    </a:lnTo>
                    <a:lnTo>
                      <a:pt x="246" y="818"/>
                    </a:lnTo>
                    <a:lnTo>
                      <a:pt x="232" y="886"/>
                    </a:lnTo>
                    <a:lnTo>
                      <a:pt x="229" y="920"/>
                    </a:lnTo>
                    <a:lnTo>
                      <a:pt x="237" y="945"/>
                    </a:lnTo>
                    <a:lnTo>
                      <a:pt x="233" y="966"/>
                    </a:lnTo>
                    <a:lnTo>
                      <a:pt x="226" y="967"/>
                    </a:lnTo>
                    <a:lnTo>
                      <a:pt x="193" y="1043"/>
                    </a:lnTo>
                    <a:lnTo>
                      <a:pt x="210" y="1082"/>
                    </a:lnTo>
                    <a:lnTo>
                      <a:pt x="210" y="1150"/>
                    </a:lnTo>
                    <a:lnTo>
                      <a:pt x="238" y="1174"/>
                    </a:lnTo>
                    <a:lnTo>
                      <a:pt x="255" y="1212"/>
                    </a:lnTo>
                    <a:lnTo>
                      <a:pt x="270" y="1225"/>
                    </a:lnTo>
                    <a:lnTo>
                      <a:pt x="300" y="1255"/>
                    </a:lnTo>
                    <a:lnTo>
                      <a:pt x="339" y="1238"/>
                    </a:lnTo>
                    <a:lnTo>
                      <a:pt x="341" y="1258"/>
                    </a:lnTo>
                    <a:lnTo>
                      <a:pt x="348" y="1271"/>
                    </a:lnTo>
                    <a:lnTo>
                      <a:pt x="264" y="1299"/>
                    </a:lnTo>
                    <a:lnTo>
                      <a:pt x="202" y="1285"/>
                    </a:lnTo>
                    <a:lnTo>
                      <a:pt x="218" y="1316"/>
                    </a:lnTo>
                    <a:lnTo>
                      <a:pt x="221" y="1337"/>
                    </a:lnTo>
                    <a:lnTo>
                      <a:pt x="229" y="1356"/>
                    </a:lnTo>
                    <a:lnTo>
                      <a:pt x="224" y="1377"/>
                    </a:lnTo>
                    <a:lnTo>
                      <a:pt x="257" y="1447"/>
                    </a:lnTo>
                    <a:lnTo>
                      <a:pt x="285" y="1458"/>
                    </a:lnTo>
                    <a:lnTo>
                      <a:pt x="301" y="1483"/>
                    </a:lnTo>
                    <a:lnTo>
                      <a:pt x="334" y="1487"/>
                    </a:lnTo>
                    <a:lnTo>
                      <a:pt x="379" y="1449"/>
                    </a:lnTo>
                    <a:lnTo>
                      <a:pt x="410" y="1432"/>
                    </a:lnTo>
                    <a:lnTo>
                      <a:pt x="421" y="1405"/>
                    </a:lnTo>
                    <a:lnTo>
                      <a:pt x="441" y="1397"/>
                    </a:lnTo>
                    <a:lnTo>
                      <a:pt x="573" y="1445"/>
                    </a:lnTo>
                    <a:lnTo>
                      <a:pt x="586" y="1444"/>
                    </a:lnTo>
                    <a:lnTo>
                      <a:pt x="629" y="1466"/>
                    </a:lnTo>
                    <a:lnTo>
                      <a:pt x="649" y="1464"/>
                    </a:lnTo>
                    <a:lnTo>
                      <a:pt x="667" y="1443"/>
                    </a:lnTo>
                    <a:lnTo>
                      <a:pt x="680" y="1448"/>
                    </a:lnTo>
                    <a:lnTo>
                      <a:pt x="703" y="1466"/>
                    </a:lnTo>
                    <a:lnTo>
                      <a:pt x="735" y="1463"/>
                    </a:lnTo>
                    <a:lnTo>
                      <a:pt x="747" y="1442"/>
                    </a:lnTo>
                    <a:lnTo>
                      <a:pt x="803" y="1397"/>
                    </a:lnTo>
                    <a:lnTo>
                      <a:pt x="813" y="1362"/>
                    </a:lnTo>
                    <a:lnTo>
                      <a:pt x="830" y="1327"/>
                    </a:lnTo>
                    <a:lnTo>
                      <a:pt x="815" y="1314"/>
                    </a:lnTo>
                    <a:lnTo>
                      <a:pt x="813" y="1288"/>
                    </a:lnTo>
                    <a:lnTo>
                      <a:pt x="830" y="1260"/>
                    </a:lnTo>
                    <a:lnTo>
                      <a:pt x="837" y="1252"/>
                    </a:lnTo>
                    <a:lnTo>
                      <a:pt x="801" y="1229"/>
                    </a:lnTo>
                    <a:lnTo>
                      <a:pt x="779" y="1205"/>
                    </a:lnTo>
                    <a:lnTo>
                      <a:pt x="757" y="1199"/>
                    </a:lnTo>
                    <a:lnTo>
                      <a:pt x="756" y="1186"/>
                    </a:lnTo>
                    <a:lnTo>
                      <a:pt x="762" y="1172"/>
                    </a:lnTo>
                    <a:lnTo>
                      <a:pt x="768" y="1158"/>
                    </a:lnTo>
                    <a:lnTo>
                      <a:pt x="735" y="1168"/>
                    </a:lnTo>
                    <a:lnTo>
                      <a:pt x="678" y="1133"/>
                    </a:lnTo>
                    <a:lnTo>
                      <a:pt x="666" y="1141"/>
                    </a:lnTo>
                    <a:lnTo>
                      <a:pt x="584" y="1135"/>
                    </a:lnTo>
                    <a:lnTo>
                      <a:pt x="570" y="1122"/>
                    </a:lnTo>
                    <a:lnTo>
                      <a:pt x="567" y="1090"/>
                    </a:lnTo>
                    <a:lnTo>
                      <a:pt x="532" y="1073"/>
                    </a:lnTo>
                    <a:lnTo>
                      <a:pt x="580" y="1021"/>
                    </a:lnTo>
                    <a:lnTo>
                      <a:pt x="594" y="1026"/>
                    </a:lnTo>
                    <a:lnTo>
                      <a:pt x="637" y="990"/>
                    </a:lnTo>
                    <a:lnTo>
                      <a:pt x="636" y="970"/>
                    </a:lnTo>
                    <a:lnTo>
                      <a:pt x="602" y="965"/>
                    </a:lnTo>
                    <a:lnTo>
                      <a:pt x="640" y="948"/>
                    </a:lnTo>
                    <a:lnTo>
                      <a:pt x="653" y="955"/>
                    </a:lnTo>
                    <a:lnTo>
                      <a:pt x="664" y="938"/>
                    </a:lnTo>
                    <a:lnTo>
                      <a:pt x="705" y="916"/>
                    </a:lnTo>
                    <a:lnTo>
                      <a:pt x="728" y="874"/>
                    </a:lnTo>
                    <a:lnTo>
                      <a:pt x="766" y="849"/>
                    </a:lnTo>
                    <a:lnTo>
                      <a:pt x="744" y="831"/>
                    </a:lnTo>
                    <a:lnTo>
                      <a:pt x="762" y="803"/>
                    </a:lnTo>
                    <a:lnTo>
                      <a:pt x="757" y="756"/>
                    </a:lnTo>
                    <a:lnTo>
                      <a:pt x="712" y="707"/>
                    </a:lnTo>
                    <a:lnTo>
                      <a:pt x="747" y="650"/>
                    </a:lnTo>
                    <a:lnTo>
                      <a:pt x="731" y="625"/>
                    </a:lnTo>
                    <a:lnTo>
                      <a:pt x="687" y="655"/>
                    </a:lnTo>
                    <a:lnTo>
                      <a:pt x="653" y="646"/>
                    </a:lnTo>
                    <a:lnTo>
                      <a:pt x="645" y="626"/>
                    </a:lnTo>
                    <a:lnTo>
                      <a:pt x="616" y="609"/>
                    </a:lnTo>
                    <a:lnTo>
                      <a:pt x="577" y="558"/>
                    </a:lnTo>
                    <a:lnTo>
                      <a:pt x="583" y="551"/>
                    </a:lnTo>
                    <a:lnTo>
                      <a:pt x="575" y="526"/>
                    </a:lnTo>
                    <a:lnTo>
                      <a:pt x="586" y="504"/>
                    </a:lnTo>
                    <a:lnTo>
                      <a:pt x="588" y="495"/>
                    </a:lnTo>
                    <a:lnTo>
                      <a:pt x="591" y="483"/>
                    </a:lnTo>
                    <a:lnTo>
                      <a:pt x="576" y="464"/>
                    </a:lnTo>
                    <a:lnTo>
                      <a:pt x="549" y="460"/>
                    </a:lnTo>
                    <a:lnTo>
                      <a:pt x="553" y="440"/>
                    </a:lnTo>
                    <a:lnTo>
                      <a:pt x="558" y="426"/>
                    </a:lnTo>
                    <a:lnTo>
                      <a:pt x="556" y="399"/>
                    </a:lnTo>
                    <a:lnTo>
                      <a:pt x="494" y="311"/>
                    </a:lnTo>
                    <a:lnTo>
                      <a:pt x="461" y="241"/>
                    </a:lnTo>
                    <a:lnTo>
                      <a:pt x="477" y="199"/>
                    </a:lnTo>
                    <a:lnTo>
                      <a:pt x="490" y="191"/>
                    </a:lnTo>
                    <a:lnTo>
                      <a:pt x="507" y="169"/>
                    </a:lnTo>
                    <a:lnTo>
                      <a:pt x="520" y="161"/>
                    </a:lnTo>
                    <a:lnTo>
                      <a:pt x="517" y="122"/>
                    </a:lnTo>
                    <a:lnTo>
                      <a:pt x="499" y="69"/>
                    </a:lnTo>
                    <a:lnTo>
                      <a:pt x="403" y="51"/>
                    </a:lnTo>
                    <a:lnTo>
                      <a:pt x="350" y="63"/>
                    </a:lnTo>
                    <a:lnTo>
                      <a:pt x="313" y="99"/>
                    </a:lnTo>
                    <a:lnTo>
                      <a:pt x="241" y="107"/>
                    </a:lnTo>
                    <a:lnTo>
                      <a:pt x="184" y="72"/>
                    </a:lnTo>
                    <a:lnTo>
                      <a:pt x="94" y="47"/>
                    </a:lnTo>
                    <a:lnTo>
                      <a:pt x="71" y="15"/>
                    </a:lnTo>
                    <a:lnTo>
                      <a:pt x="44" y="24"/>
                    </a:lnTo>
                    <a:lnTo>
                      <a:pt x="9" y="0"/>
                    </a:lnTo>
                    <a:lnTo>
                      <a:pt x="3" y="8"/>
                    </a:lnTo>
                    <a:close/>
                    <a:moveTo>
                      <a:pt x="703" y="681"/>
                    </a:moveTo>
                    <a:lnTo>
                      <a:pt x="711" y="693"/>
                    </a:lnTo>
                    <a:lnTo>
                      <a:pt x="698" y="702"/>
                    </a:lnTo>
                    <a:lnTo>
                      <a:pt x="697" y="695"/>
                    </a:lnTo>
                    <a:lnTo>
                      <a:pt x="703" y="681"/>
                    </a:lnTo>
                    <a:close/>
                    <a:moveTo>
                      <a:pt x="729" y="746"/>
                    </a:moveTo>
                    <a:lnTo>
                      <a:pt x="736" y="751"/>
                    </a:lnTo>
                    <a:lnTo>
                      <a:pt x="737" y="759"/>
                    </a:lnTo>
                    <a:lnTo>
                      <a:pt x="731" y="766"/>
                    </a:lnTo>
                    <a:lnTo>
                      <a:pt x="724" y="760"/>
                    </a:lnTo>
                    <a:lnTo>
                      <a:pt x="729" y="74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3" name="Freeform 96">
                <a:extLst>
                  <a:ext uri="{FF2B5EF4-FFF2-40B4-BE49-F238E27FC236}">
                    <a16:creationId xmlns:a16="http://schemas.microsoft.com/office/drawing/2014/main" id="{FF910E44-54A8-03A8-8B30-2A31363763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30" y="712"/>
                <a:ext cx="5" cy="7"/>
              </a:xfrm>
              <a:custGeom>
                <a:avLst/>
                <a:gdLst>
                  <a:gd name="T0" fmla="*/ 14 w 14"/>
                  <a:gd name="T1" fmla="*/ 12 h 21"/>
                  <a:gd name="T2" fmla="*/ 6 w 14"/>
                  <a:gd name="T3" fmla="*/ 0 h 21"/>
                  <a:gd name="T4" fmla="*/ 0 w 14"/>
                  <a:gd name="T5" fmla="*/ 14 h 21"/>
                  <a:gd name="T6" fmla="*/ 1 w 14"/>
                  <a:gd name="T7" fmla="*/ 21 h 21"/>
                  <a:gd name="T8" fmla="*/ 14 w 14"/>
                  <a:gd name="T9" fmla="*/ 12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1">
                    <a:moveTo>
                      <a:pt x="14" y="12"/>
                    </a:moveTo>
                    <a:lnTo>
                      <a:pt x="6" y="0"/>
                    </a:lnTo>
                    <a:lnTo>
                      <a:pt x="0" y="14"/>
                    </a:lnTo>
                    <a:lnTo>
                      <a:pt x="1" y="21"/>
                    </a:lnTo>
                    <a:lnTo>
                      <a:pt x="14" y="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4" name="Freeform 97">
                <a:extLst>
                  <a:ext uri="{FF2B5EF4-FFF2-40B4-BE49-F238E27FC236}">
                    <a16:creationId xmlns:a16="http://schemas.microsoft.com/office/drawing/2014/main" id="{45DB982E-7774-B499-56A2-3EEFD3CC91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39" y="734"/>
                <a:ext cx="5" cy="6"/>
              </a:xfrm>
              <a:custGeom>
                <a:avLst/>
                <a:gdLst>
                  <a:gd name="T0" fmla="*/ 12 w 13"/>
                  <a:gd name="T1" fmla="*/ 5 h 20"/>
                  <a:gd name="T2" fmla="*/ 5 w 13"/>
                  <a:gd name="T3" fmla="*/ 0 h 20"/>
                  <a:gd name="T4" fmla="*/ 0 w 13"/>
                  <a:gd name="T5" fmla="*/ 14 h 20"/>
                  <a:gd name="T6" fmla="*/ 7 w 13"/>
                  <a:gd name="T7" fmla="*/ 20 h 20"/>
                  <a:gd name="T8" fmla="*/ 13 w 13"/>
                  <a:gd name="T9" fmla="*/ 13 h 20"/>
                  <a:gd name="T10" fmla="*/ 12 w 13"/>
                  <a:gd name="T11" fmla="*/ 5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20">
                    <a:moveTo>
                      <a:pt x="12" y="5"/>
                    </a:moveTo>
                    <a:lnTo>
                      <a:pt x="5" y="0"/>
                    </a:lnTo>
                    <a:lnTo>
                      <a:pt x="0" y="14"/>
                    </a:lnTo>
                    <a:lnTo>
                      <a:pt x="7" y="20"/>
                    </a:lnTo>
                    <a:lnTo>
                      <a:pt x="13" y="13"/>
                    </a:lnTo>
                    <a:lnTo>
                      <a:pt x="12" y="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5" name="Freeform 98">
                <a:extLst>
                  <a:ext uri="{FF2B5EF4-FFF2-40B4-BE49-F238E27FC236}">
                    <a16:creationId xmlns:a16="http://schemas.microsoft.com/office/drawing/2014/main" id="{414389CD-71BA-A925-2029-00CE00B3F6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36" y="791"/>
                <a:ext cx="438" cy="330"/>
              </a:xfrm>
              <a:custGeom>
                <a:avLst/>
                <a:gdLst>
                  <a:gd name="T0" fmla="*/ 153 w 1314"/>
                  <a:gd name="T1" fmla="*/ 18 h 991"/>
                  <a:gd name="T2" fmla="*/ 76 w 1314"/>
                  <a:gd name="T3" fmla="*/ 51 h 991"/>
                  <a:gd name="T4" fmla="*/ 64 w 1314"/>
                  <a:gd name="T5" fmla="*/ 146 h 991"/>
                  <a:gd name="T6" fmla="*/ 21 w 1314"/>
                  <a:gd name="T7" fmla="*/ 184 h 991"/>
                  <a:gd name="T8" fmla="*/ 10 w 1314"/>
                  <a:gd name="T9" fmla="*/ 279 h 991"/>
                  <a:gd name="T10" fmla="*/ 41 w 1314"/>
                  <a:gd name="T11" fmla="*/ 324 h 991"/>
                  <a:gd name="T12" fmla="*/ 28 w 1314"/>
                  <a:gd name="T13" fmla="*/ 398 h 991"/>
                  <a:gd name="T14" fmla="*/ 60 w 1314"/>
                  <a:gd name="T15" fmla="*/ 455 h 991"/>
                  <a:gd name="T16" fmla="*/ 48 w 1314"/>
                  <a:gd name="T17" fmla="*/ 538 h 991"/>
                  <a:gd name="T18" fmla="*/ 61 w 1314"/>
                  <a:gd name="T19" fmla="*/ 610 h 991"/>
                  <a:gd name="T20" fmla="*/ 60 w 1314"/>
                  <a:gd name="T21" fmla="*/ 677 h 991"/>
                  <a:gd name="T22" fmla="*/ 53 w 1314"/>
                  <a:gd name="T23" fmla="*/ 738 h 991"/>
                  <a:gd name="T24" fmla="*/ 49 w 1314"/>
                  <a:gd name="T25" fmla="*/ 765 h 991"/>
                  <a:gd name="T26" fmla="*/ 118 w 1314"/>
                  <a:gd name="T27" fmla="*/ 799 h 991"/>
                  <a:gd name="T28" fmla="*/ 207 w 1314"/>
                  <a:gd name="T29" fmla="*/ 812 h 991"/>
                  <a:gd name="T30" fmla="*/ 268 w 1314"/>
                  <a:gd name="T31" fmla="*/ 819 h 991"/>
                  <a:gd name="T32" fmla="*/ 348 w 1314"/>
                  <a:gd name="T33" fmla="*/ 812 h 991"/>
                  <a:gd name="T34" fmla="*/ 425 w 1314"/>
                  <a:gd name="T35" fmla="*/ 771 h 991"/>
                  <a:gd name="T36" fmla="*/ 503 w 1314"/>
                  <a:gd name="T37" fmla="*/ 817 h 991"/>
                  <a:gd name="T38" fmla="*/ 600 w 1314"/>
                  <a:gd name="T39" fmla="*/ 855 h 991"/>
                  <a:gd name="T40" fmla="*/ 645 w 1314"/>
                  <a:gd name="T41" fmla="*/ 892 h 991"/>
                  <a:gd name="T42" fmla="*/ 710 w 1314"/>
                  <a:gd name="T43" fmla="*/ 878 h 991"/>
                  <a:gd name="T44" fmla="*/ 698 w 1314"/>
                  <a:gd name="T45" fmla="*/ 974 h 991"/>
                  <a:gd name="T46" fmla="*/ 790 w 1314"/>
                  <a:gd name="T47" fmla="*/ 945 h 991"/>
                  <a:gd name="T48" fmla="*/ 815 w 1314"/>
                  <a:gd name="T49" fmla="*/ 855 h 991"/>
                  <a:gd name="T50" fmla="*/ 942 w 1314"/>
                  <a:gd name="T51" fmla="*/ 917 h 991"/>
                  <a:gd name="T52" fmla="*/ 1013 w 1314"/>
                  <a:gd name="T53" fmla="*/ 885 h 991"/>
                  <a:gd name="T54" fmla="*/ 1054 w 1314"/>
                  <a:gd name="T55" fmla="*/ 820 h 991"/>
                  <a:gd name="T56" fmla="*/ 1149 w 1314"/>
                  <a:gd name="T57" fmla="*/ 764 h 991"/>
                  <a:gd name="T58" fmla="*/ 1222 w 1314"/>
                  <a:gd name="T59" fmla="*/ 744 h 991"/>
                  <a:gd name="T60" fmla="*/ 1288 w 1314"/>
                  <a:gd name="T61" fmla="*/ 664 h 991"/>
                  <a:gd name="T62" fmla="*/ 1308 w 1314"/>
                  <a:gd name="T63" fmla="*/ 454 h 991"/>
                  <a:gd name="T64" fmla="*/ 1270 w 1314"/>
                  <a:gd name="T65" fmla="*/ 478 h 991"/>
                  <a:gd name="T66" fmla="*/ 1251 w 1314"/>
                  <a:gd name="T67" fmla="*/ 420 h 991"/>
                  <a:gd name="T68" fmla="*/ 1204 w 1314"/>
                  <a:gd name="T69" fmla="*/ 410 h 991"/>
                  <a:gd name="T70" fmla="*/ 1166 w 1314"/>
                  <a:gd name="T71" fmla="*/ 367 h 991"/>
                  <a:gd name="T72" fmla="*/ 1100 w 1314"/>
                  <a:gd name="T73" fmla="*/ 379 h 991"/>
                  <a:gd name="T74" fmla="*/ 1032 w 1314"/>
                  <a:gd name="T75" fmla="*/ 292 h 991"/>
                  <a:gd name="T76" fmla="*/ 905 w 1314"/>
                  <a:gd name="T77" fmla="*/ 304 h 991"/>
                  <a:gd name="T78" fmla="*/ 774 w 1314"/>
                  <a:gd name="T79" fmla="*/ 416 h 991"/>
                  <a:gd name="T80" fmla="*/ 697 w 1314"/>
                  <a:gd name="T81" fmla="*/ 384 h 991"/>
                  <a:gd name="T82" fmla="*/ 552 w 1314"/>
                  <a:gd name="T83" fmla="*/ 182 h 991"/>
                  <a:gd name="T84" fmla="*/ 491 w 1314"/>
                  <a:gd name="T85" fmla="*/ 100 h 991"/>
                  <a:gd name="T86" fmla="*/ 460 w 1314"/>
                  <a:gd name="T87" fmla="*/ 63 h 991"/>
                  <a:gd name="T88" fmla="*/ 396 w 1314"/>
                  <a:gd name="T89" fmla="*/ 22 h 991"/>
                  <a:gd name="T90" fmla="*/ 346 w 1314"/>
                  <a:gd name="T91" fmla="*/ 0 h 9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14" h="991">
                    <a:moveTo>
                      <a:pt x="269" y="27"/>
                    </a:moveTo>
                    <a:lnTo>
                      <a:pt x="197" y="61"/>
                    </a:lnTo>
                    <a:lnTo>
                      <a:pt x="153" y="18"/>
                    </a:lnTo>
                    <a:lnTo>
                      <a:pt x="120" y="21"/>
                    </a:lnTo>
                    <a:lnTo>
                      <a:pt x="96" y="49"/>
                    </a:lnTo>
                    <a:lnTo>
                      <a:pt x="76" y="51"/>
                    </a:lnTo>
                    <a:lnTo>
                      <a:pt x="73" y="85"/>
                    </a:lnTo>
                    <a:lnTo>
                      <a:pt x="97" y="131"/>
                    </a:lnTo>
                    <a:lnTo>
                      <a:pt x="64" y="146"/>
                    </a:lnTo>
                    <a:lnTo>
                      <a:pt x="62" y="188"/>
                    </a:lnTo>
                    <a:lnTo>
                      <a:pt x="42" y="196"/>
                    </a:lnTo>
                    <a:lnTo>
                      <a:pt x="21" y="184"/>
                    </a:lnTo>
                    <a:lnTo>
                      <a:pt x="3" y="207"/>
                    </a:lnTo>
                    <a:lnTo>
                      <a:pt x="0" y="240"/>
                    </a:lnTo>
                    <a:lnTo>
                      <a:pt x="10" y="279"/>
                    </a:lnTo>
                    <a:lnTo>
                      <a:pt x="17" y="286"/>
                    </a:lnTo>
                    <a:lnTo>
                      <a:pt x="45" y="302"/>
                    </a:lnTo>
                    <a:lnTo>
                      <a:pt x="41" y="324"/>
                    </a:lnTo>
                    <a:lnTo>
                      <a:pt x="55" y="329"/>
                    </a:lnTo>
                    <a:lnTo>
                      <a:pt x="71" y="354"/>
                    </a:lnTo>
                    <a:lnTo>
                      <a:pt x="28" y="398"/>
                    </a:lnTo>
                    <a:lnTo>
                      <a:pt x="22" y="412"/>
                    </a:lnTo>
                    <a:lnTo>
                      <a:pt x="31" y="432"/>
                    </a:lnTo>
                    <a:lnTo>
                      <a:pt x="60" y="455"/>
                    </a:lnTo>
                    <a:lnTo>
                      <a:pt x="22" y="480"/>
                    </a:lnTo>
                    <a:lnTo>
                      <a:pt x="18" y="513"/>
                    </a:lnTo>
                    <a:lnTo>
                      <a:pt x="48" y="538"/>
                    </a:lnTo>
                    <a:lnTo>
                      <a:pt x="45" y="585"/>
                    </a:lnTo>
                    <a:lnTo>
                      <a:pt x="46" y="605"/>
                    </a:lnTo>
                    <a:lnTo>
                      <a:pt x="61" y="610"/>
                    </a:lnTo>
                    <a:lnTo>
                      <a:pt x="42" y="632"/>
                    </a:lnTo>
                    <a:lnTo>
                      <a:pt x="64" y="650"/>
                    </a:lnTo>
                    <a:lnTo>
                      <a:pt x="60" y="677"/>
                    </a:lnTo>
                    <a:lnTo>
                      <a:pt x="36" y="700"/>
                    </a:lnTo>
                    <a:lnTo>
                      <a:pt x="38" y="726"/>
                    </a:lnTo>
                    <a:lnTo>
                      <a:pt x="53" y="738"/>
                    </a:lnTo>
                    <a:lnTo>
                      <a:pt x="54" y="752"/>
                    </a:lnTo>
                    <a:lnTo>
                      <a:pt x="20" y="755"/>
                    </a:lnTo>
                    <a:lnTo>
                      <a:pt x="49" y="765"/>
                    </a:lnTo>
                    <a:lnTo>
                      <a:pt x="122" y="765"/>
                    </a:lnTo>
                    <a:lnTo>
                      <a:pt x="130" y="778"/>
                    </a:lnTo>
                    <a:lnTo>
                      <a:pt x="118" y="799"/>
                    </a:lnTo>
                    <a:lnTo>
                      <a:pt x="133" y="812"/>
                    </a:lnTo>
                    <a:lnTo>
                      <a:pt x="192" y="793"/>
                    </a:lnTo>
                    <a:lnTo>
                      <a:pt x="207" y="812"/>
                    </a:lnTo>
                    <a:lnTo>
                      <a:pt x="228" y="816"/>
                    </a:lnTo>
                    <a:lnTo>
                      <a:pt x="243" y="829"/>
                    </a:lnTo>
                    <a:lnTo>
                      <a:pt x="268" y="819"/>
                    </a:lnTo>
                    <a:lnTo>
                      <a:pt x="289" y="831"/>
                    </a:lnTo>
                    <a:lnTo>
                      <a:pt x="308" y="809"/>
                    </a:lnTo>
                    <a:lnTo>
                      <a:pt x="348" y="812"/>
                    </a:lnTo>
                    <a:lnTo>
                      <a:pt x="359" y="777"/>
                    </a:lnTo>
                    <a:lnTo>
                      <a:pt x="371" y="770"/>
                    </a:lnTo>
                    <a:lnTo>
                      <a:pt x="425" y="771"/>
                    </a:lnTo>
                    <a:lnTo>
                      <a:pt x="446" y="782"/>
                    </a:lnTo>
                    <a:lnTo>
                      <a:pt x="463" y="821"/>
                    </a:lnTo>
                    <a:lnTo>
                      <a:pt x="503" y="817"/>
                    </a:lnTo>
                    <a:lnTo>
                      <a:pt x="538" y="828"/>
                    </a:lnTo>
                    <a:lnTo>
                      <a:pt x="566" y="852"/>
                    </a:lnTo>
                    <a:lnTo>
                      <a:pt x="600" y="855"/>
                    </a:lnTo>
                    <a:lnTo>
                      <a:pt x="616" y="880"/>
                    </a:lnTo>
                    <a:lnTo>
                      <a:pt x="627" y="920"/>
                    </a:lnTo>
                    <a:lnTo>
                      <a:pt x="645" y="892"/>
                    </a:lnTo>
                    <a:lnTo>
                      <a:pt x="671" y="896"/>
                    </a:lnTo>
                    <a:lnTo>
                      <a:pt x="691" y="894"/>
                    </a:lnTo>
                    <a:lnTo>
                      <a:pt x="710" y="878"/>
                    </a:lnTo>
                    <a:lnTo>
                      <a:pt x="714" y="918"/>
                    </a:lnTo>
                    <a:lnTo>
                      <a:pt x="697" y="961"/>
                    </a:lnTo>
                    <a:lnTo>
                      <a:pt x="698" y="974"/>
                    </a:lnTo>
                    <a:lnTo>
                      <a:pt x="707" y="987"/>
                    </a:lnTo>
                    <a:lnTo>
                      <a:pt x="727" y="991"/>
                    </a:lnTo>
                    <a:lnTo>
                      <a:pt x="790" y="945"/>
                    </a:lnTo>
                    <a:lnTo>
                      <a:pt x="795" y="925"/>
                    </a:lnTo>
                    <a:lnTo>
                      <a:pt x="825" y="888"/>
                    </a:lnTo>
                    <a:lnTo>
                      <a:pt x="815" y="855"/>
                    </a:lnTo>
                    <a:lnTo>
                      <a:pt x="902" y="848"/>
                    </a:lnTo>
                    <a:lnTo>
                      <a:pt x="933" y="885"/>
                    </a:lnTo>
                    <a:lnTo>
                      <a:pt x="942" y="917"/>
                    </a:lnTo>
                    <a:lnTo>
                      <a:pt x="981" y="900"/>
                    </a:lnTo>
                    <a:lnTo>
                      <a:pt x="1001" y="898"/>
                    </a:lnTo>
                    <a:lnTo>
                      <a:pt x="1013" y="885"/>
                    </a:lnTo>
                    <a:lnTo>
                      <a:pt x="1039" y="881"/>
                    </a:lnTo>
                    <a:lnTo>
                      <a:pt x="1051" y="854"/>
                    </a:lnTo>
                    <a:lnTo>
                      <a:pt x="1054" y="820"/>
                    </a:lnTo>
                    <a:lnTo>
                      <a:pt x="1086" y="810"/>
                    </a:lnTo>
                    <a:lnTo>
                      <a:pt x="1096" y="769"/>
                    </a:lnTo>
                    <a:lnTo>
                      <a:pt x="1149" y="764"/>
                    </a:lnTo>
                    <a:lnTo>
                      <a:pt x="1155" y="751"/>
                    </a:lnTo>
                    <a:lnTo>
                      <a:pt x="1179" y="727"/>
                    </a:lnTo>
                    <a:lnTo>
                      <a:pt x="1222" y="744"/>
                    </a:lnTo>
                    <a:lnTo>
                      <a:pt x="1266" y="720"/>
                    </a:lnTo>
                    <a:lnTo>
                      <a:pt x="1269" y="679"/>
                    </a:lnTo>
                    <a:lnTo>
                      <a:pt x="1288" y="664"/>
                    </a:lnTo>
                    <a:lnTo>
                      <a:pt x="1285" y="564"/>
                    </a:lnTo>
                    <a:lnTo>
                      <a:pt x="1314" y="514"/>
                    </a:lnTo>
                    <a:lnTo>
                      <a:pt x="1308" y="454"/>
                    </a:lnTo>
                    <a:lnTo>
                      <a:pt x="1301" y="448"/>
                    </a:lnTo>
                    <a:lnTo>
                      <a:pt x="1294" y="449"/>
                    </a:lnTo>
                    <a:lnTo>
                      <a:pt x="1270" y="478"/>
                    </a:lnTo>
                    <a:lnTo>
                      <a:pt x="1263" y="465"/>
                    </a:lnTo>
                    <a:lnTo>
                      <a:pt x="1274" y="444"/>
                    </a:lnTo>
                    <a:lnTo>
                      <a:pt x="1251" y="420"/>
                    </a:lnTo>
                    <a:lnTo>
                      <a:pt x="1219" y="435"/>
                    </a:lnTo>
                    <a:lnTo>
                      <a:pt x="1211" y="416"/>
                    </a:lnTo>
                    <a:lnTo>
                      <a:pt x="1204" y="410"/>
                    </a:lnTo>
                    <a:lnTo>
                      <a:pt x="1182" y="405"/>
                    </a:lnTo>
                    <a:lnTo>
                      <a:pt x="1168" y="379"/>
                    </a:lnTo>
                    <a:lnTo>
                      <a:pt x="1166" y="367"/>
                    </a:lnTo>
                    <a:lnTo>
                      <a:pt x="1146" y="362"/>
                    </a:lnTo>
                    <a:lnTo>
                      <a:pt x="1128" y="384"/>
                    </a:lnTo>
                    <a:lnTo>
                      <a:pt x="1100" y="379"/>
                    </a:lnTo>
                    <a:lnTo>
                      <a:pt x="1069" y="329"/>
                    </a:lnTo>
                    <a:lnTo>
                      <a:pt x="1027" y="326"/>
                    </a:lnTo>
                    <a:lnTo>
                      <a:pt x="1032" y="292"/>
                    </a:lnTo>
                    <a:lnTo>
                      <a:pt x="1016" y="273"/>
                    </a:lnTo>
                    <a:lnTo>
                      <a:pt x="953" y="306"/>
                    </a:lnTo>
                    <a:lnTo>
                      <a:pt x="905" y="304"/>
                    </a:lnTo>
                    <a:lnTo>
                      <a:pt x="887" y="332"/>
                    </a:lnTo>
                    <a:lnTo>
                      <a:pt x="837" y="357"/>
                    </a:lnTo>
                    <a:lnTo>
                      <a:pt x="774" y="416"/>
                    </a:lnTo>
                    <a:lnTo>
                      <a:pt x="742" y="420"/>
                    </a:lnTo>
                    <a:lnTo>
                      <a:pt x="724" y="448"/>
                    </a:lnTo>
                    <a:lnTo>
                      <a:pt x="697" y="384"/>
                    </a:lnTo>
                    <a:lnTo>
                      <a:pt x="632" y="329"/>
                    </a:lnTo>
                    <a:lnTo>
                      <a:pt x="626" y="262"/>
                    </a:lnTo>
                    <a:lnTo>
                      <a:pt x="552" y="182"/>
                    </a:lnTo>
                    <a:lnTo>
                      <a:pt x="555" y="141"/>
                    </a:lnTo>
                    <a:lnTo>
                      <a:pt x="498" y="113"/>
                    </a:lnTo>
                    <a:lnTo>
                      <a:pt x="491" y="100"/>
                    </a:lnTo>
                    <a:lnTo>
                      <a:pt x="502" y="86"/>
                    </a:lnTo>
                    <a:lnTo>
                      <a:pt x="501" y="73"/>
                    </a:lnTo>
                    <a:lnTo>
                      <a:pt x="460" y="63"/>
                    </a:lnTo>
                    <a:lnTo>
                      <a:pt x="448" y="17"/>
                    </a:lnTo>
                    <a:lnTo>
                      <a:pt x="442" y="11"/>
                    </a:lnTo>
                    <a:lnTo>
                      <a:pt x="396" y="22"/>
                    </a:lnTo>
                    <a:lnTo>
                      <a:pt x="364" y="45"/>
                    </a:lnTo>
                    <a:lnTo>
                      <a:pt x="354" y="12"/>
                    </a:lnTo>
                    <a:lnTo>
                      <a:pt x="346" y="0"/>
                    </a:lnTo>
                    <a:lnTo>
                      <a:pt x="315" y="23"/>
                    </a:lnTo>
                    <a:lnTo>
                      <a:pt x="269" y="2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6" name="Freeform 99">
                <a:extLst>
                  <a:ext uri="{FF2B5EF4-FFF2-40B4-BE49-F238E27FC236}">
                    <a16:creationId xmlns:a16="http://schemas.microsoft.com/office/drawing/2014/main" id="{330C6FA1-1193-865A-B05C-4AE9BBABAD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38" y="827"/>
                <a:ext cx="342" cy="377"/>
              </a:xfrm>
              <a:custGeom>
                <a:avLst/>
                <a:gdLst>
                  <a:gd name="T0" fmla="*/ 659 w 1026"/>
                  <a:gd name="T1" fmla="*/ 13 h 1133"/>
                  <a:gd name="T2" fmla="*/ 587 w 1026"/>
                  <a:gd name="T3" fmla="*/ 33 h 1133"/>
                  <a:gd name="T4" fmla="*/ 423 w 1026"/>
                  <a:gd name="T5" fmla="*/ 68 h 1133"/>
                  <a:gd name="T6" fmla="*/ 366 w 1026"/>
                  <a:gd name="T7" fmla="*/ 33 h 1133"/>
                  <a:gd name="T8" fmla="*/ 196 w 1026"/>
                  <a:gd name="T9" fmla="*/ 89 h 1133"/>
                  <a:gd name="T10" fmla="*/ 48 w 1026"/>
                  <a:gd name="T11" fmla="*/ 157 h 1133"/>
                  <a:gd name="T12" fmla="*/ 7 w 1026"/>
                  <a:gd name="T13" fmla="*/ 288 h 1133"/>
                  <a:gd name="T14" fmla="*/ 29 w 1026"/>
                  <a:gd name="T15" fmla="*/ 386 h 1133"/>
                  <a:gd name="T16" fmla="*/ 221 w 1026"/>
                  <a:gd name="T17" fmla="*/ 362 h 1133"/>
                  <a:gd name="T18" fmla="*/ 278 w 1026"/>
                  <a:gd name="T19" fmla="*/ 391 h 1133"/>
                  <a:gd name="T20" fmla="*/ 360 w 1026"/>
                  <a:gd name="T21" fmla="*/ 410 h 1133"/>
                  <a:gd name="T22" fmla="*/ 393 w 1026"/>
                  <a:gd name="T23" fmla="*/ 480 h 1133"/>
                  <a:gd name="T24" fmla="*/ 211 w 1026"/>
                  <a:gd name="T25" fmla="*/ 463 h 1133"/>
                  <a:gd name="T26" fmla="*/ 166 w 1026"/>
                  <a:gd name="T27" fmla="*/ 414 h 1133"/>
                  <a:gd name="T28" fmla="*/ 161 w 1026"/>
                  <a:gd name="T29" fmla="*/ 509 h 1133"/>
                  <a:gd name="T30" fmla="*/ 321 w 1026"/>
                  <a:gd name="T31" fmla="*/ 568 h 1133"/>
                  <a:gd name="T32" fmla="*/ 351 w 1026"/>
                  <a:gd name="T33" fmla="*/ 672 h 1133"/>
                  <a:gd name="T34" fmla="*/ 58 w 1026"/>
                  <a:gd name="T35" fmla="*/ 700 h 1133"/>
                  <a:gd name="T36" fmla="*/ 161 w 1026"/>
                  <a:gd name="T37" fmla="*/ 790 h 1133"/>
                  <a:gd name="T38" fmla="*/ 269 w 1026"/>
                  <a:gd name="T39" fmla="*/ 941 h 1133"/>
                  <a:gd name="T40" fmla="*/ 263 w 1026"/>
                  <a:gd name="T41" fmla="*/ 1030 h 1133"/>
                  <a:gd name="T42" fmla="*/ 410 w 1026"/>
                  <a:gd name="T43" fmla="*/ 1022 h 1133"/>
                  <a:gd name="T44" fmla="*/ 474 w 1026"/>
                  <a:gd name="T45" fmla="*/ 983 h 1133"/>
                  <a:gd name="T46" fmla="*/ 566 w 1026"/>
                  <a:gd name="T47" fmla="*/ 967 h 1133"/>
                  <a:gd name="T48" fmla="*/ 634 w 1026"/>
                  <a:gd name="T49" fmla="*/ 1035 h 1133"/>
                  <a:gd name="T50" fmla="*/ 752 w 1026"/>
                  <a:gd name="T51" fmla="*/ 1085 h 1133"/>
                  <a:gd name="T52" fmla="*/ 902 w 1026"/>
                  <a:gd name="T53" fmla="*/ 1111 h 1133"/>
                  <a:gd name="T54" fmla="*/ 924 w 1026"/>
                  <a:gd name="T55" fmla="*/ 1055 h 1133"/>
                  <a:gd name="T56" fmla="*/ 975 w 1026"/>
                  <a:gd name="T57" fmla="*/ 1031 h 1133"/>
                  <a:gd name="T58" fmla="*/ 1023 w 1026"/>
                  <a:gd name="T59" fmla="*/ 965 h 1133"/>
                  <a:gd name="T60" fmla="*/ 966 w 1026"/>
                  <a:gd name="T61" fmla="*/ 931 h 1133"/>
                  <a:gd name="T62" fmla="*/ 901 w 1026"/>
                  <a:gd name="T63" fmla="*/ 876 h 1133"/>
                  <a:gd name="T64" fmla="*/ 797 w 1026"/>
                  <a:gd name="T65" fmla="*/ 779 h 1133"/>
                  <a:gd name="T66" fmla="*/ 802 w 1026"/>
                  <a:gd name="T67" fmla="*/ 690 h 1133"/>
                  <a:gd name="T68" fmla="*/ 945 w 1026"/>
                  <a:gd name="T69" fmla="*/ 630 h 1133"/>
                  <a:gd name="T70" fmla="*/ 952 w 1026"/>
                  <a:gd name="T71" fmla="*/ 569 h 1133"/>
                  <a:gd name="T72" fmla="*/ 953 w 1026"/>
                  <a:gd name="T73" fmla="*/ 502 h 1133"/>
                  <a:gd name="T74" fmla="*/ 940 w 1026"/>
                  <a:gd name="T75" fmla="*/ 430 h 1133"/>
                  <a:gd name="T76" fmla="*/ 952 w 1026"/>
                  <a:gd name="T77" fmla="*/ 347 h 1133"/>
                  <a:gd name="T78" fmla="*/ 920 w 1026"/>
                  <a:gd name="T79" fmla="*/ 290 h 1133"/>
                  <a:gd name="T80" fmla="*/ 933 w 1026"/>
                  <a:gd name="T81" fmla="*/ 216 h 1133"/>
                  <a:gd name="T82" fmla="*/ 902 w 1026"/>
                  <a:gd name="T83" fmla="*/ 171 h 1133"/>
                  <a:gd name="T84" fmla="*/ 901 w 1026"/>
                  <a:gd name="T85" fmla="*/ 77 h 1133"/>
                  <a:gd name="T86" fmla="*/ 757 w 1026"/>
                  <a:gd name="T87" fmla="*/ 51 h 1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026" h="1133">
                    <a:moveTo>
                      <a:pt x="698" y="76"/>
                    </a:moveTo>
                    <a:lnTo>
                      <a:pt x="672" y="72"/>
                    </a:lnTo>
                    <a:lnTo>
                      <a:pt x="659" y="13"/>
                    </a:lnTo>
                    <a:lnTo>
                      <a:pt x="652" y="0"/>
                    </a:lnTo>
                    <a:lnTo>
                      <a:pt x="619" y="10"/>
                    </a:lnTo>
                    <a:lnTo>
                      <a:pt x="587" y="33"/>
                    </a:lnTo>
                    <a:lnTo>
                      <a:pt x="512" y="26"/>
                    </a:lnTo>
                    <a:lnTo>
                      <a:pt x="463" y="65"/>
                    </a:lnTo>
                    <a:lnTo>
                      <a:pt x="423" y="68"/>
                    </a:lnTo>
                    <a:lnTo>
                      <a:pt x="402" y="64"/>
                    </a:lnTo>
                    <a:lnTo>
                      <a:pt x="393" y="44"/>
                    </a:lnTo>
                    <a:lnTo>
                      <a:pt x="366" y="33"/>
                    </a:lnTo>
                    <a:lnTo>
                      <a:pt x="281" y="68"/>
                    </a:lnTo>
                    <a:lnTo>
                      <a:pt x="214" y="67"/>
                    </a:lnTo>
                    <a:lnTo>
                      <a:pt x="196" y="89"/>
                    </a:lnTo>
                    <a:lnTo>
                      <a:pt x="145" y="114"/>
                    </a:lnTo>
                    <a:lnTo>
                      <a:pt x="99" y="125"/>
                    </a:lnTo>
                    <a:lnTo>
                      <a:pt x="48" y="157"/>
                    </a:lnTo>
                    <a:lnTo>
                      <a:pt x="31" y="191"/>
                    </a:lnTo>
                    <a:lnTo>
                      <a:pt x="29" y="239"/>
                    </a:lnTo>
                    <a:lnTo>
                      <a:pt x="7" y="288"/>
                    </a:lnTo>
                    <a:lnTo>
                      <a:pt x="11" y="335"/>
                    </a:lnTo>
                    <a:lnTo>
                      <a:pt x="0" y="356"/>
                    </a:lnTo>
                    <a:lnTo>
                      <a:pt x="29" y="386"/>
                    </a:lnTo>
                    <a:lnTo>
                      <a:pt x="82" y="375"/>
                    </a:lnTo>
                    <a:lnTo>
                      <a:pt x="131" y="391"/>
                    </a:lnTo>
                    <a:lnTo>
                      <a:pt x="221" y="362"/>
                    </a:lnTo>
                    <a:lnTo>
                      <a:pt x="294" y="348"/>
                    </a:lnTo>
                    <a:lnTo>
                      <a:pt x="295" y="355"/>
                    </a:lnTo>
                    <a:lnTo>
                      <a:pt x="278" y="391"/>
                    </a:lnTo>
                    <a:lnTo>
                      <a:pt x="273" y="411"/>
                    </a:lnTo>
                    <a:lnTo>
                      <a:pt x="294" y="422"/>
                    </a:lnTo>
                    <a:lnTo>
                      <a:pt x="360" y="410"/>
                    </a:lnTo>
                    <a:lnTo>
                      <a:pt x="364" y="442"/>
                    </a:lnTo>
                    <a:lnTo>
                      <a:pt x="400" y="473"/>
                    </a:lnTo>
                    <a:lnTo>
                      <a:pt x="393" y="480"/>
                    </a:lnTo>
                    <a:lnTo>
                      <a:pt x="352" y="471"/>
                    </a:lnTo>
                    <a:lnTo>
                      <a:pt x="300" y="482"/>
                    </a:lnTo>
                    <a:lnTo>
                      <a:pt x="211" y="463"/>
                    </a:lnTo>
                    <a:lnTo>
                      <a:pt x="190" y="452"/>
                    </a:lnTo>
                    <a:lnTo>
                      <a:pt x="180" y="419"/>
                    </a:lnTo>
                    <a:lnTo>
                      <a:pt x="166" y="414"/>
                    </a:lnTo>
                    <a:lnTo>
                      <a:pt x="150" y="450"/>
                    </a:lnTo>
                    <a:lnTo>
                      <a:pt x="131" y="471"/>
                    </a:lnTo>
                    <a:lnTo>
                      <a:pt x="161" y="509"/>
                    </a:lnTo>
                    <a:lnTo>
                      <a:pt x="167" y="575"/>
                    </a:lnTo>
                    <a:lnTo>
                      <a:pt x="223" y="530"/>
                    </a:lnTo>
                    <a:lnTo>
                      <a:pt x="321" y="568"/>
                    </a:lnTo>
                    <a:lnTo>
                      <a:pt x="344" y="592"/>
                    </a:lnTo>
                    <a:lnTo>
                      <a:pt x="359" y="617"/>
                    </a:lnTo>
                    <a:lnTo>
                      <a:pt x="351" y="672"/>
                    </a:lnTo>
                    <a:lnTo>
                      <a:pt x="327" y="694"/>
                    </a:lnTo>
                    <a:lnTo>
                      <a:pt x="264" y="681"/>
                    </a:lnTo>
                    <a:lnTo>
                      <a:pt x="58" y="700"/>
                    </a:lnTo>
                    <a:lnTo>
                      <a:pt x="27" y="723"/>
                    </a:lnTo>
                    <a:lnTo>
                      <a:pt x="119" y="775"/>
                    </a:lnTo>
                    <a:lnTo>
                      <a:pt x="161" y="790"/>
                    </a:lnTo>
                    <a:lnTo>
                      <a:pt x="225" y="838"/>
                    </a:lnTo>
                    <a:lnTo>
                      <a:pt x="258" y="896"/>
                    </a:lnTo>
                    <a:lnTo>
                      <a:pt x="269" y="941"/>
                    </a:lnTo>
                    <a:lnTo>
                      <a:pt x="273" y="981"/>
                    </a:lnTo>
                    <a:lnTo>
                      <a:pt x="262" y="1016"/>
                    </a:lnTo>
                    <a:lnTo>
                      <a:pt x="263" y="1030"/>
                    </a:lnTo>
                    <a:lnTo>
                      <a:pt x="332" y="1050"/>
                    </a:lnTo>
                    <a:lnTo>
                      <a:pt x="379" y="1046"/>
                    </a:lnTo>
                    <a:lnTo>
                      <a:pt x="410" y="1022"/>
                    </a:lnTo>
                    <a:lnTo>
                      <a:pt x="407" y="989"/>
                    </a:lnTo>
                    <a:lnTo>
                      <a:pt x="413" y="982"/>
                    </a:lnTo>
                    <a:lnTo>
                      <a:pt x="474" y="983"/>
                    </a:lnTo>
                    <a:lnTo>
                      <a:pt x="536" y="997"/>
                    </a:lnTo>
                    <a:lnTo>
                      <a:pt x="549" y="996"/>
                    </a:lnTo>
                    <a:lnTo>
                      <a:pt x="566" y="967"/>
                    </a:lnTo>
                    <a:lnTo>
                      <a:pt x="579" y="960"/>
                    </a:lnTo>
                    <a:lnTo>
                      <a:pt x="609" y="991"/>
                    </a:lnTo>
                    <a:lnTo>
                      <a:pt x="634" y="1035"/>
                    </a:lnTo>
                    <a:lnTo>
                      <a:pt x="663" y="1073"/>
                    </a:lnTo>
                    <a:lnTo>
                      <a:pt x="712" y="1089"/>
                    </a:lnTo>
                    <a:lnTo>
                      <a:pt x="752" y="1085"/>
                    </a:lnTo>
                    <a:lnTo>
                      <a:pt x="795" y="1114"/>
                    </a:lnTo>
                    <a:lnTo>
                      <a:pt x="877" y="1133"/>
                    </a:lnTo>
                    <a:lnTo>
                      <a:pt x="902" y="1111"/>
                    </a:lnTo>
                    <a:lnTo>
                      <a:pt x="905" y="1063"/>
                    </a:lnTo>
                    <a:lnTo>
                      <a:pt x="915" y="1042"/>
                    </a:lnTo>
                    <a:lnTo>
                      <a:pt x="924" y="1055"/>
                    </a:lnTo>
                    <a:lnTo>
                      <a:pt x="938" y="1068"/>
                    </a:lnTo>
                    <a:lnTo>
                      <a:pt x="964" y="1058"/>
                    </a:lnTo>
                    <a:lnTo>
                      <a:pt x="975" y="1031"/>
                    </a:lnTo>
                    <a:lnTo>
                      <a:pt x="1008" y="1028"/>
                    </a:lnTo>
                    <a:lnTo>
                      <a:pt x="1010" y="980"/>
                    </a:lnTo>
                    <a:lnTo>
                      <a:pt x="1023" y="965"/>
                    </a:lnTo>
                    <a:lnTo>
                      <a:pt x="1026" y="925"/>
                    </a:lnTo>
                    <a:lnTo>
                      <a:pt x="1010" y="906"/>
                    </a:lnTo>
                    <a:lnTo>
                      <a:pt x="966" y="931"/>
                    </a:lnTo>
                    <a:lnTo>
                      <a:pt x="949" y="899"/>
                    </a:lnTo>
                    <a:lnTo>
                      <a:pt x="921" y="881"/>
                    </a:lnTo>
                    <a:lnTo>
                      <a:pt x="901" y="876"/>
                    </a:lnTo>
                    <a:lnTo>
                      <a:pt x="839" y="875"/>
                    </a:lnTo>
                    <a:lnTo>
                      <a:pt x="818" y="789"/>
                    </a:lnTo>
                    <a:lnTo>
                      <a:pt x="797" y="779"/>
                    </a:lnTo>
                    <a:lnTo>
                      <a:pt x="801" y="745"/>
                    </a:lnTo>
                    <a:lnTo>
                      <a:pt x="779" y="733"/>
                    </a:lnTo>
                    <a:lnTo>
                      <a:pt x="802" y="690"/>
                    </a:lnTo>
                    <a:lnTo>
                      <a:pt x="912" y="647"/>
                    </a:lnTo>
                    <a:lnTo>
                      <a:pt x="946" y="644"/>
                    </a:lnTo>
                    <a:lnTo>
                      <a:pt x="945" y="630"/>
                    </a:lnTo>
                    <a:lnTo>
                      <a:pt x="930" y="618"/>
                    </a:lnTo>
                    <a:lnTo>
                      <a:pt x="928" y="592"/>
                    </a:lnTo>
                    <a:lnTo>
                      <a:pt x="952" y="569"/>
                    </a:lnTo>
                    <a:lnTo>
                      <a:pt x="956" y="542"/>
                    </a:lnTo>
                    <a:lnTo>
                      <a:pt x="934" y="524"/>
                    </a:lnTo>
                    <a:lnTo>
                      <a:pt x="953" y="502"/>
                    </a:lnTo>
                    <a:lnTo>
                      <a:pt x="938" y="497"/>
                    </a:lnTo>
                    <a:lnTo>
                      <a:pt x="937" y="477"/>
                    </a:lnTo>
                    <a:lnTo>
                      <a:pt x="940" y="430"/>
                    </a:lnTo>
                    <a:lnTo>
                      <a:pt x="910" y="405"/>
                    </a:lnTo>
                    <a:lnTo>
                      <a:pt x="914" y="372"/>
                    </a:lnTo>
                    <a:lnTo>
                      <a:pt x="952" y="347"/>
                    </a:lnTo>
                    <a:lnTo>
                      <a:pt x="923" y="324"/>
                    </a:lnTo>
                    <a:lnTo>
                      <a:pt x="914" y="304"/>
                    </a:lnTo>
                    <a:lnTo>
                      <a:pt x="920" y="290"/>
                    </a:lnTo>
                    <a:lnTo>
                      <a:pt x="963" y="246"/>
                    </a:lnTo>
                    <a:lnTo>
                      <a:pt x="947" y="221"/>
                    </a:lnTo>
                    <a:lnTo>
                      <a:pt x="933" y="216"/>
                    </a:lnTo>
                    <a:lnTo>
                      <a:pt x="937" y="194"/>
                    </a:lnTo>
                    <a:lnTo>
                      <a:pt x="909" y="178"/>
                    </a:lnTo>
                    <a:lnTo>
                      <a:pt x="902" y="171"/>
                    </a:lnTo>
                    <a:lnTo>
                      <a:pt x="892" y="132"/>
                    </a:lnTo>
                    <a:lnTo>
                      <a:pt x="895" y="99"/>
                    </a:lnTo>
                    <a:lnTo>
                      <a:pt x="901" y="77"/>
                    </a:lnTo>
                    <a:lnTo>
                      <a:pt x="891" y="58"/>
                    </a:lnTo>
                    <a:lnTo>
                      <a:pt x="781" y="28"/>
                    </a:lnTo>
                    <a:lnTo>
                      <a:pt x="757" y="51"/>
                    </a:lnTo>
                    <a:lnTo>
                      <a:pt x="729" y="113"/>
                    </a:lnTo>
                    <a:lnTo>
                      <a:pt x="698" y="7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7" name="Freeform 100">
                <a:extLst>
                  <a:ext uri="{FF2B5EF4-FFF2-40B4-BE49-F238E27FC236}">
                    <a16:creationId xmlns:a16="http://schemas.microsoft.com/office/drawing/2014/main" id="{352DE904-27C7-9E8B-174B-84EC8AAEE6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98" y="1042"/>
                <a:ext cx="427" cy="309"/>
              </a:xfrm>
              <a:custGeom>
                <a:avLst/>
                <a:gdLst>
                  <a:gd name="T0" fmla="*/ 133 w 1281"/>
                  <a:gd name="T1" fmla="*/ 0 h 927"/>
                  <a:gd name="T2" fmla="*/ 22 w 1281"/>
                  <a:gd name="T3" fmla="*/ 98 h 927"/>
                  <a:gd name="T4" fmla="*/ 60 w 1281"/>
                  <a:gd name="T5" fmla="*/ 228 h 927"/>
                  <a:gd name="T6" fmla="*/ 170 w 1281"/>
                  <a:gd name="T7" fmla="*/ 252 h 927"/>
                  <a:gd name="T8" fmla="*/ 247 w 1281"/>
                  <a:gd name="T9" fmla="*/ 278 h 927"/>
                  <a:gd name="T10" fmla="*/ 229 w 1281"/>
                  <a:gd name="T11" fmla="*/ 381 h 927"/>
                  <a:gd name="T12" fmla="*/ 159 w 1281"/>
                  <a:gd name="T13" fmla="*/ 421 h 927"/>
                  <a:gd name="T14" fmla="*/ 126 w 1281"/>
                  <a:gd name="T15" fmla="*/ 424 h 927"/>
                  <a:gd name="T16" fmla="*/ 186 w 1281"/>
                  <a:gd name="T17" fmla="*/ 565 h 927"/>
                  <a:gd name="T18" fmla="*/ 267 w 1281"/>
                  <a:gd name="T19" fmla="*/ 571 h 927"/>
                  <a:gd name="T20" fmla="*/ 411 w 1281"/>
                  <a:gd name="T21" fmla="*/ 739 h 927"/>
                  <a:gd name="T22" fmla="*/ 556 w 1281"/>
                  <a:gd name="T23" fmla="*/ 713 h 927"/>
                  <a:gd name="T24" fmla="*/ 695 w 1281"/>
                  <a:gd name="T25" fmla="*/ 699 h 927"/>
                  <a:gd name="T26" fmla="*/ 637 w 1281"/>
                  <a:gd name="T27" fmla="*/ 792 h 927"/>
                  <a:gd name="T28" fmla="*/ 634 w 1281"/>
                  <a:gd name="T29" fmla="*/ 839 h 927"/>
                  <a:gd name="T30" fmla="*/ 800 w 1281"/>
                  <a:gd name="T31" fmla="*/ 811 h 927"/>
                  <a:gd name="T32" fmla="*/ 896 w 1281"/>
                  <a:gd name="T33" fmla="*/ 835 h 927"/>
                  <a:gd name="T34" fmla="*/ 903 w 1281"/>
                  <a:gd name="T35" fmla="*/ 915 h 927"/>
                  <a:gd name="T36" fmla="*/ 955 w 1281"/>
                  <a:gd name="T37" fmla="*/ 896 h 927"/>
                  <a:gd name="T38" fmla="*/ 1059 w 1281"/>
                  <a:gd name="T39" fmla="*/ 860 h 927"/>
                  <a:gd name="T40" fmla="*/ 1095 w 1281"/>
                  <a:gd name="T41" fmla="*/ 884 h 927"/>
                  <a:gd name="T42" fmla="*/ 1156 w 1281"/>
                  <a:gd name="T43" fmla="*/ 891 h 927"/>
                  <a:gd name="T44" fmla="*/ 1199 w 1281"/>
                  <a:gd name="T45" fmla="*/ 854 h 927"/>
                  <a:gd name="T46" fmla="*/ 1231 w 1281"/>
                  <a:gd name="T47" fmla="*/ 757 h 927"/>
                  <a:gd name="T48" fmla="*/ 1250 w 1281"/>
                  <a:gd name="T49" fmla="*/ 601 h 927"/>
                  <a:gd name="T50" fmla="*/ 1281 w 1281"/>
                  <a:gd name="T51" fmla="*/ 498 h 927"/>
                  <a:gd name="T52" fmla="*/ 1232 w 1281"/>
                  <a:gd name="T53" fmla="*/ 482 h 927"/>
                  <a:gd name="T54" fmla="*/ 1226 w 1281"/>
                  <a:gd name="T55" fmla="*/ 342 h 927"/>
                  <a:gd name="T56" fmla="*/ 1112 w 1281"/>
                  <a:gd name="T57" fmla="*/ 271 h 927"/>
                  <a:gd name="T58" fmla="*/ 1195 w 1281"/>
                  <a:gd name="T59" fmla="*/ 223 h 927"/>
                  <a:gd name="T60" fmla="*/ 1130 w 1281"/>
                  <a:gd name="T61" fmla="*/ 176 h 927"/>
                  <a:gd name="T62" fmla="*/ 1055 w 1281"/>
                  <a:gd name="T63" fmla="*/ 162 h 927"/>
                  <a:gd name="T64" fmla="*/ 928 w 1281"/>
                  <a:gd name="T65" fmla="*/ 100 h 927"/>
                  <a:gd name="T66" fmla="*/ 903 w 1281"/>
                  <a:gd name="T67" fmla="*/ 190 h 927"/>
                  <a:gd name="T68" fmla="*/ 811 w 1281"/>
                  <a:gd name="T69" fmla="*/ 219 h 927"/>
                  <a:gd name="T70" fmla="*/ 823 w 1281"/>
                  <a:gd name="T71" fmla="*/ 123 h 927"/>
                  <a:gd name="T72" fmla="*/ 758 w 1281"/>
                  <a:gd name="T73" fmla="*/ 137 h 927"/>
                  <a:gd name="T74" fmla="*/ 713 w 1281"/>
                  <a:gd name="T75" fmla="*/ 100 h 927"/>
                  <a:gd name="T76" fmla="*/ 616 w 1281"/>
                  <a:gd name="T77" fmla="*/ 62 h 927"/>
                  <a:gd name="T78" fmla="*/ 538 w 1281"/>
                  <a:gd name="T79" fmla="*/ 16 h 927"/>
                  <a:gd name="T80" fmla="*/ 461 w 1281"/>
                  <a:gd name="T81" fmla="*/ 57 h 927"/>
                  <a:gd name="T82" fmla="*/ 381 w 1281"/>
                  <a:gd name="T83" fmla="*/ 64 h 927"/>
                  <a:gd name="T84" fmla="*/ 320 w 1281"/>
                  <a:gd name="T85" fmla="*/ 57 h 927"/>
                  <a:gd name="T86" fmla="*/ 231 w 1281"/>
                  <a:gd name="T87" fmla="*/ 44 h 9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81" h="927">
                    <a:moveTo>
                      <a:pt x="235" y="10"/>
                    </a:moveTo>
                    <a:lnTo>
                      <a:pt x="162" y="10"/>
                    </a:lnTo>
                    <a:lnTo>
                      <a:pt x="133" y="0"/>
                    </a:lnTo>
                    <a:lnTo>
                      <a:pt x="23" y="43"/>
                    </a:lnTo>
                    <a:lnTo>
                      <a:pt x="0" y="86"/>
                    </a:lnTo>
                    <a:lnTo>
                      <a:pt x="22" y="98"/>
                    </a:lnTo>
                    <a:lnTo>
                      <a:pt x="18" y="132"/>
                    </a:lnTo>
                    <a:lnTo>
                      <a:pt x="39" y="142"/>
                    </a:lnTo>
                    <a:lnTo>
                      <a:pt x="60" y="228"/>
                    </a:lnTo>
                    <a:lnTo>
                      <a:pt x="122" y="229"/>
                    </a:lnTo>
                    <a:lnTo>
                      <a:pt x="142" y="234"/>
                    </a:lnTo>
                    <a:lnTo>
                      <a:pt x="170" y="252"/>
                    </a:lnTo>
                    <a:lnTo>
                      <a:pt x="187" y="284"/>
                    </a:lnTo>
                    <a:lnTo>
                      <a:pt x="231" y="259"/>
                    </a:lnTo>
                    <a:lnTo>
                      <a:pt x="247" y="278"/>
                    </a:lnTo>
                    <a:lnTo>
                      <a:pt x="244" y="318"/>
                    </a:lnTo>
                    <a:lnTo>
                      <a:pt x="231" y="333"/>
                    </a:lnTo>
                    <a:lnTo>
                      <a:pt x="229" y="381"/>
                    </a:lnTo>
                    <a:lnTo>
                      <a:pt x="196" y="384"/>
                    </a:lnTo>
                    <a:lnTo>
                      <a:pt x="185" y="411"/>
                    </a:lnTo>
                    <a:lnTo>
                      <a:pt x="159" y="421"/>
                    </a:lnTo>
                    <a:lnTo>
                      <a:pt x="145" y="408"/>
                    </a:lnTo>
                    <a:lnTo>
                      <a:pt x="136" y="395"/>
                    </a:lnTo>
                    <a:lnTo>
                      <a:pt x="126" y="424"/>
                    </a:lnTo>
                    <a:lnTo>
                      <a:pt x="131" y="483"/>
                    </a:lnTo>
                    <a:lnTo>
                      <a:pt x="165" y="554"/>
                    </a:lnTo>
                    <a:lnTo>
                      <a:pt x="186" y="565"/>
                    </a:lnTo>
                    <a:lnTo>
                      <a:pt x="220" y="569"/>
                    </a:lnTo>
                    <a:lnTo>
                      <a:pt x="271" y="538"/>
                    </a:lnTo>
                    <a:lnTo>
                      <a:pt x="267" y="571"/>
                    </a:lnTo>
                    <a:lnTo>
                      <a:pt x="302" y="588"/>
                    </a:lnTo>
                    <a:lnTo>
                      <a:pt x="347" y="638"/>
                    </a:lnTo>
                    <a:lnTo>
                      <a:pt x="411" y="739"/>
                    </a:lnTo>
                    <a:lnTo>
                      <a:pt x="497" y="731"/>
                    </a:lnTo>
                    <a:lnTo>
                      <a:pt x="547" y="760"/>
                    </a:lnTo>
                    <a:lnTo>
                      <a:pt x="556" y="713"/>
                    </a:lnTo>
                    <a:lnTo>
                      <a:pt x="591" y="730"/>
                    </a:lnTo>
                    <a:lnTo>
                      <a:pt x="636" y="712"/>
                    </a:lnTo>
                    <a:lnTo>
                      <a:pt x="695" y="699"/>
                    </a:lnTo>
                    <a:lnTo>
                      <a:pt x="752" y="734"/>
                    </a:lnTo>
                    <a:lnTo>
                      <a:pt x="711" y="792"/>
                    </a:lnTo>
                    <a:lnTo>
                      <a:pt x="637" y="792"/>
                    </a:lnTo>
                    <a:lnTo>
                      <a:pt x="609" y="781"/>
                    </a:lnTo>
                    <a:lnTo>
                      <a:pt x="596" y="789"/>
                    </a:lnTo>
                    <a:lnTo>
                      <a:pt x="634" y="839"/>
                    </a:lnTo>
                    <a:lnTo>
                      <a:pt x="663" y="856"/>
                    </a:lnTo>
                    <a:lnTo>
                      <a:pt x="749" y="849"/>
                    </a:lnTo>
                    <a:lnTo>
                      <a:pt x="800" y="811"/>
                    </a:lnTo>
                    <a:lnTo>
                      <a:pt x="832" y="800"/>
                    </a:lnTo>
                    <a:lnTo>
                      <a:pt x="842" y="833"/>
                    </a:lnTo>
                    <a:lnTo>
                      <a:pt x="896" y="835"/>
                    </a:lnTo>
                    <a:lnTo>
                      <a:pt x="925" y="859"/>
                    </a:lnTo>
                    <a:lnTo>
                      <a:pt x="902" y="902"/>
                    </a:lnTo>
                    <a:lnTo>
                      <a:pt x="903" y="915"/>
                    </a:lnTo>
                    <a:lnTo>
                      <a:pt x="924" y="927"/>
                    </a:lnTo>
                    <a:lnTo>
                      <a:pt x="937" y="912"/>
                    </a:lnTo>
                    <a:lnTo>
                      <a:pt x="955" y="896"/>
                    </a:lnTo>
                    <a:lnTo>
                      <a:pt x="971" y="915"/>
                    </a:lnTo>
                    <a:lnTo>
                      <a:pt x="1031" y="916"/>
                    </a:lnTo>
                    <a:lnTo>
                      <a:pt x="1059" y="860"/>
                    </a:lnTo>
                    <a:lnTo>
                      <a:pt x="1087" y="865"/>
                    </a:lnTo>
                    <a:lnTo>
                      <a:pt x="1088" y="877"/>
                    </a:lnTo>
                    <a:lnTo>
                      <a:pt x="1095" y="884"/>
                    </a:lnTo>
                    <a:lnTo>
                      <a:pt x="1140" y="866"/>
                    </a:lnTo>
                    <a:lnTo>
                      <a:pt x="1143" y="886"/>
                    </a:lnTo>
                    <a:lnTo>
                      <a:pt x="1156" y="891"/>
                    </a:lnTo>
                    <a:lnTo>
                      <a:pt x="1173" y="856"/>
                    </a:lnTo>
                    <a:lnTo>
                      <a:pt x="1186" y="849"/>
                    </a:lnTo>
                    <a:lnTo>
                      <a:pt x="1199" y="854"/>
                    </a:lnTo>
                    <a:lnTo>
                      <a:pt x="1212" y="846"/>
                    </a:lnTo>
                    <a:lnTo>
                      <a:pt x="1213" y="779"/>
                    </a:lnTo>
                    <a:lnTo>
                      <a:pt x="1231" y="757"/>
                    </a:lnTo>
                    <a:lnTo>
                      <a:pt x="1223" y="738"/>
                    </a:lnTo>
                    <a:lnTo>
                      <a:pt x="1207" y="639"/>
                    </a:lnTo>
                    <a:lnTo>
                      <a:pt x="1250" y="601"/>
                    </a:lnTo>
                    <a:lnTo>
                      <a:pt x="1221" y="577"/>
                    </a:lnTo>
                    <a:lnTo>
                      <a:pt x="1246" y="555"/>
                    </a:lnTo>
                    <a:lnTo>
                      <a:pt x="1281" y="498"/>
                    </a:lnTo>
                    <a:lnTo>
                      <a:pt x="1271" y="471"/>
                    </a:lnTo>
                    <a:lnTo>
                      <a:pt x="1246" y="487"/>
                    </a:lnTo>
                    <a:lnTo>
                      <a:pt x="1232" y="482"/>
                    </a:lnTo>
                    <a:lnTo>
                      <a:pt x="1228" y="435"/>
                    </a:lnTo>
                    <a:lnTo>
                      <a:pt x="1252" y="406"/>
                    </a:lnTo>
                    <a:lnTo>
                      <a:pt x="1226" y="342"/>
                    </a:lnTo>
                    <a:lnTo>
                      <a:pt x="1204" y="324"/>
                    </a:lnTo>
                    <a:lnTo>
                      <a:pt x="1108" y="298"/>
                    </a:lnTo>
                    <a:lnTo>
                      <a:pt x="1112" y="271"/>
                    </a:lnTo>
                    <a:lnTo>
                      <a:pt x="1125" y="257"/>
                    </a:lnTo>
                    <a:lnTo>
                      <a:pt x="1176" y="238"/>
                    </a:lnTo>
                    <a:lnTo>
                      <a:pt x="1195" y="223"/>
                    </a:lnTo>
                    <a:lnTo>
                      <a:pt x="1173" y="212"/>
                    </a:lnTo>
                    <a:lnTo>
                      <a:pt x="1141" y="221"/>
                    </a:lnTo>
                    <a:lnTo>
                      <a:pt x="1130" y="176"/>
                    </a:lnTo>
                    <a:lnTo>
                      <a:pt x="1114" y="143"/>
                    </a:lnTo>
                    <a:lnTo>
                      <a:pt x="1094" y="145"/>
                    </a:lnTo>
                    <a:lnTo>
                      <a:pt x="1055" y="162"/>
                    </a:lnTo>
                    <a:lnTo>
                      <a:pt x="1046" y="130"/>
                    </a:lnTo>
                    <a:lnTo>
                      <a:pt x="1015" y="93"/>
                    </a:lnTo>
                    <a:lnTo>
                      <a:pt x="928" y="100"/>
                    </a:lnTo>
                    <a:lnTo>
                      <a:pt x="938" y="133"/>
                    </a:lnTo>
                    <a:lnTo>
                      <a:pt x="908" y="170"/>
                    </a:lnTo>
                    <a:lnTo>
                      <a:pt x="903" y="190"/>
                    </a:lnTo>
                    <a:lnTo>
                      <a:pt x="840" y="236"/>
                    </a:lnTo>
                    <a:lnTo>
                      <a:pt x="820" y="232"/>
                    </a:lnTo>
                    <a:lnTo>
                      <a:pt x="811" y="219"/>
                    </a:lnTo>
                    <a:lnTo>
                      <a:pt x="810" y="206"/>
                    </a:lnTo>
                    <a:lnTo>
                      <a:pt x="827" y="163"/>
                    </a:lnTo>
                    <a:lnTo>
                      <a:pt x="823" y="123"/>
                    </a:lnTo>
                    <a:lnTo>
                      <a:pt x="804" y="139"/>
                    </a:lnTo>
                    <a:lnTo>
                      <a:pt x="784" y="141"/>
                    </a:lnTo>
                    <a:lnTo>
                      <a:pt x="758" y="137"/>
                    </a:lnTo>
                    <a:lnTo>
                      <a:pt x="740" y="165"/>
                    </a:lnTo>
                    <a:lnTo>
                      <a:pt x="729" y="125"/>
                    </a:lnTo>
                    <a:lnTo>
                      <a:pt x="713" y="100"/>
                    </a:lnTo>
                    <a:lnTo>
                      <a:pt x="679" y="97"/>
                    </a:lnTo>
                    <a:lnTo>
                      <a:pt x="651" y="73"/>
                    </a:lnTo>
                    <a:lnTo>
                      <a:pt x="616" y="62"/>
                    </a:lnTo>
                    <a:lnTo>
                      <a:pt x="576" y="66"/>
                    </a:lnTo>
                    <a:lnTo>
                      <a:pt x="559" y="27"/>
                    </a:lnTo>
                    <a:lnTo>
                      <a:pt x="538" y="16"/>
                    </a:lnTo>
                    <a:lnTo>
                      <a:pt x="484" y="15"/>
                    </a:lnTo>
                    <a:lnTo>
                      <a:pt x="472" y="22"/>
                    </a:lnTo>
                    <a:lnTo>
                      <a:pt x="461" y="57"/>
                    </a:lnTo>
                    <a:lnTo>
                      <a:pt x="421" y="54"/>
                    </a:lnTo>
                    <a:lnTo>
                      <a:pt x="402" y="76"/>
                    </a:lnTo>
                    <a:lnTo>
                      <a:pt x="381" y="64"/>
                    </a:lnTo>
                    <a:lnTo>
                      <a:pt x="356" y="74"/>
                    </a:lnTo>
                    <a:lnTo>
                      <a:pt x="341" y="61"/>
                    </a:lnTo>
                    <a:lnTo>
                      <a:pt x="320" y="57"/>
                    </a:lnTo>
                    <a:lnTo>
                      <a:pt x="305" y="38"/>
                    </a:lnTo>
                    <a:lnTo>
                      <a:pt x="246" y="57"/>
                    </a:lnTo>
                    <a:lnTo>
                      <a:pt x="231" y="44"/>
                    </a:lnTo>
                    <a:lnTo>
                      <a:pt x="243" y="23"/>
                    </a:lnTo>
                    <a:lnTo>
                      <a:pt x="235" y="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8" name="Freeform 101">
                <a:extLst>
                  <a:ext uri="{FF2B5EF4-FFF2-40B4-BE49-F238E27FC236}">
                    <a16:creationId xmlns:a16="http://schemas.microsoft.com/office/drawing/2014/main" id="{FFF566F5-12D5-66B7-6AAD-76A81F18F8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27" y="1289"/>
                <a:ext cx="16" cy="39"/>
              </a:xfrm>
              <a:custGeom>
                <a:avLst/>
                <a:gdLst>
                  <a:gd name="T0" fmla="*/ 23 w 47"/>
                  <a:gd name="T1" fmla="*/ 0 h 118"/>
                  <a:gd name="T2" fmla="*/ 0 w 47"/>
                  <a:gd name="T3" fmla="*/ 56 h 118"/>
                  <a:gd name="T4" fmla="*/ 12 w 47"/>
                  <a:gd name="T5" fmla="*/ 109 h 118"/>
                  <a:gd name="T6" fmla="*/ 13 w 47"/>
                  <a:gd name="T7" fmla="*/ 115 h 118"/>
                  <a:gd name="T8" fmla="*/ 26 w 47"/>
                  <a:gd name="T9" fmla="*/ 108 h 118"/>
                  <a:gd name="T10" fmla="*/ 33 w 47"/>
                  <a:gd name="T11" fmla="*/ 113 h 118"/>
                  <a:gd name="T12" fmla="*/ 47 w 47"/>
                  <a:gd name="T13" fmla="*/ 118 h 118"/>
                  <a:gd name="T14" fmla="*/ 46 w 47"/>
                  <a:gd name="T15" fmla="*/ 112 h 118"/>
                  <a:gd name="T16" fmla="*/ 30 w 47"/>
                  <a:gd name="T17" fmla="*/ 87 h 118"/>
                  <a:gd name="T18" fmla="*/ 23 w 47"/>
                  <a:gd name="T19" fmla="*/ 0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7" h="118">
                    <a:moveTo>
                      <a:pt x="23" y="0"/>
                    </a:moveTo>
                    <a:lnTo>
                      <a:pt x="0" y="56"/>
                    </a:lnTo>
                    <a:lnTo>
                      <a:pt x="12" y="109"/>
                    </a:lnTo>
                    <a:lnTo>
                      <a:pt x="13" y="115"/>
                    </a:lnTo>
                    <a:lnTo>
                      <a:pt x="26" y="108"/>
                    </a:lnTo>
                    <a:lnTo>
                      <a:pt x="33" y="113"/>
                    </a:lnTo>
                    <a:lnTo>
                      <a:pt x="47" y="118"/>
                    </a:lnTo>
                    <a:lnTo>
                      <a:pt x="46" y="112"/>
                    </a:lnTo>
                    <a:lnTo>
                      <a:pt x="30" y="87"/>
                    </a:lnTo>
                    <a:lnTo>
                      <a:pt x="23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9" name="Freeform 102">
                <a:extLst>
                  <a:ext uri="{FF2B5EF4-FFF2-40B4-BE49-F238E27FC236}">
                    <a16:creationId xmlns:a16="http://schemas.microsoft.com/office/drawing/2014/main" id="{A4771389-2797-699B-8874-14B6AFC446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7" y="880"/>
                <a:ext cx="324" cy="408"/>
              </a:xfrm>
              <a:custGeom>
                <a:avLst/>
                <a:gdLst>
                  <a:gd name="T0" fmla="*/ 813 w 972"/>
                  <a:gd name="T1" fmla="*/ 221 h 1226"/>
                  <a:gd name="T2" fmla="*/ 771 w 972"/>
                  <a:gd name="T3" fmla="*/ 265 h 1226"/>
                  <a:gd name="T4" fmla="*/ 693 w 972"/>
                  <a:gd name="T5" fmla="*/ 299 h 1226"/>
                  <a:gd name="T6" fmla="*/ 649 w 972"/>
                  <a:gd name="T7" fmla="*/ 263 h 1226"/>
                  <a:gd name="T8" fmla="*/ 621 w 972"/>
                  <a:gd name="T9" fmla="*/ 172 h 1226"/>
                  <a:gd name="T10" fmla="*/ 610 w 972"/>
                  <a:gd name="T11" fmla="*/ 132 h 1226"/>
                  <a:gd name="T12" fmla="*/ 488 w 972"/>
                  <a:gd name="T13" fmla="*/ 117 h 1226"/>
                  <a:gd name="T14" fmla="*/ 378 w 972"/>
                  <a:gd name="T15" fmla="*/ 93 h 1226"/>
                  <a:gd name="T16" fmla="*/ 374 w 972"/>
                  <a:gd name="T17" fmla="*/ 47 h 1226"/>
                  <a:gd name="T18" fmla="*/ 384 w 972"/>
                  <a:gd name="T19" fmla="*/ 0 h 1226"/>
                  <a:gd name="T20" fmla="*/ 324 w 972"/>
                  <a:gd name="T21" fmla="*/ 5 h 1226"/>
                  <a:gd name="T22" fmla="*/ 297 w 972"/>
                  <a:gd name="T23" fmla="*/ 14 h 1226"/>
                  <a:gd name="T24" fmla="*/ 248 w 972"/>
                  <a:gd name="T25" fmla="*/ 59 h 1226"/>
                  <a:gd name="T26" fmla="*/ 280 w 972"/>
                  <a:gd name="T27" fmla="*/ 123 h 1226"/>
                  <a:gd name="T28" fmla="*/ 275 w 972"/>
                  <a:gd name="T29" fmla="*/ 137 h 1226"/>
                  <a:gd name="T30" fmla="*/ 299 w 972"/>
                  <a:gd name="T31" fmla="*/ 182 h 1226"/>
                  <a:gd name="T32" fmla="*/ 313 w 972"/>
                  <a:gd name="T33" fmla="*/ 187 h 1226"/>
                  <a:gd name="T34" fmla="*/ 290 w 972"/>
                  <a:gd name="T35" fmla="*/ 297 h 1226"/>
                  <a:gd name="T36" fmla="*/ 274 w 972"/>
                  <a:gd name="T37" fmla="*/ 412 h 1226"/>
                  <a:gd name="T38" fmla="*/ 227 w 972"/>
                  <a:gd name="T39" fmla="*/ 477 h 1226"/>
                  <a:gd name="T40" fmla="*/ 160 w 972"/>
                  <a:gd name="T41" fmla="*/ 484 h 1226"/>
                  <a:gd name="T42" fmla="*/ 101 w 972"/>
                  <a:gd name="T43" fmla="*/ 502 h 1226"/>
                  <a:gd name="T44" fmla="*/ 59 w 972"/>
                  <a:gd name="T45" fmla="*/ 553 h 1226"/>
                  <a:gd name="T46" fmla="*/ 44 w 972"/>
                  <a:gd name="T47" fmla="*/ 614 h 1226"/>
                  <a:gd name="T48" fmla="*/ 6 w 972"/>
                  <a:gd name="T49" fmla="*/ 631 h 1226"/>
                  <a:gd name="T50" fmla="*/ 33 w 972"/>
                  <a:gd name="T51" fmla="*/ 709 h 1226"/>
                  <a:gd name="T52" fmla="*/ 87 w 972"/>
                  <a:gd name="T53" fmla="*/ 711 h 1226"/>
                  <a:gd name="T54" fmla="*/ 17 w 972"/>
                  <a:gd name="T55" fmla="*/ 745 h 1226"/>
                  <a:gd name="T56" fmla="*/ 0 w 972"/>
                  <a:gd name="T57" fmla="*/ 786 h 1226"/>
                  <a:gd name="T58" fmla="*/ 118 w 972"/>
                  <a:gd name="T59" fmla="*/ 830 h 1226"/>
                  <a:gd name="T60" fmla="*/ 120 w 972"/>
                  <a:gd name="T61" fmla="*/ 923 h 1226"/>
                  <a:gd name="T62" fmla="*/ 138 w 972"/>
                  <a:gd name="T63" fmla="*/ 975 h 1226"/>
                  <a:gd name="T64" fmla="*/ 173 w 972"/>
                  <a:gd name="T65" fmla="*/ 986 h 1226"/>
                  <a:gd name="T66" fmla="*/ 113 w 972"/>
                  <a:gd name="T67" fmla="*/ 1065 h 1226"/>
                  <a:gd name="T68" fmla="*/ 99 w 972"/>
                  <a:gd name="T69" fmla="*/ 1127 h 1226"/>
                  <a:gd name="T70" fmla="*/ 126 w 972"/>
                  <a:gd name="T71" fmla="*/ 1204 h 1226"/>
                  <a:gd name="T72" fmla="*/ 158 w 972"/>
                  <a:gd name="T73" fmla="*/ 1188 h 1226"/>
                  <a:gd name="T74" fmla="*/ 216 w 972"/>
                  <a:gd name="T75" fmla="*/ 1163 h 1226"/>
                  <a:gd name="T76" fmla="*/ 224 w 972"/>
                  <a:gd name="T77" fmla="*/ 1182 h 1226"/>
                  <a:gd name="T78" fmla="*/ 411 w 972"/>
                  <a:gd name="T79" fmla="*/ 1165 h 1226"/>
                  <a:gd name="T80" fmla="*/ 464 w 972"/>
                  <a:gd name="T81" fmla="*/ 1153 h 1226"/>
                  <a:gd name="T82" fmla="*/ 524 w 972"/>
                  <a:gd name="T83" fmla="*/ 1081 h 1226"/>
                  <a:gd name="T84" fmla="*/ 615 w 972"/>
                  <a:gd name="T85" fmla="*/ 1045 h 1226"/>
                  <a:gd name="T86" fmla="*/ 613 w 972"/>
                  <a:gd name="T87" fmla="*/ 1025 h 1226"/>
                  <a:gd name="T88" fmla="*/ 698 w 972"/>
                  <a:gd name="T89" fmla="*/ 1071 h 1226"/>
                  <a:gd name="T90" fmla="*/ 791 w 972"/>
                  <a:gd name="T91" fmla="*/ 1063 h 1226"/>
                  <a:gd name="T92" fmla="*/ 813 w 972"/>
                  <a:gd name="T93" fmla="*/ 1013 h 1226"/>
                  <a:gd name="T94" fmla="*/ 829 w 972"/>
                  <a:gd name="T95" fmla="*/ 971 h 1226"/>
                  <a:gd name="T96" fmla="*/ 869 w 972"/>
                  <a:gd name="T97" fmla="*/ 888 h 1226"/>
                  <a:gd name="T98" fmla="*/ 899 w 972"/>
                  <a:gd name="T99" fmla="*/ 864 h 1226"/>
                  <a:gd name="T100" fmla="*/ 972 w 972"/>
                  <a:gd name="T101" fmla="*/ 851 h 1226"/>
                  <a:gd name="T102" fmla="*/ 971 w 972"/>
                  <a:gd name="T103" fmla="*/ 771 h 1226"/>
                  <a:gd name="T104" fmla="*/ 949 w 972"/>
                  <a:gd name="T105" fmla="*/ 671 h 1226"/>
                  <a:gd name="T106" fmla="*/ 944 w 972"/>
                  <a:gd name="T107" fmla="*/ 619 h 1226"/>
                  <a:gd name="T108" fmla="*/ 930 w 972"/>
                  <a:gd name="T109" fmla="*/ 540 h 1226"/>
                  <a:gd name="T110" fmla="*/ 970 w 972"/>
                  <a:gd name="T111" fmla="*/ 468 h 1226"/>
                  <a:gd name="T112" fmla="*/ 971 w 972"/>
                  <a:gd name="T113" fmla="*/ 408 h 1226"/>
                  <a:gd name="T114" fmla="*/ 964 w 972"/>
                  <a:gd name="T115" fmla="*/ 321 h 1226"/>
                  <a:gd name="T116" fmla="*/ 965 w 972"/>
                  <a:gd name="T117" fmla="*/ 261 h 12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972" h="1226">
                    <a:moveTo>
                      <a:pt x="833" y="213"/>
                    </a:moveTo>
                    <a:lnTo>
                      <a:pt x="813" y="221"/>
                    </a:lnTo>
                    <a:lnTo>
                      <a:pt x="802" y="248"/>
                    </a:lnTo>
                    <a:lnTo>
                      <a:pt x="771" y="265"/>
                    </a:lnTo>
                    <a:lnTo>
                      <a:pt x="726" y="303"/>
                    </a:lnTo>
                    <a:lnTo>
                      <a:pt x="693" y="299"/>
                    </a:lnTo>
                    <a:lnTo>
                      <a:pt x="677" y="274"/>
                    </a:lnTo>
                    <a:lnTo>
                      <a:pt x="649" y="263"/>
                    </a:lnTo>
                    <a:lnTo>
                      <a:pt x="616" y="193"/>
                    </a:lnTo>
                    <a:lnTo>
                      <a:pt x="621" y="172"/>
                    </a:lnTo>
                    <a:lnTo>
                      <a:pt x="613" y="153"/>
                    </a:lnTo>
                    <a:lnTo>
                      <a:pt x="610" y="132"/>
                    </a:lnTo>
                    <a:lnTo>
                      <a:pt x="594" y="101"/>
                    </a:lnTo>
                    <a:lnTo>
                      <a:pt x="488" y="117"/>
                    </a:lnTo>
                    <a:lnTo>
                      <a:pt x="399" y="105"/>
                    </a:lnTo>
                    <a:lnTo>
                      <a:pt x="378" y="93"/>
                    </a:lnTo>
                    <a:lnTo>
                      <a:pt x="369" y="68"/>
                    </a:lnTo>
                    <a:lnTo>
                      <a:pt x="374" y="47"/>
                    </a:lnTo>
                    <a:lnTo>
                      <a:pt x="392" y="25"/>
                    </a:lnTo>
                    <a:lnTo>
                      <a:pt x="384" y="0"/>
                    </a:lnTo>
                    <a:lnTo>
                      <a:pt x="344" y="10"/>
                    </a:lnTo>
                    <a:lnTo>
                      <a:pt x="324" y="5"/>
                    </a:lnTo>
                    <a:lnTo>
                      <a:pt x="304" y="13"/>
                    </a:lnTo>
                    <a:lnTo>
                      <a:pt x="297" y="14"/>
                    </a:lnTo>
                    <a:lnTo>
                      <a:pt x="285" y="22"/>
                    </a:lnTo>
                    <a:lnTo>
                      <a:pt x="248" y="59"/>
                    </a:lnTo>
                    <a:lnTo>
                      <a:pt x="259" y="111"/>
                    </a:lnTo>
                    <a:lnTo>
                      <a:pt x="280" y="123"/>
                    </a:lnTo>
                    <a:lnTo>
                      <a:pt x="288" y="129"/>
                    </a:lnTo>
                    <a:lnTo>
                      <a:pt x="275" y="137"/>
                    </a:lnTo>
                    <a:lnTo>
                      <a:pt x="287" y="183"/>
                    </a:lnTo>
                    <a:lnTo>
                      <a:pt x="299" y="182"/>
                    </a:lnTo>
                    <a:lnTo>
                      <a:pt x="306" y="181"/>
                    </a:lnTo>
                    <a:lnTo>
                      <a:pt x="313" y="187"/>
                    </a:lnTo>
                    <a:lnTo>
                      <a:pt x="319" y="247"/>
                    </a:lnTo>
                    <a:lnTo>
                      <a:pt x="290" y="297"/>
                    </a:lnTo>
                    <a:lnTo>
                      <a:pt x="293" y="397"/>
                    </a:lnTo>
                    <a:lnTo>
                      <a:pt x="274" y="412"/>
                    </a:lnTo>
                    <a:lnTo>
                      <a:pt x="271" y="453"/>
                    </a:lnTo>
                    <a:lnTo>
                      <a:pt x="227" y="477"/>
                    </a:lnTo>
                    <a:lnTo>
                      <a:pt x="184" y="460"/>
                    </a:lnTo>
                    <a:lnTo>
                      <a:pt x="160" y="484"/>
                    </a:lnTo>
                    <a:lnTo>
                      <a:pt x="154" y="497"/>
                    </a:lnTo>
                    <a:lnTo>
                      <a:pt x="101" y="502"/>
                    </a:lnTo>
                    <a:lnTo>
                      <a:pt x="91" y="543"/>
                    </a:lnTo>
                    <a:lnTo>
                      <a:pt x="59" y="553"/>
                    </a:lnTo>
                    <a:lnTo>
                      <a:pt x="56" y="587"/>
                    </a:lnTo>
                    <a:lnTo>
                      <a:pt x="44" y="614"/>
                    </a:lnTo>
                    <a:lnTo>
                      <a:pt x="18" y="618"/>
                    </a:lnTo>
                    <a:lnTo>
                      <a:pt x="6" y="631"/>
                    </a:lnTo>
                    <a:lnTo>
                      <a:pt x="22" y="664"/>
                    </a:lnTo>
                    <a:lnTo>
                      <a:pt x="33" y="709"/>
                    </a:lnTo>
                    <a:lnTo>
                      <a:pt x="65" y="700"/>
                    </a:lnTo>
                    <a:lnTo>
                      <a:pt x="87" y="711"/>
                    </a:lnTo>
                    <a:lnTo>
                      <a:pt x="68" y="726"/>
                    </a:lnTo>
                    <a:lnTo>
                      <a:pt x="17" y="745"/>
                    </a:lnTo>
                    <a:lnTo>
                      <a:pt x="4" y="759"/>
                    </a:lnTo>
                    <a:lnTo>
                      <a:pt x="0" y="786"/>
                    </a:lnTo>
                    <a:lnTo>
                      <a:pt x="96" y="812"/>
                    </a:lnTo>
                    <a:lnTo>
                      <a:pt x="118" y="830"/>
                    </a:lnTo>
                    <a:lnTo>
                      <a:pt x="144" y="894"/>
                    </a:lnTo>
                    <a:lnTo>
                      <a:pt x="120" y="923"/>
                    </a:lnTo>
                    <a:lnTo>
                      <a:pt x="124" y="970"/>
                    </a:lnTo>
                    <a:lnTo>
                      <a:pt x="138" y="975"/>
                    </a:lnTo>
                    <a:lnTo>
                      <a:pt x="163" y="959"/>
                    </a:lnTo>
                    <a:lnTo>
                      <a:pt x="173" y="986"/>
                    </a:lnTo>
                    <a:lnTo>
                      <a:pt x="138" y="1043"/>
                    </a:lnTo>
                    <a:lnTo>
                      <a:pt x="113" y="1065"/>
                    </a:lnTo>
                    <a:lnTo>
                      <a:pt x="142" y="1089"/>
                    </a:lnTo>
                    <a:lnTo>
                      <a:pt x="99" y="1127"/>
                    </a:lnTo>
                    <a:lnTo>
                      <a:pt x="115" y="1226"/>
                    </a:lnTo>
                    <a:lnTo>
                      <a:pt x="126" y="1204"/>
                    </a:lnTo>
                    <a:lnTo>
                      <a:pt x="146" y="1203"/>
                    </a:lnTo>
                    <a:lnTo>
                      <a:pt x="158" y="1188"/>
                    </a:lnTo>
                    <a:lnTo>
                      <a:pt x="184" y="1186"/>
                    </a:lnTo>
                    <a:lnTo>
                      <a:pt x="216" y="1163"/>
                    </a:lnTo>
                    <a:lnTo>
                      <a:pt x="224" y="1175"/>
                    </a:lnTo>
                    <a:lnTo>
                      <a:pt x="224" y="1182"/>
                    </a:lnTo>
                    <a:lnTo>
                      <a:pt x="301" y="1148"/>
                    </a:lnTo>
                    <a:lnTo>
                      <a:pt x="411" y="1165"/>
                    </a:lnTo>
                    <a:lnTo>
                      <a:pt x="430" y="1149"/>
                    </a:lnTo>
                    <a:lnTo>
                      <a:pt x="464" y="1153"/>
                    </a:lnTo>
                    <a:lnTo>
                      <a:pt x="492" y="1096"/>
                    </a:lnTo>
                    <a:lnTo>
                      <a:pt x="524" y="1081"/>
                    </a:lnTo>
                    <a:lnTo>
                      <a:pt x="609" y="1058"/>
                    </a:lnTo>
                    <a:lnTo>
                      <a:pt x="615" y="1045"/>
                    </a:lnTo>
                    <a:lnTo>
                      <a:pt x="606" y="1026"/>
                    </a:lnTo>
                    <a:lnTo>
                      <a:pt x="613" y="1025"/>
                    </a:lnTo>
                    <a:lnTo>
                      <a:pt x="674" y="1033"/>
                    </a:lnTo>
                    <a:lnTo>
                      <a:pt x="698" y="1071"/>
                    </a:lnTo>
                    <a:lnTo>
                      <a:pt x="788" y="1096"/>
                    </a:lnTo>
                    <a:lnTo>
                      <a:pt x="791" y="1063"/>
                    </a:lnTo>
                    <a:lnTo>
                      <a:pt x="809" y="1041"/>
                    </a:lnTo>
                    <a:lnTo>
                      <a:pt x="813" y="1013"/>
                    </a:lnTo>
                    <a:lnTo>
                      <a:pt x="832" y="998"/>
                    </a:lnTo>
                    <a:lnTo>
                      <a:pt x="829" y="971"/>
                    </a:lnTo>
                    <a:lnTo>
                      <a:pt x="848" y="956"/>
                    </a:lnTo>
                    <a:lnTo>
                      <a:pt x="869" y="888"/>
                    </a:lnTo>
                    <a:lnTo>
                      <a:pt x="888" y="879"/>
                    </a:lnTo>
                    <a:lnTo>
                      <a:pt x="899" y="864"/>
                    </a:lnTo>
                    <a:lnTo>
                      <a:pt x="941" y="868"/>
                    </a:lnTo>
                    <a:lnTo>
                      <a:pt x="972" y="851"/>
                    </a:lnTo>
                    <a:lnTo>
                      <a:pt x="969" y="811"/>
                    </a:lnTo>
                    <a:lnTo>
                      <a:pt x="971" y="771"/>
                    </a:lnTo>
                    <a:lnTo>
                      <a:pt x="955" y="745"/>
                    </a:lnTo>
                    <a:lnTo>
                      <a:pt x="949" y="671"/>
                    </a:lnTo>
                    <a:lnTo>
                      <a:pt x="941" y="652"/>
                    </a:lnTo>
                    <a:lnTo>
                      <a:pt x="944" y="619"/>
                    </a:lnTo>
                    <a:lnTo>
                      <a:pt x="935" y="599"/>
                    </a:lnTo>
                    <a:lnTo>
                      <a:pt x="930" y="540"/>
                    </a:lnTo>
                    <a:lnTo>
                      <a:pt x="941" y="511"/>
                    </a:lnTo>
                    <a:lnTo>
                      <a:pt x="970" y="468"/>
                    </a:lnTo>
                    <a:lnTo>
                      <a:pt x="966" y="421"/>
                    </a:lnTo>
                    <a:lnTo>
                      <a:pt x="971" y="408"/>
                    </a:lnTo>
                    <a:lnTo>
                      <a:pt x="953" y="356"/>
                    </a:lnTo>
                    <a:lnTo>
                      <a:pt x="964" y="321"/>
                    </a:lnTo>
                    <a:lnTo>
                      <a:pt x="960" y="281"/>
                    </a:lnTo>
                    <a:lnTo>
                      <a:pt x="965" y="261"/>
                    </a:lnTo>
                    <a:lnTo>
                      <a:pt x="833" y="21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0" name="Freeform 103">
                <a:extLst>
                  <a:ext uri="{FF2B5EF4-FFF2-40B4-BE49-F238E27FC236}">
                    <a16:creationId xmlns:a16="http://schemas.microsoft.com/office/drawing/2014/main" id="{CC1B17DD-8808-F706-C882-205D47740A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19" y="900"/>
                <a:ext cx="35" cy="36"/>
              </a:xfrm>
              <a:custGeom>
                <a:avLst/>
                <a:gdLst>
                  <a:gd name="T0" fmla="*/ 81 w 106"/>
                  <a:gd name="T1" fmla="*/ 18 h 106"/>
                  <a:gd name="T2" fmla="*/ 60 w 106"/>
                  <a:gd name="T3" fmla="*/ 0 h 106"/>
                  <a:gd name="T4" fmla="*/ 6 w 106"/>
                  <a:gd name="T5" fmla="*/ 5 h 106"/>
                  <a:gd name="T6" fmla="*/ 0 w 106"/>
                  <a:gd name="T7" fmla="*/ 12 h 106"/>
                  <a:gd name="T8" fmla="*/ 16 w 106"/>
                  <a:gd name="T9" fmla="*/ 38 h 106"/>
                  <a:gd name="T10" fmla="*/ 18 w 106"/>
                  <a:gd name="T11" fmla="*/ 50 h 106"/>
                  <a:gd name="T12" fmla="*/ 32 w 106"/>
                  <a:gd name="T13" fmla="*/ 76 h 106"/>
                  <a:gd name="T14" fmla="*/ 54 w 106"/>
                  <a:gd name="T15" fmla="*/ 81 h 106"/>
                  <a:gd name="T16" fmla="*/ 61 w 106"/>
                  <a:gd name="T17" fmla="*/ 87 h 106"/>
                  <a:gd name="T18" fmla="*/ 69 w 106"/>
                  <a:gd name="T19" fmla="*/ 106 h 106"/>
                  <a:gd name="T20" fmla="*/ 101 w 106"/>
                  <a:gd name="T21" fmla="*/ 91 h 106"/>
                  <a:gd name="T22" fmla="*/ 106 w 106"/>
                  <a:gd name="T23" fmla="*/ 69 h 106"/>
                  <a:gd name="T24" fmla="*/ 92 w 106"/>
                  <a:gd name="T25" fmla="*/ 58 h 106"/>
                  <a:gd name="T26" fmla="*/ 81 w 106"/>
                  <a:gd name="T27" fmla="*/ 18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6" h="106">
                    <a:moveTo>
                      <a:pt x="81" y="18"/>
                    </a:moveTo>
                    <a:lnTo>
                      <a:pt x="60" y="0"/>
                    </a:lnTo>
                    <a:lnTo>
                      <a:pt x="6" y="5"/>
                    </a:lnTo>
                    <a:lnTo>
                      <a:pt x="0" y="12"/>
                    </a:lnTo>
                    <a:lnTo>
                      <a:pt x="16" y="38"/>
                    </a:lnTo>
                    <a:lnTo>
                      <a:pt x="18" y="50"/>
                    </a:lnTo>
                    <a:lnTo>
                      <a:pt x="32" y="76"/>
                    </a:lnTo>
                    <a:lnTo>
                      <a:pt x="54" y="81"/>
                    </a:lnTo>
                    <a:lnTo>
                      <a:pt x="61" y="87"/>
                    </a:lnTo>
                    <a:lnTo>
                      <a:pt x="69" y="106"/>
                    </a:lnTo>
                    <a:lnTo>
                      <a:pt x="101" y="91"/>
                    </a:lnTo>
                    <a:lnTo>
                      <a:pt x="106" y="69"/>
                    </a:lnTo>
                    <a:lnTo>
                      <a:pt x="92" y="58"/>
                    </a:lnTo>
                    <a:lnTo>
                      <a:pt x="81" y="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1" name="Freeform 104">
                <a:extLst>
                  <a:ext uri="{FF2B5EF4-FFF2-40B4-BE49-F238E27FC236}">
                    <a16:creationId xmlns:a16="http://schemas.microsoft.com/office/drawing/2014/main" id="{AC5D9A7A-1089-562B-BABE-042D9EF6D8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81" y="1221"/>
                <a:ext cx="417" cy="371"/>
              </a:xfrm>
              <a:custGeom>
                <a:avLst/>
                <a:gdLst>
                  <a:gd name="T0" fmla="*/ 28 w 1251"/>
                  <a:gd name="T1" fmla="*/ 542 h 1113"/>
                  <a:gd name="T2" fmla="*/ 10 w 1251"/>
                  <a:gd name="T3" fmla="*/ 557 h 1113"/>
                  <a:gd name="T4" fmla="*/ 81 w 1251"/>
                  <a:gd name="T5" fmla="*/ 604 h 1113"/>
                  <a:gd name="T6" fmla="*/ 191 w 1251"/>
                  <a:gd name="T7" fmla="*/ 640 h 1113"/>
                  <a:gd name="T8" fmla="*/ 340 w 1251"/>
                  <a:gd name="T9" fmla="*/ 572 h 1113"/>
                  <a:gd name="T10" fmla="*/ 469 w 1251"/>
                  <a:gd name="T11" fmla="*/ 588 h 1113"/>
                  <a:gd name="T12" fmla="*/ 478 w 1251"/>
                  <a:gd name="T13" fmla="*/ 613 h 1113"/>
                  <a:gd name="T14" fmla="*/ 297 w 1251"/>
                  <a:gd name="T15" fmla="*/ 617 h 1113"/>
                  <a:gd name="T16" fmla="*/ 280 w 1251"/>
                  <a:gd name="T17" fmla="*/ 726 h 1113"/>
                  <a:gd name="T18" fmla="*/ 223 w 1251"/>
                  <a:gd name="T19" fmla="*/ 758 h 1113"/>
                  <a:gd name="T20" fmla="*/ 400 w 1251"/>
                  <a:gd name="T21" fmla="*/ 862 h 1113"/>
                  <a:gd name="T22" fmla="*/ 461 w 1251"/>
                  <a:gd name="T23" fmla="*/ 944 h 1113"/>
                  <a:gd name="T24" fmla="*/ 527 w 1251"/>
                  <a:gd name="T25" fmla="*/ 998 h 1113"/>
                  <a:gd name="T26" fmla="*/ 608 w 1251"/>
                  <a:gd name="T27" fmla="*/ 1079 h 1113"/>
                  <a:gd name="T28" fmla="*/ 684 w 1251"/>
                  <a:gd name="T29" fmla="*/ 1091 h 1113"/>
                  <a:gd name="T30" fmla="*/ 784 w 1251"/>
                  <a:gd name="T31" fmla="*/ 1089 h 1113"/>
                  <a:gd name="T32" fmla="*/ 757 w 1251"/>
                  <a:gd name="T33" fmla="*/ 1011 h 1113"/>
                  <a:gd name="T34" fmla="*/ 795 w 1251"/>
                  <a:gd name="T35" fmla="*/ 913 h 1113"/>
                  <a:gd name="T36" fmla="*/ 815 w 1251"/>
                  <a:gd name="T37" fmla="*/ 985 h 1113"/>
                  <a:gd name="T38" fmla="*/ 820 w 1251"/>
                  <a:gd name="T39" fmla="*/ 1045 h 1113"/>
                  <a:gd name="T40" fmla="*/ 894 w 1251"/>
                  <a:gd name="T41" fmla="*/ 971 h 1113"/>
                  <a:gd name="T42" fmla="*/ 922 w 1251"/>
                  <a:gd name="T43" fmla="*/ 915 h 1113"/>
                  <a:gd name="T44" fmla="*/ 979 w 1251"/>
                  <a:gd name="T45" fmla="*/ 876 h 1113"/>
                  <a:gd name="T46" fmla="*/ 1091 w 1251"/>
                  <a:gd name="T47" fmla="*/ 926 h 1113"/>
                  <a:gd name="T48" fmla="*/ 1010 w 1251"/>
                  <a:gd name="T49" fmla="*/ 847 h 1113"/>
                  <a:gd name="T50" fmla="*/ 1056 w 1251"/>
                  <a:gd name="T51" fmla="*/ 695 h 1113"/>
                  <a:gd name="T52" fmla="*/ 976 w 1251"/>
                  <a:gd name="T53" fmla="*/ 628 h 1113"/>
                  <a:gd name="T54" fmla="*/ 1083 w 1251"/>
                  <a:gd name="T55" fmla="*/ 551 h 1113"/>
                  <a:gd name="T56" fmla="*/ 1249 w 1251"/>
                  <a:gd name="T57" fmla="*/ 535 h 1113"/>
                  <a:gd name="T58" fmla="*/ 1183 w 1251"/>
                  <a:gd name="T59" fmla="*/ 400 h 1113"/>
                  <a:gd name="T60" fmla="*/ 1176 w 1251"/>
                  <a:gd name="T61" fmla="*/ 328 h 1113"/>
                  <a:gd name="T62" fmla="*/ 1091 w 1251"/>
                  <a:gd name="T63" fmla="*/ 201 h 1113"/>
                  <a:gd name="T64" fmla="*/ 1044 w 1251"/>
                  <a:gd name="T65" fmla="*/ 101 h 1113"/>
                  <a:gd name="T66" fmla="*/ 932 w 1251"/>
                  <a:gd name="T67" fmla="*/ 8 h 1113"/>
                  <a:gd name="T68" fmla="*/ 873 w 1251"/>
                  <a:gd name="T69" fmla="*/ 20 h 1113"/>
                  <a:gd name="T70" fmla="*/ 750 w 1251"/>
                  <a:gd name="T71" fmla="*/ 71 h 1113"/>
                  <a:gd name="T72" fmla="*/ 669 w 1251"/>
                  <a:gd name="T73" fmla="*/ 140 h 1113"/>
                  <a:gd name="T74" fmla="*/ 482 w 1251"/>
                  <a:gd name="T75" fmla="*/ 150 h 1113"/>
                  <a:gd name="T76" fmla="*/ 416 w 1251"/>
                  <a:gd name="T77" fmla="*/ 163 h 1113"/>
                  <a:gd name="T78" fmla="*/ 373 w 1251"/>
                  <a:gd name="T79" fmla="*/ 201 h 1113"/>
                  <a:gd name="T80" fmla="*/ 362 w 1251"/>
                  <a:gd name="T81" fmla="*/ 309 h 1113"/>
                  <a:gd name="T82" fmla="*/ 323 w 1251"/>
                  <a:gd name="T83" fmla="*/ 319 h 1113"/>
                  <a:gd name="T84" fmla="*/ 290 w 1251"/>
                  <a:gd name="T85" fmla="*/ 329 h 1113"/>
                  <a:gd name="T86" fmla="*/ 237 w 1251"/>
                  <a:gd name="T87" fmla="*/ 328 h 1113"/>
                  <a:gd name="T88" fmla="*/ 121 w 1251"/>
                  <a:gd name="T89" fmla="*/ 378 h 1113"/>
                  <a:gd name="T90" fmla="*/ 74 w 1251"/>
                  <a:gd name="T91" fmla="*/ 390 h 1113"/>
                  <a:gd name="T92" fmla="*/ 0 w 1251"/>
                  <a:gd name="T93" fmla="*/ 464 h 1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251" h="1113">
                    <a:moveTo>
                      <a:pt x="0" y="464"/>
                    </a:moveTo>
                    <a:lnTo>
                      <a:pt x="25" y="502"/>
                    </a:lnTo>
                    <a:lnTo>
                      <a:pt x="28" y="542"/>
                    </a:lnTo>
                    <a:lnTo>
                      <a:pt x="49" y="552"/>
                    </a:lnTo>
                    <a:lnTo>
                      <a:pt x="44" y="567"/>
                    </a:lnTo>
                    <a:lnTo>
                      <a:pt x="10" y="557"/>
                    </a:lnTo>
                    <a:lnTo>
                      <a:pt x="2" y="558"/>
                    </a:lnTo>
                    <a:lnTo>
                      <a:pt x="4" y="564"/>
                    </a:lnTo>
                    <a:lnTo>
                      <a:pt x="81" y="604"/>
                    </a:lnTo>
                    <a:lnTo>
                      <a:pt x="100" y="588"/>
                    </a:lnTo>
                    <a:lnTo>
                      <a:pt x="120" y="586"/>
                    </a:lnTo>
                    <a:lnTo>
                      <a:pt x="191" y="640"/>
                    </a:lnTo>
                    <a:lnTo>
                      <a:pt x="263" y="607"/>
                    </a:lnTo>
                    <a:lnTo>
                      <a:pt x="287" y="584"/>
                    </a:lnTo>
                    <a:lnTo>
                      <a:pt x="340" y="572"/>
                    </a:lnTo>
                    <a:lnTo>
                      <a:pt x="366" y="570"/>
                    </a:lnTo>
                    <a:lnTo>
                      <a:pt x="420" y="572"/>
                    </a:lnTo>
                    <a:lnTo>
                      <a:pt x="469" y="588"/>
                    </a:lnTo>
                    <a:lnTo>
                      <a:pt x="534" y="642"/>
                    </a:lnTo>
                    <a:lnTo>
                      <a:pt x="528" y="649"/>
                    </a:lnTo>
                    <a:lnTo>
                      <a:pt x="478" y="613"/>
                    </a:lnTo>
                    <a:lnTo>
                      <a:pt x="396" y="594"/>
                    </a:lnTo>
                    <a:lnTo>
                      <a:pt x="370" y="604"/>
                    </a:lnTo>
                    <a:lnTo>
                      <a:pt x="297" y="617"/>
                    </a:lnTo>
                    <a:lnTo>
                      <a:pt x="280" y="645"/>
                    </a:lnTo>
                    <a:lnTo>
                      <a:pt x="289" y="685"/>
                    </a:lnTo>
                    <a:lnTo>
                      <a:pt x="280" y="726"/>
                    </a:lnTo>
                    <a:lnTo>
                      <a:pt x="268" y="741"/>
                    </a:lnTo>
                    <a:lnTo>
                      <a:pt x="242" y="743"/>
                    </a:lnTo>
                    <a:lnTo>
                      <a:pt x="223" y="758"/>
                    </a:lnTo>
                    <a:lnTo>
                      <a:pt x="356" y="813"/>
                    </a:lnTo>
                    <a:lnTo>
                      <a:pt x="363" y="819"/>
                    </a:lnTo>
                    <a:lnTo>
                      <a:pt x="400" y="862"/>
                    </a:lnTo>
                    <a:lnTo>
                      <a:pt x="417" y="901"/>
                    </a:lnTo>
                    <a:lnTo>
                      <a:pt x="441" y="939"/>
                    </a:lnTo>
                    <a:lnTo>
                      <a:pt x="461" y="944"/>
                    </a:lnTo>
                    <a:lnTo>
                      <a:pt x="463" y="964"/>
                    </a:lnTo>
                    <a:lnTo>
                      <a:pt x="486" y="983"/>
                    </a:lnTo>
                    <a:lnTo>
                      <a:pt x="527" y="998"/>
                    </a:lnTo>
                    <a:lnTo>
                      <a:pt x="535" y="1017"/>
                    </a:lnTo>
                    <a:lnTo>
                      <a:pt x="590" y="1026"/>
                    </a:lnTo>
                    <a:lnTo>
                      <a:pt x="608" y="1079"/>
                    </a:lnTo>
                    <a:lnTo>
                      <a:pt x="642" y="1075"/>
                    </a:lnTo>
                    <a:lnTo>
                      <a:pt x="656" y="1087"/>
                    </a:lnTo>
                    <a:lnTo>
                      <a:pt x="684" y="1091"/>
                    </a:lnTo>
                    <a:lnTo>
                      <a:pt x="739" y="1113"/>
                    </a:lnTo>
                    <a:lnTo>
                      <a:pt x="751" y="1099"/>
                    </a:lnTo>
                    <a:lnTo>
                      <a:pt x="784" y="1089"/>
                    </a:lnTo>
                    <a:lnTo>
                      <a:pt x="760" y="1050"/>
                    </a:lnTo>
                    <a:lnTo>
                      <a:pt x="771" y="1029"/>
                    </a:lnTo>
                    <a:lnTo>
                      <a:pt x="757" y="1011"/>
                    </a:lnTo>
                    <a:lnTo>
                      <a:pt x="753" y="977"/>
                    </a:lnTo>
                    <a:lnTo>
                      <a:pt x="757" y="937"/>
                    </a:lnTo>
                    <a:lnTo>
                      <a:pt x="795" y="913"/>
                    </a:lnTo>
                    <a:lnTo>
                      <a:pt x="816" y="925"/>
                    </a:lnTo>
                    <a:lnTo>
                      <a:pt x="819" y="965"/>
                    </a:lnTo>
                    <a:lnTo>
                      <a:pt x="815" y="985"/>
                    </a:lnTo>
                    <a:lnTo>
                      <a:pt x="824" y="1011"/>
                    </a:lnTo>
                    <a:lnTo>
                      <a:pt x="813" y="1032"/>
                    </a:lnTo>
                    <a:lnTo>
                      <a:pt x="820" y="1045"/>
                    </a:lnTo>
                    <a:lnTo>
                      <a:pt x="891" y="1012"/>
                    </a:lnTo>
                    <a:lnTo>
                      <a:pt x="902" y="990"/>
                    </a:lnTo>
                    <a:lnTo>
                      <a:pt x="894" y="971"/>
                    </a:lnTo>
                    <a:lnTo>
                      <a:pt x="899" y="957"/>
                    </a:lnTo>
                    <a:lnTo>
                      <a:pt x="896" y="924"/>
                    </a:lnTo>
                    <a:lnTo>
                      <a:pt x="922" y="915"/>
                    </a:lnTo>
                    <a:lnTo>
                      <a:pt x="950" y="926"/>
                    </a:lnTo>
                    <a:lnTo>
                      <a:pt x="967" y="883"/>
                    </a:lnTo>
                    <a:lnTo>
                      <a:pt x="979" y="876"/>
                    </a:lnTo>
                    <a:lnTo>
                      <a:pt x="1037" y="925"/>
                    </a:lnTo>
                    <a:lnTo>
                      <a:pt x="1073" y="940"/>
                    </a:lnTo>
                    <a:lnTo>
                      <a:pt x="1091" y="926"/>
                    </a:lnTo>
                    <a:lnTo>
                      <a:pt x="1089" y="899"/>
                    </a:lnTo>
                    <a:lnTo>
                      <a:pt x="1058" y="869"/>
                    </a:lnTo>
                    <a:lnTo>
                      <a:pt x="1010" y="847"/>
                    </a:lnTo>
                    <a:lnTo>
                      <a:pt x="1020" y="812"/>
                    </a:lnTo>
                    <a:lnTo>
                      <a:pt x="1063" y="767"/>
                    </a:lnTo>
                    <a:lnTo>
                      <a:pt x="1056" y="695"/>
                    </a:lnTo>
                    <a:lnTo>
                      <a:pt x="1041" y="682"/>
                    </a:lnTo>
                    <a:lnTo>
                      <a:pt x="1008" y="685"/>
                    </a:lnTo>
                    <a:lnTo>
                      <a:pt x="976" y="628"/>
                    </a:lnTo>
                    <a:lnTo>
                      <a:pt x="946" y="604"/>
                    </a:lnTo>
                    <a:lnTo>
                      <a:pt x="978" y="581"/>
                    </a:lnTo>
                    <a:lnTo>
                      <a:pt x="1083" y="551"/>
                    </a:lnTo>
                    <a:lnTo>
                      <a:pt x="1184" y="554"/>
                    </a:lnTo>
                    <a:lnTo>
                      <a:pt x="1230" y="550"/>
                    </a:lnTo>
                    <a:lnTo>
                      <a:pt x="1249" y="535"/>
                    </a:lnTo>
                    <a:lnTo>
                      <a:pt x="1251" y="482"/>
                    </a:lnTo>
                    <a:lnTo>
                      <a:pt x="1231" y="416"/>
                    </a:lnTo>
                    <a:lnTo>
                      <a:pt x="1183" y="400"/>
                    </a:lnTo>
                    <a:lnTo>
                      <a:pt x="1192" y="347"/>
                    </a:lnTo>
                    <a:lnTo>
                      <a:pt x="1181" y="347"/>
                    </a:lnTo>
                    <a:lnTo>
                      <a:pt x="1176" y="328"/>
                    </a:lnTo>
                    <a:lnTo>
                      <a:pt x="1214" y="297"/>
                    </a:lnTo>
                    <a:lnTo>
                      <a:pt x="1108" y="246"/>
                    </a:lnTo>
                    <a:lnTo>
                      <a:pt x="1091" y="201"/>
                    </a:lnTo>
                    <a:lnTo>
                      <a:pt x="1079" y="155"/>
                    </a:lnTo>
                    <a:lnTo>
                      <a:pt x="1042" y="118"/>
                    </a:lnTo>
                    <a:lnTo>
                      <a:pt x="1044" y="101"/>
                    </a:lnTo>
                    <a:lnTo>
                      <a:pt x="1046" y="71"/>
                    </a:lnTo>
                    <a:lnTo>
                      <a:pt x="956" y="46"/>
                    </a:lnTo>
                    <a:lnTo>
                      <a:pt x="932" y="8"/>
                    </a:lnTo>
                    <a:lnTo>
                      <a:pt x="871" y="0"/>
                    </a:lnTo>
                    <a:lnTo>
                      <a:pt x="864" y="1"/>
                    </a:lnTo>
                    <a:lnTo>
                      <a:pt x="873" y="20"/>
                    </a:lnTo>
                    <a:lnTo>
                      <a:pt x="867" y="33"/>
                    </a:lnTo>
                    <a:lnTo>
                      <a:pt x="782" y="56"/>
                    </a:lnTo>
                    <a:lnTo>
                      <a:pt x="750" y="71"/>
                    </a:lnTo>
                    <a:lnTo>
                      <a:pt x="722" y="128"/>
                    </a:lnTo>
                    <a:lnTo>
                      <a:pt x="688" y="124"/>
                    </a:lnTo>
                    <a:lnTo>
                      <a:pt x="669" y="140"/>
                    </a:lnTo>
                    <a:lnTo>
                      <a:pt x="559" y="123"/>
                    </a:lnTo>
                    <a:lnTo>
                      <a:pt x="482" y="157"/>
                    </a:lnTo>
                    <a:lnTo>
                      <a:pt x="482" y="150"/>
                    </a:lnTo>
                    <a:lnTo>
                      <a:pt x="474" y="138"/>
                    </a:lnTo>
                    <a:lnTo>
                      <a:pt x="442" y="161"/>
                    </a:lnTo>
                    <a:lnTo>
                      <a:pt x="416" y="163"/>
                    </a:lnTo>
                    <a:lnTo>
                      <a:pt x="404" y="178"/>
                    </a:lnTo>
                    <a:lnTo>
                      <a:pt x="384" y="179"/>
                    </a:lnTo>
                    <a:lnTo>
                      <a:pt x="373" y="201"/>
                    </a:lnTo>
                    <a:lnTo>
                      <a:pt x="381" y="220"/>
                    </a:lnTo>
                    <a:lnTo>
                      <a:pt x="363" y="242"/>
                    </a:lnTo>
                    <a:lnTo>
                      <a:pt x="362" y="309"/>
                    </a:lnTo>
                    <a:lnTo>
                      <a:pt x="349" y="317"/>
                    </a:lnTo>
                    <a:lnTo>
                      <a:pt x="336" y="312"/>
                    </a:lnTo>
                    <a:lnTo>
                      <a:pt x="323" y="319"/>
                    </a:lnTo>
                    <a:lnTo>
                      <a:pt x="306" y="354"/>
                    </a:lnTo>
                    <a:lnTo>
                      <a:pt x="293" y="349"/>
                    </a:lnTo>
                    <a:lnTo>
                      <a:pt x="290" y="329"/>
                    </a:lnTo>
                    <a:lnTo>
                      <a:pt x="245" y="347"/>
                    </a:lnTo>
                    <a:lnTo>
                      <a:pt x="238" y="340"/>
                    </a:lnTo>
                    <a:lnTo>
                      <a:pt x="237" y="328"/>
                    </a:lnTo>
                    <a:lnTo>
                      <a:pt x="209" y="323"/>
                    </a:lnTo>
                    <a:lnTo>
                      <a:pt x="181" y="379"/>
                    </a:lnTo>
                    <a:lnTo>
                      <a:pt x="121" y="378"/>
                    </a:lnTo>
                    <a:lnTo>
                      <a:pt x="105" y="359"/>
                    </a:lnTo>
                    <a:lnTo>
                      <a:pt x="87" y="375"/>
                    </a:lnTo>
                    <a:lnTo>
                      <a:pt x="74" y="390"/>
                    </a:lnTo>
                    <a:lnTo>
                      <a:pt x="77" y="423"/>
                    </a:lnTo>
                    <a:lnTo>
                      <a:pt x="52" y="432"/>
                    </a:lnTo>
                    <a:lnTo>
                      <a:pt x="0" y="46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2" name="Freeform 105">
                <a:extLst>
                  <a:ext uri="{FF2B5EF4-FFF2-40B4-BE49-F238E27FC236}">
                    <a16:creationId xmlns:a16="http://schemas.microsoft.com/office/drawing/2014/main" id="{7CB96520-28CD-5FFF-D49E-F316DA904D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71" y="1513"/>
                <a:ext cx="417" cy="311"/>
              </a:xfrm>
              <a:custGeom>
                <a:avLst/>
                <a:gdLst>
                  <a:gd name="T0" fmla="*/ 918 w 1249"/>
                  <a:gd name="T1" fmla="*/ 81 h 933"/>
                  <a:gd name="T2" fmla="*/ 879 w 1249"/>
                  <a:gd name="T3" fmla="*/ 98 h 933"/>
                  <a:gd name="T4" fmla="*/ 767 w 1249"/>
                  <a:gd name="T5" fmla="*/ 49 h 933"/>
                  <a:gd name="T6" fmla="*/ 697 w 1249"/>
                  <a:gd name="T7" fmla="*/ 7 h 933"/>
                  <a:gd name="T8" fmla="*/ 652 w 1249"/>
                  <a:gd name="T9" fmla="*/ 39 h 933"/>
                  <a:gd name="T10" fmla="*/ 629 w 1249"/>
                  <a:gd name="T11" fmla="*/ 81 h 933"/>
                  <a:gd name="T12" fmla="*/ 632 w 1249"/>
                  <a:gd name="T13" fmla="*/ 114 h 933"/>
                  <a:gd name="T14" fmla="*/ 550 w 1249"/>
                  <a:gd name="T15" fmla="*/ 169 h 933"/>
                  <a:gd name="T16" fmla="*/ 554 w 1249"/>
                  <a:gd name="T17" fmla="*/ 135 h 933"/>
                  <a:gd name="T18" fmla="*/ 549 w 1249"/>
                  <a:gd name="T19" fmla="*/ 89 h 933"/>
                  <a:gd name="T20" fmla="*/ 525 w 1249"/>
                  <a:gd name="T21" fmla="*/ 37 h 933"/>
                  <a:gd name="T22" fmla="*/ 483 w 1249"/>
                  <a:gd name="T23" fmla="*/ 101 h 933"/>
                  <a:gd name="T24" fmla="*/ 501 w 1249"/>
                  <a:gd name="T25" fmla="*/ 153 h 933"/>
                  <a:gd name="T26" fmla="*/ 514 w 1249"/>
                  <a:gd name="T27" fmla="*/ 213 h 933"/>
                  <a:gd name="T28" fmla="*/ 469 w 1249"/>
                  <a:gd name="T29" fmla="*/ 237 h 933"/>
                  <a:gd name="T30" fmla="*/ 386 w 1249"/>
                  <a:gd name="T31" fmla="*/ 211 h 933"/>
                  <a:gd name="T32" fmla="*/ 338 w 1249"/>
                  <a:gd name="T33" fmla="*/ 203 h 933"/>
                  <a:gd name="T34" fmla="*/ 265 w 1249"/>
                  <a:gd name="T35" fmla="*/ 141 h 933"/>
                  <a:gd name="T36" fmla="*/ 216 w 1249"/>
                  <a:gd name="T37" fmla="*/ 107 h 933"/>
                  <a:gd name="T38" fmla="*/ 191 w 1249"/>
                  <a:gd name="T39" fmla="*/ 68 h 933"/>
                  <a:gd name="T40" fmla="*/ 147 w 1249"/>
                  <a:gd name="T41" fmla="*/ 25 h 933"/>
                  <a:gd name="T42" fmla="*/ 81 w 1249"/>
                  <a:gd name="T43" fmla="*/ 106 h 933"/>
                  <a:gd name="T44" fmla="*/ 38 w 1249"/>
                  <a:gd name="T45" fmla="*/ 150 h 933"/>
                  <a:gd name="T46" fmla="*/ 0 w 1249"/>
                  <a:gd name="T47" fmla="*/ 179 h 933"/>
                  <a:gd name="T48" fmla="*/ 15 w 1249"/>
                  <a:gd name="T49" fmla="*/ 266 h 933"/>
                  <a:gd name="T50" fmla="*/ 136 w 1249"/>
                  <a:gd name="T51" fmla="*/ 409 h 933"/>
                  <a:gd name="T52" fmla="*/ 205 w 1249"/>
                  <a:gd name="T53" fmla="*/ 503 h 933"/>
                  <a:gd name="T54" fmla="*/ 280 w 1249"/>
                  <a:gd name="T55" fmla="*/ 657 h 933"/>
                  <a:gd name="T56" fmla="*/ 472 w 1249"/>
                  <a:gd name="T57" fmla="*/ 773 h 933"/>
                  <a:gd name="T58" fmla="*/ 599 w 1249"/>
                  <a:gd name="T59" fmla="*/ 849 h 933"/>
                  <a:gd name="T60" fmla="*/ 645 w 1249"/>
                  <a:gd name="T61" fmla="*/ 905 h 933"/>
                  <a:gd name="T62" fmla="*/ 651 w 1249"/>
                  <a:gd name="T63" fmla="*/ 891 h 933"/>
                  <a:gd name="T64" fmla="*/ 724 w 1249"/>
                  <a:gd name="T65" fmla="*/ 885 h 933"/>
                  <a:gd name="T66" fmla="*/ 836 w 1249"/>
                  <a:gd name="T67" fmla="*/ 861 h 933"/>
                  <a:gd name="T68" fmla="*/ 896 w 1249"/>
                  <a:gd name="T69" fmla="*/ 855 h 933"/>
                  <a:gd name="T70" fmla="*/ 930 w 1249"/>
                  <a:gd name="T71" fmla="*/ 859 h 933"/>
                  <a:gd name="T72" fmla="*/ 926 w 1249"/>
                  <a:gd name="T73" fmla="*/ 900 h 933"/>
                  <a:gd name="T74" fmla="*/ 993 w 1249"/>
                  <a:gd name="T75" fmla="*/ 893 h 933"/>
                  <a:gd name="T76" fmla="*/ 1038 w 1249"/>
                  <a:gd name="T77" fmla="*/ 875 h 933"/>
                  <a:gd name="T78" fmla="*/ 1076 w 1249"/>
                  <a:gd name="T79" fmla="*/ 919 h 933"/>
                  <a:gd name="T80" fmla="*/ 1115 w 1249"/>
                  <a:gd name="T81" fmla="*/ 902 h 933"/>
                  <a:gd name="T82" fmla="*/ 1162 w 1249"/>
                  <a:gd name="T83" fmla="*/ 904 h 933"/>
                  <a:gd name="T84" fmla="*/ 1231 w 1249"/>
                  <a:gd name="T85" fmla="*/ 857 h 933"/>
                  <a:gd name="T86" fmla="*/ 1200 w 1249"/>
                  <a:gd name="T87" fmla="*/ 801 h 933"/>
                  <a:gd name="T88" fmla="*/ 1174 w 1249"/>
                  <a:gd name="T89" fmla="*/ 816 h 933"/>
                  <a:gd name="T90" fmla="*/ 1194 w 1249"/>
                  <a:gd name="T91" fmla="*/ 747 h 933"/>
                  <a:gd name="T92" fmla="*/ 1181 w 1249"/>
                  <a:gd name="T93" fmla="*/ 668 h 933"/>
                  <a:gd name="T94" fmla="*/ 1205 w 1249"/>
                  <a:gd name="T95" fmla="*/ 645 h 933"/>
                  <a:gd name="T96" fmla="*/ 1198 w 1249"/>
                  <a:gd name="T97" fmla="*/ 559 h 933"/>
                  <a:gd name="T98" fmla="*/ 1169 w 1249"/>
                  <a:gd name="T99" fmla="*/ 541 h 933"/>
                  <a:gd name="T100" fmla="*/ 1156 w 1249"/>
                  <a:gd name="T101" fmla="*/ 482 h 933"/>
                  <a:gd name="T102" fmla="*/ 1144 w 1249"/>
                  <a:gd name="T103" fmla="*/ 423 h 933"/>
                  <a:gd name="T104" fmla="*/ 1135 w 1249"/>
                  <a:gd name="T105" fmla="*/ 403 h 933"/>
                  <a:gd name="T106" fmla="*/ 1126 w 1249"/>
                  <a:gd name="T107" fmla="*/ 364 h 933"/>
                  <a:gd name="T108" fmla="*/ 1135 w 1249"/>
                  <a:gd name="T109" fmla="*/ 329 h 933"/>
                  <a:gd name="T110" fmla="*/ 1047 w 1249"/>
                  <a:gd name="T111" fmla="*/ 244 h 933"/>
                  <a:gd name="T112" fmla="*/ 1019 w 1249"/>
                  <a:gd name="T113" fmla="*/ 159 h 933"/>
                  <a:gd name="T114" fmla="*/ 1011 w 1249"/>
                  <a:gd name="T115" fmla="*/ 147 h 933"/>
                  <a:gd name="T116" fmla="*/ 1003 w 1249"/>
                  <a:gd name="T117" fmla="*/ 134 h 933"/>
                  <a:gd name="T118" fmla="*/ 981 w 1249"/>
                  <a:gd name="T119" fmla="*/ 109 h 933"/>
                  <a:gd name="T120" fmla="*/ 938 w 1249"/>
                  <a:gd name="T121" fmla="*/ 85 h 9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49" h="933">
                    <a:moveTo>
                      <a:pt x="938" y="85"/>
                    </a:moveTo>
                    <a:lnTo>
                      <a:pt x="918" y="81"/>
                    </a:lnTo>
                    <a:lnTo>
                      <a:pt x="905" y="96"/>
                    </a:lnTo>
                    <a:lnTo>
                      <a:pt x="879" y="98"/>
                    </a:lnTo>
                    <a:lnTo>
                      <a:pt x="803" y="64"/>
                    </a:lnTo>
                    <a:lnTo>
                      <a:pt x="767" y="49"/>
                    </a:lnTo>
                    <a:lnTo>
                      <a:pt x="709" y="0"/>
                    </a:lnTo>
                    <a:lnTo>
                      <a:pt x="697" y="7"/>
                    </a:lnTo>
                    <a:lnTo>
                      <a:pt x="680" y="50"/>
                    </a:lnTo>
                    <a:lnTo>
                      <a:pt x="652" y="39"/>
                    </a:lnTo>
                    <a:lnTo>
                      <a:pt x="626" y="48"/>
                    </a:lnTo>
                    <a:lnTo>
                      <a:pt x="629" y="81"/>
                    </a:lnTo>
                    <a:lnTo>
                      <a:pt x="624" y="95"/>
                    </a:lnTo>
                    <a:lnTo>
                      <a:pt x="632" y="114"/>
                    </a:lnTo>
                    <a:lnTo>
                      <a:pt x="621" y="136"/>
                    </a:lnTo>
                    <a:lnTo>
                      <a:pt x="550" y="169"/>
                    </a:lnTo>
                    <a:lnTo>
                      <a:pt x="543" y="156"/>
                    </a:lnTo>
                    <a:lnTo>
                      <a:pt x="554" y="135"/>
                    </a:lnTo>
                    <a:lnTo>
                      <a:pt x="545" y="109"/>
                    </a:lnTo>
                    <a:lnTo>
                      <a:pt x="549" y="89"/>
                    </a:lnTo>
                    <a:lnTo>
                      <a:pt x="546" y="49"/>
                    </a:lnTo>
                    <a:lnTo>
                      <a:pt x="525" y="37"/>
                    </a:lnTo>
                    <a:lnTo>
                      <a:pt x="487" y="61"/>
                    </a:lnTo>
                    <a:lnTo>
                      <a:pt x="483" y="101"/>
                    </a:lnTo>
                    <a:lnTo>
                      <a:pt x="487" y="135"/>
                    </a:lnTo>
                    <a:lnTo>
                      <a:pt x="501" y="153"/>
                    </a:lnTo>
                    <a:lnTo>
                      <a:pt x="490" y="174"/>
                    </a:lnTo>
                    <a:lnTo>
                      <a:pt x="514" y="213"/>
                    </a:lnTo>
                    <a:lnTo>
                      <a:pt x="481" y="223"/>
                    </a:lnTo>
                    <a:lnTo>
                      <a:pt x="469" y="237"/>
                    </a:lnTo>
                    <a:lnTo>
                      <a:pt x="414" y="215"/>
                    </a:lnTo>
                    <a:lnTo>
                      <a:pt x="386" y="211"/>
                    </a:lnTo>
                    <a:lnTo>
                      <a:pt x="372" y="199"/>
                    </a:lnTo>
                    <a:lnTo>
                      <a:pt x="338" y="203"/>
                    </a:lnTo>
                    <a:lnTo>
                      <a:pt x="320" y="150"/>
                    </a:lnTo>
                    <a:lnTo>
                      <a:pt x="265" y="141"/>
                    </a:lnTo>
                    <a:lnTo>
                      <a:pt x="257" y="122"/>
                    </a:lnTo>
                    <a:lnTo>
                      <a:pt x="216" y="107"/>
                    </a:lnTo>
                    <a:lnTo>
                      <a:pt x="193" y="88"/>
                    </a:lnTo>
                    <a:lnTo>
                      <a:pt x="191" y="68"/>
                    </a:lnTo>
                    <a:lnTo>
                      <a:pt x="171" y="63"/>
                    </a:lnTo>
                    <a:lnTo>
                      <a:pt x="147" y="25"/>
                    </a:lnTo>
                    <a:lnTo>
                      <a:pt x="109" y="42"/>
                    </a:lnTo>
                    <a:lnTo>
                      <a:pt x="81" y="106"/>
                    </a:lnTo>
                    <a:lnTo>
                      <a:pt x="75" y="113"/>
                    </a:lnTo>
                    <a:lnTo>
                      <a:pt x="38" y="150"/>
                    </a:lnTo>
                    <a:lnTo>
                      <a:pt x="27" y="171"/>
                    </a:lnTo>
                    <a:lnTo>
                      <a:pt x="0" y="179"/>
                    </a:lnTo>
                    <a:lnTo>
                      <a:pt x="7" y="247"/>
                    </a:lnTo>
                    <a:lnTo>
                      <a:pt x="15" y="266"/>
                    </a:lnTo>
                    <a:lnTo>
                      <a:pt x="105" y="358"/>
                    </a:lnTo>
                    <a:lnTo>
                      <a:pt x="136" y="409"/>
                    </a:lnTo>
                    <a:lnTo>
                      <a:pt x="158" y="420"/>
                    </a:lnTo>
                    <a:lnTo>
                      <a:pt x="205" y="503"/>
                    </a:lnTo>
                    <a:lnTo>
                      <a:pt x="245" y="647"/>
                    </a:lnTo>
                    <a:lnTo>
                      <a:pt x="280" y="657"/>
                    </a:lnTo>
                    <a:lnTo>
                      <a:pt x="389" y="748"/>
                    </a:lnTo>
                    <a:lnTo>
                      <a:pt x="472" y="773"/>
                    </a:lnTo>
                    <a:lnTo>
                      <a:pt x="512" y="837"/>
                    </a:lnTo>
                    <a:lnTo>
                      <a:pt x="599" y="849"/>
                    </a:lnTo>
                    <a:lnTo>
                      <a:pt x="639" y="900"/>
                    </a:lnTo>
                    <a:lnTo>
                      <a:pt x="645" y="905"/>
                    </a:lnTo>
                    <a:lnTo>
                      <a:pt x="644" y="892"/>
                    </a:lnTo>
                    <a:lnTo>
                      <a:pt x="651" y="891"/>
                    </a:lnTo>
                    <a:lnTo>
                      <a:pt x="702" y="933"/>
                    </a:lnTo>
                    <a:lnTo>
                      <a:pt x="724" y="885"/>
                    </a:lnTo>
                    <a:lnTo>
                      <a:pt x="818" y="889"/>
                    </a:lnTo>
                    <a:lnTo>
                      <a:pt x="836" y="861"/>
                    </a:lnTo>
                    <a:lnTo>
                      <a:pt x="868" y="851"/>
                    </a:lnTo>
                    <a:lnTo>
                      <a:pt x="896" y="855"/>
                    </a:lnTo>
                    <a:lnTo>
                      <a:pt x="928" y="838"/>
                    </a:lnTo>
                    <a:lnTo>
                      <a:pt x="930" y="859"/>
                    </a:lnTo>
                    <a:lnTo>
                      <a:pt x="912" y="887"/>
                    </a:lnTo>
                    <a:lnTo>
                      <a:pt x="926" y="900"/>
                    </a:lnTo>
                    <a:lnTo>
                      <a:pt x="979" y="888"/>
                    </a:lnTo>
                    <a:lnTo>
                      <a:pt x="993" y="893"/>
                    </a:lnTo>
                    <a:lnTo>
                      <a:pt x="1005" y="872"/>
                    </a:lnTo>
                    <a:lnTo>
                      <a:pt x="1038" y="875"/>
                    </a:lnTo>
                    <a:lnTo>
                      <a:pt x="1039" y="889"/>
                    </a:lnTo>
                    <a:lnTo>
                      <a:pt x="1076" y="919"/>
                    </a:lnTo>
                    <a:lnTo>
                      <a:pt x="1096" y="917"/>
                    </a:lnTo>
                    <a:lnTo>
                      <a:pt x="1115" y="902"/>
                    </a:lnTo>
                    <a:lnTo>
                      <a:pt x="1121" y="894"/>
                    </a:lnTo>
                    <a:lnTo>
                      <a:pt x="1162" y="904"/>
                    </a:lnTo>
                    <a:lnTo>
                      <a:pt x="1199" y="861"/>
                    </a:lnTo>
                    <a:lnTo>
                      <a:pt x="1231" y="857"/>
                    </a:lnTo>
                    <a:lnTo>
                      <a:pt x="1249" y="829"/>
                    </a:lnTo>
                    <a:lnTo>
                      <a:pt x="1200" y="801"/>
                    </a:lnTo>
                    <a:lnTo>
                      <a:pt x="1182" y="822"/>
                    </a:lnTo>
                    <a:lnTo>
                      <a:pt x="1174" y="816"/>
                    </a:lnTo>
                    <a:lnTo>
                      <a:pt x="1170" y="776"/>
                    </a:lnTo>
                    <a:lnTo>
                      <a:pt x="1194" y="747"/>
                    </a:lnTo>
                    <a:lnTo>
                      <a:pt x="1175" y="681"/>
                    </a:lnTo>
                    <a:lnTo>
                      <a:pt x="1181" y="668"/>
                    </a:lnTo>
                    <a:lnTo>
                      <a:pt x="1201" y="666"/>
                    </a:lnTo>
                    <a:lnTo>
                      <a:pt x="1205" y="645"/>
                    </a:lnTo>
                    <a:lnTo>
                      <a:pt x="1195" y="613"/>
                    </a:lnTo>
                    <a:lnTo>
                      <a:pt x="1198" y="559"/>
                    </a:lnTo>
                    <a:lnTo>
                      <a:pt x="1189" y="539"/>
                    </a:lnTo>
                    <a:lnTo>
                      <a:pt x="1169" y="541"/>
                    </a:lnTo>
                    <a:lnTo>
                      <a:pt x="1179" y="506"/>
                    </a:lnTo>
                    <a:lnTo>
                      <a:pt x="1156" y="482"/>
                    </a:lnTo>
                    <a:lnTo>
                      <a:pt x="1168" y="461"/>
                    </a:lnTo>
                    <a:lnTo>
                      <a:pt x="1144" y="423"/>
                    </a:lnTo>
                    <a:lnTo>
                      <a:pt x="1143" y="409"/>
                    </a:lnTo>
                    <a:lnTo>
                      <a:pt x="1135" y="403"/>
                    </a:lnTo>
                    <a:lnTo>
                      <a:pt x="1121" y="385"/>
                    </a:lnTo>
                    <a:lnTo>
                      <a:pt x="1126" y="364"/>
                    </a:lnTo>
                    <a:lnTo>
                      <a:pt x="1136" y="336"/>
                    </a:lnTo>
                    <a:lnTo>
                      <a:pt x="1135" y="329"/>
                    </a:lnTo>
                    <a:lnTo>
                      <a:pt x="1086" y="301"/>
                    </a:lnTo>
                    <a:lnTo>
                      <a:pt x="1047" y="244"/>
                    </a:lnTo>
                    <a:lnTo>
                      <a:pt x="1057" y="209"/>
                    </a:lnTo>
                    <a:lnTo>
                      <a:pt x="1019" y="159"/>
                    </a:lnTo>
                    <a:lnTo>
                      <a:pt x="1014" y="173"/>
                    </a:lnTo>
                    <a:lnTo>
                      <a:pt x="1011" y="147"/>
                    </a:lnTo>
                    <a:lnTo>
                      <a:pt x="997" y="141"/>
                    </a:lnTo>
                    <a:lnTo>
                      <a:pt x="1003" y="134"/>
                    </a:lnTo>
                    <a:lnTo>
                      <a:pt x="995" y="121"/>
                    </a:lnTo>
                    <a:lnTo>
                      <a:pt x="981" y="109"/>
                    </a:lnTo>
                    <a:lnTo>
                      <a:pt x="947" y="106"/>
                    </a:lnTo>
                    <a:lnTo>
                      <a:pt x="938" y="8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3" name="Freeform 106">
                <a:extLst>
                  <a:ext uri="{FF2B5EF4-FFF2-40B4-BE49-F238E27FC236}">
                    <a16:creationId xmlns:a16="http://schemas.microsoft.com/office/drawing/2014/main" id="{EF7AD561-9765-0562-0839-18D3061609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04" y="1518"/>
                <a:ext cx="281" cy="438"/>
              </a:xfrm>
              <a:custGeom>
                <a:avLst/>
                <a:gdLst>
                  <a:gd name="T0" fmla="*/ 17 w 843"/>
                  <a:gd name="T1" fmla="*/ 159 h 1315"/>
                  <a:gd name="T2" fmla="*/ 50 w 843"/>
                  <a:gd name="T3" fmla="*/ 230 h 1315"/>
                  <a:gd name="T4" fmla="*/ 139 w 843"/>
                  <a:gd name="T5" fmla="*/ 322 h 1315"/>
                  <a:gd name="T6" fmla="*/ 138 w 843"/>
                  <a:gd name="T7" fmla="*/ 389 h 1315"/>
                  <a:gd name="T8" fmla="*/ 171 w 843"/>
                  <a:gd name="T9" fmla="*/ 447 h 1315"/>
                  <a:gd name="T10" fmla="*/ 172 w 843"/>
                  <a:gd name="T11" fmla="*/ 527 h 1315"/>
                  <a:gd name="T12" fmla="*/ 198 w 843"/>
                  <a:gd name="T13" fmla="*/ 599 h 1315"/>
                  <a:gd name="T14" fmla="*/ 184 w 843"/>
                  <a:gd name="T15" fmla="*/ 654 h 1315"/>
                  <a:gd name="T16" fmla="*/ 173 w 843"/>
                  <a:gd name="T17" fmla="*/ 762 h 1315"/>
                  <a:gd name="T18" fmla="*/ 203 w 843"/>
                  <a:gd name="T19" fmla="*/ 787 h 1315"/>
                  <a:gd name="T20" fmla="*/ 202 w 843"/>
                  <a:gd name="T21" fmla="*/ 847 h 1315"/>
                  <a:gd name="T22" fmla="*/ 118 w 843"/>
                  <a:gd name="T23" fmla="*/ 888 h 1315"/>
                  <a:gd name="T24" fmla="*/ 82 w 843"/>
                  <a:gd name="T25" fmla="*/ 945 h 1315"/>
                  <a:gd name="T26" fmla="*/ 126 w 843"/>
                  <a:gd name="T27" fmla="*/ 1048 h 1315"/>
                  <a:gd name="T28" fmla="*/ 231 w 843"/>
                  <a:gd name="T29" fmla="*/ 1099 h 1315"/>
                  <a:gd name="T30" fmla="*/ 329 w 843"/>
                  <a:gd name="T31" fmla="*/ 1143 h 1315"/>
                  <a:gd name="T32" fmla="*/ 386 w 843"/>
                  <a:gd name="T33" fmla="*/ 1179 h 1315"/>
                  <a:gd name="T34" fmla="*/ 512 w 843"/>
                  <a:gd name="T35" fmla="*/ 1220 h 1315"/>
                  <a:gd name="T36" fmla="*/ 558 w 843"/>
                  <a:gd name="T37" fmla="*/ 1297 h 1315"/>
                  <a:gd name="T38" fmla="*/ 624 w 843"/>
                  <a:gd name="T39" fmla="*/ 1277 h 1315"/>
                  <a:gd name="T40" fmla="*/ 639 w 843"/>
                  <a:gd name="T41" fmla="*/ 1228 h 1315"/>
                  <a:gd name="T42" fmla="*/ 711 w 843"/>
                  <a:gd name="T43" fmla="*/ 1202 h 1315"/>
                  <a:gd name="T44" fmla="*/ 748 w 843"/>
                  <a:gd name="T45" fmla="*/ 1171 h 1315"/>
                  <a:gd name="T46" fmla="*/ 817 w 843"/>
                  <a:gd name="T47" fmla="*/ 1185 h 1315"/>
                  <a:gd name="T48" fmla="*/ 843 w 843"/>
                  <a:gd name="T49" fmla="*/ 1109 h 1315"/>
                  <a:gd name="T50" fmla="*/ 765 w 843"/>
                  <a:gd name="T51" fmla="*/ 1063 h 1315"/>
                  <a:gd name="T52" fmla="*/ 784 w 843"/>
                  <a:gd name="T53" fmla="*/ 981 h 1315"/>
                  <a:gd name="T54" fmla="*/ 818 w 843"/>
                  <a:gd name="T55" fmla="*/ 910 h 1315"/>
                  <a:gd name="T56" fmla="*/ 697 w 843"/>
                  <a:gd name="T57" fmla="*/ 908 h 1315"/>
                  <a:gd name="T58" fmla="*/ 675 w 843"/>
                  <a:gd name="T59" fmla="*/ 816 h 1315"/>
                  <a:gd name="T60" fmla="*/ 663 w 843"/>
                  <a:gd name="T61" fmla="*/ 683 h 1315"/>
                  <a:gd name="T62" fmla="*/ 715 w 843"/>
                  <a:gd name="T63" fmla="*/ 598 h 1315"/>
                  <a:gd name="T64" fmla="*/ 684 w 843"/>
                  <a:gd name="T65" fmla="*/ 547 h 1315"/>
                  <a:gd name="T66" fmla="*/ 703 w 843"/>
                  <a:gd name="T67" fmla="*/ 457 h 1315"/>
                  <a:gd name="T68" fmla="*/ 680 w 843"/>
                  <a:gd name="T69" fmla="*/ 372 h 1315"/>
                  <a:gd name="T70" fmla="*/ 689 w 843"/>
                  <a:gd name="T71" fmla="*/ 311 h 1315"/>
                  <a:gd name="T72" fmla="*/ 685 w 843"/>
                  <a:gd name="T73" fmla="*/ 272 h 1315"/>
                  <a:gd name="T74" fmla="*/ 679 w 843"/>
                  <a:gd name="T75" fmla="*/ 144 h 1315"/>
                  <a:gd name="T76" fmla="*/ 631 w 843"/>
                  <a:gd name="T77" fmla="*/ 48 h 1315"/>
                  <a:gd name="T78" fmla="*/ 600 w 843"/>
                  <a:gd name="T79" fmla="*/ 10 h 1315"/>
                  <a:gd name="T80" fmla="*/ 519 w 843"/>
                  <a:gd name="T81" fmla="*/ 5 h 1315"/>
                  <a:gd name="T82" fmla="*/ 388 w 843"/>
                  <a:gd name="T83" fmla="*/ 38 h 1315"/>
                  <a:gd name="T84" fmla="*/ 326 w 843"/>
                  <a:gd name="T85" fmla="*/ 17 h 1315"/>
                  <a:gd name="T86" fmla="*/ 227 w 843"/>
                  <a:gd name="T87" fmla="*/ 113 h 1315"/>
                  <a:gd name="T88" fmla="*/ 147 w 843"/>
                  <a:gd name="T89" fmla="*/ 120 h 1315"/>
                  <a:gd name="T90" fmla="*/ 6 w 843"/>
                  <a:gd name="T91" fmla="*/ 120 h 1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843" h="1315">
                    <a:moveTo>
                      <a:pt x="0" y="127"/>
                    </a:moveTo>
                    <a:lnTo>
                      <a:pt x="14" y="133"/>
                    </a:lnTo>
                    <a:lnTo>
                      <a:pt x="17" y="159"/>
                    </a:lnTo>
                    <a:lnTo>
                      <a:pt x="22" y="145"/>
                    </a:lnTo>
                    <a:lnTo>
                      <a:pt x="60" y="195"/>
                    </a:lnTo>
                    <a:lnTo>
                      <a:pt x="50" y="230"/>
                    </a:lnTo>
                    <a:lnTo>
                      <a:pt x="89" y="287"/>
                    </a:lnTo>
                    <a:lnTo>
                      <a:pt x="138" y="315"/>
                    </a:lnTo>
                    <a:lnTo>
                      <a:pt x="139" y="322"/>
                    </a:lnTo>
                    <a:lnTo>
                      <a:pt x="129" y="350"/>
                    </a:lnTo>
                    <a:lnTo>
                      <a:pt x="124" y="371"/>
                    </a:lnTo>
                    <a:lnTo>
                      <a:pt x="138" y="389"/>
                    </a:lnTo>
                    <a:lnTo>
                      <a:pt x="146" y="395"/>
                    </a:lnTo>
                    <a:lnTo>
                      <a:pt x="147" y="409"/>
                    </a:lnTo>
                    <a:lnTo>
                      <a:pt x="171" y="447"/>
                    </a:lnTo>
                    <a:lnTo>
                      <a:pt x="159" y="468"/>
                    </a:lnTo>
                    <a:lnTo>
                      <a:pt x="182" y="492"/>
                    </a:lnTo>
                    <a:lnTo>
                      <a:pt x="172" y="527"/>
                    </a:lnTo>
                    <a:lnTo>
                      <a:pt x="192" y="525"/>
                    </a:lnTo>
                    <a:lnTo>
                      <a:pt x="201" y="545"/>
                    </a:lnTo>
                    <a:lnTo>
                      <a:pt x="198" y="599"/>
                    </a:lnTo>
                    <a:lnTo>
                      <a:pt x="208" y="631"/>
                    </a:lnTo>
                    <a:lnTo>
                      <a:pt x="204" y="652"/>
                    </a:lnTo>
                    <a:lnTo>
                      <a:pt x="184" y="654"/>
                    </a:lnTo>
                    <a:lnTo>
                      <a:pt x="178" y="667"/>
                    </a:lnTo>
                    <a:lnTo>
                      <a:pt x="197" y="733"/>
                    </a:lnTo>
                    <a:lnTo>
                      <a:pt x="173" y="762"/>
                    </a:lnTo>
                    <a:lnTo>
                      <a:pt x="177" y="802"/>
                    </a:lnTo>
                    <a:lnTo>
                      <a:pt x="185" y="808"/>
                    </a:lnTo>
                    <a:lnTo>
                      <a:pt x="203" y="787"/>
                    </a:lnTo>
                    <a:lnTo>
                      <a:pt x="252" y="815"/>
                    </a:lnTo>
                    <a:lnTo>
                      <a:pt x="234" y="843"/>
                    </a:lnTo>
                    <a:lnTo>
                      <a:pt x="202" y="847"/>
                    </a:lnTo>
                    <a:lnTo>
                      <a:pt x="165" y="890"/>
                    </a:lnTo>
                    <a:lnTo>
                      <a:pt x="124" y="880"/>
                    </a:lnTo>
                    <a:lnTo>
                      <a:pt x="118" y="888"/>
                    </a:lnTo>
                    <a:lnTo>
                      <a:pt x="99" y="903"/>
                    </a:lnTo>
                    <a:lnTo>
                      <a:pt x="79" y="905"/>
                    </a:lnTo>
                    <a:lnTo>
                      <a:pt x="82" y="945"/>
                    </a:lnTo>
                    <a:lnTo>
                      <a:pt x="78" y="972"/>
                    </a:lnTo>
                    <a:lnTo>
                      <a:pt x="123" y="1008"/>
                    </a:lnTo>
                    <a:lnTo>
                      <a:pt x="126" y="1048"/>
                    </a:lnTo>
                    <a:lnTo>
                      <a:pt x="175" y="1078"/>
                    </a:lnTo>
                    <a:lnTo>
                      <a:pt x="177" y="1097"/>
                    </a:lnTo>
                    <a:lnTo>
                      <a:pt x="231" y="1099"/>
                    </a:lnTo>
                    <a:lnTo>
                      <a:pt x="268" y="1136"/>
                    </a:lnTo>
                    <a:lnTo>
                      <a:pt x="310" y="1151"/>
                    </a:lnTo>
                    <a:lnTo>
                      <a:pt x="329" y="1143"/>
                    </a:lnTo>
                    <a:lnTo>
                      <a:pt x="345" y="1168"/>
                    </a:lnTo>
                    <a:lnTo>
                      <a:pt x="365" y="1160"/>
                    </a:lnTo>
                    <a:lnTo>
                      <a:pt x="386" y="1179"/>
                    </a:lnTo>
                    <a:lnTo>
                      <a:pt x="440" y="1180"/>
                    </a:lnTo>
                    <a:lnTo>
                      <a:pt x="456" y="1205"/>
                    </a:lnTo>
                    <a:lnTo>
                      <a:pt x="512" y="1220"/>
                    </a:lnTo>
                    <a:lnTo>
                      <a:pt x="520" y="1240"/>
                    </a:lnTo>
                    <a:lnTo>
                      <a:pt x="534" y="1245"/>
                    </a:lnTo>
                    <a:lnTo>
                      <a:pt x="558" y="1297"/>
                    </a:lnTo>
                    <a:lnTo>
                      <a:pt x="580" y="1315"/>
                    </a:lnTo>
                    <a:lnTo>
                      <a:pt x="632" y="1290"/>
                    </a:lnTo>
                    <a:lnTo>
                      <a:pt x="624" y="1277"/>
                    </a:lnTo>
                    <a:lnTo>
                      <a:pt x="630" y="1263"/>
                    </a:lnTo>
                    <a:lnTo>
                      <a:pt x="648" y="1248"/>
                    </a:lnTo>
                    <a:lnTo>
                      <a:pt x="639" y="1228"/>
                    </a:lnTo>
                    <a:lnTo>
                      <a:pt x="646" y="1221"/>
                    </a:lnTo>
                    <a:lnTo>
                      <a:pt x="686" y="1218"/>
                    </a:lnTo>
                    <a:lnTo>
                      <a:pt x="711" y="1202"/>
                    </a:lnTo>
                    <a:lnTo>
                      <a:pt x="723" y="1181"/>
                    </a:lnTo>
                    <a:lnTo>
                      <a:pt x="743" y="1179"/>
                    </a:lnTo>
                    <a:lnTo>
                      <a:pt x="748" y="1171"/>
                    </a:lnTo>
                    <a:lnTo>
                      <a:pt x="782" y="1168"/>
                    </a:lnTo>
                    <a:lnTo>
                      <a:pt x="810" y="1193"/>
                    </a:lnTo>
                    <a:lnTo>
                      <a:pt x="817" y="1185"/>
                    </a:lnTo>
                    <a:lnTo>
                      <a:pt x="829" y="1178"/>
                    </a:lnTo>
                    <a:lnTo>
                      <a:pt x="827" y="1158"/>
                    </a:lnTo>
                    <a:lnTo>
                      <a:pt x="843" y="1109"/>
                    </a:lnTo>
                    <a:lnTo>
                      <a:pt x="817" y="1111"/>
                    </a:lnTo>
                    <a:lnTo>
                      <a:pt x="803" y="1106"/>
                    </a:lnTo>
                    <a:lnTo>
                      <a:pt x="765" y="1063"/>
                    </a:lnTo>
                    <a:lnTo>
                      <a:pt x="770" y="1042"/>
                    </a:lnTo>
                    <a:lnTo>
                      <a:pt x="788" y="1021"/>
                    </a:lnTo>
                    <a:lnTo>
                      <a:pt x="784" y="981"/>
                    </a:lnTo>
                    <a:lnTo>
                      <a:pt x="810" y="971"/>
                    </a:lnTo>
                    <a:lnTo>
                      <a:pt x="807" y="938"/>
                    </a:lnTo>
                    <a:lnTo>
                      <a:pt x="818" y="910"/>
                    </a:lnTo>
                    <a:lnTo>
                      <a:pt x="783" y="887"/>
                    </a:lnTo>
                    <a:lnTo>
                      <a:pt x="740" y="931"/>
                    </a:lnTo>
                    <a:lnTo>
                      <a:pt x="697" y="908"/>
                    </a:lnTo>
                    <a:lnTo>
                      <a:pt x="694" y="875"/>
                    </a:lnTo>
                    <a:lnTo>
                      <a:pt x="705" y="847"/>
                    </a:lnTo>
                    <a:lnTo>
                      <a:pt x="675" y="816"/>
                    </a:lnTo>
                    <a:lnTo>
                      <a:pt x="675" y="742"/>
                    </a:lnTo>
                    <a:lnTo>
                      <a:pt x="654" y="731"/>
                    </a:lnTo>
                    <a:lnTo>
                      <a:pt x="663" y="683"/>
                    </a:lnTo>
                    <a:lnTo>
                      <a:pt x="688" y="660"/>
                    </a:lnTo>
                    <a:lnTo>
                      <a:pt x="685" y="634"/>
                    </a:lnTo>
                    <a:lnTo>
                      <a:pt x="715" y="598"/>
                    </a:lnTo>
                    <a:lnTo>
                      <a:pt x="707" y="578"/>
                    </a:lnTo>
                    <a:lnTo>
                      <a:pt x="686" y="573"/>
                    </a:lnTo>
                    <a:lnTo>
                      <a:pt x="684" y="547"/>
                    </a:lnTo>
                    <a:lnTo>
                      <a:pt x="658" y="563"/>
                    </a:lnTo>
                    <a:lnTo>
                      <a:pt x="644" y="550"/>
                    </a:lnTo>
                    <a:lnTo>
                      <a:pt x="703" y="457"/>
                    </a:lnTo>
                    <a:lnTo>
                      <a:pt x="721" y="436"/>
                    </a:lnTo>
                    <a:lnTo>
                      <a:pt x="683" y="392"/>
                    </a:lnTo>
                    <a:lnTo>
                      <a:pt x="680" y="372"/>
                    </a:lnTo>
                    <a:lnTo>
                      <a:pt x="698" y="344"/>
                    </a:lnTo>
                    <a:lnTo>
                      <a:pt x="670" y="327"/>
                    </a:lnTo>
                    <a:lnTo>
                      <a:pt x="689" y="311"/>
                    </a:lnTo>
                    <a:lnTo>
                      <a:pt x="716" y="315"/>
                    </a:lnTo>
                    <a:lnTo>
                      <a:pt x="722" y="301"/>
                    </a:lnTo>
                    <a:lnTo>
                      <a:pt x="685" y="272"/>
                    </a:lnTo>
                    <a:lnTo>
                      <a:pt x="694" y="231"/>
                    </a:lnTo>
                    <a:lnTo>
                      <a:pt x="675" y="172"/>
                    </a:lnTo>
                    <a:lnTo>
                      <a:pt x="679" y="144"/>
                    </a:lnTo>
                    <a:lnTo>
                      <a:pt x="645" y="127"/>
                    </a:lnTo>
                    <a:lnTo>
                      <a:pt x="643" y="101"/>
                    </a:lnTo>
                    <a:lnTo>
                      <a:pt x="631" y="48"/>
                    </a:lnTo>
                    <a:lnTo>
                      <a:pt x="611" y="57"/>
                    </a:lnTo>
                    <a:lnTo>
                      <a:pt x="583" y="46"/>
                    </a:lnTo>
                    <a:lnTo>
                      <a:pt x="600" y="10"/>
                    </a:lnTo>
                    <a:lnTo>
                      <a:pt x="573" y="0"/>
                    </a:lnTo>
                    <a:lnTo>
                      <a:pt x="553" y="8"/>
                    </a:lnTo>
                    <a:lnTo>
                      <a:pt x="519" y="5"/>
                    </a:lnTo>
                    <a:lnTo>
                      <a:pt x="454" y="18"/>
                    </a:lnTo>
                    <a:lnTo>
                      <a:pt x="406" y="16"/>
                    </a:lnTo>
                    <a:lnTo>
                      <a:pt x="388" y="38"/>
                    </a:lnTo>
                    <a:lnTo>
                      <a:pt x="335" y="42"/>
                    </a:lnTo>
                    <a:lnTo>
                      <a:pt x="340" y="22"/>
                    </a:lnTo>
                    <a:lnTo>
                      <a:pt x="326" y="17"/>
                    </a:lnTo>
                    <a:lnTo>
                      <a:pt x="281" y="34"/>
                    </a:lnTo>
                    <a:lnTo>
                      <a:pt x="278" y="75"/>
                    </a:lnTo>
                    <a:lnTo>
                      <a:pt x="227" y="113"/>
                    </a:lnTo>
                    <a:lnTo>
                      <a:pt x="186" y="103"/>
                    </a:lnTo>
                    <a:lnTo>
                      <a:pt x="153" y="113"/>
                    </a:lnTo>
                    <a:lnTo>
                      <a:pt x="147" y="120"/>
                    </a:lnTo>
                    <a:lnTo>
                      <a:pt x="92" y="98"/>
                    </a:lnTo>
                    <a:lnTo>
                      <a:pt x="27" y="124"/>
                    </a:lnTo>
                    <a:lnTo>
                      <a:pt x="6" y="120"/>
                    </a:lnTo>
                    <a:lnTo>
                      <a:pt x="0" y="12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4" name="Freeform 107">
                <a:extLst>
                  <a:ext uri="{FF2B5EF4-FFF2-40B4-BE49-F238E27FC236}">
                    <a16:creationId xmlns:a16="http://schemas.microsoft.com/office/drawing/2014/main" id="{53A7670D-F349-6D76-68C8-9C980DCCBB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92" y="1793"/>
                <a:ext cx="324" cy="501"/>
              </a:xfrm>
              <a:custGeom>
                <a:avLst/>
                <a:gdLst>
                  <a:gd name="T0" fmla="*/ 206 w 972"/>
                  <a:gd name="T1" fmla="*/ 13 h 1503"/>
                  <a:gd name="T2" fmla="*/ 156 w 972"/>
                  <a:gd name="T3" fmla="*/ 51 h 1503"/>
                  <a:gd name="T4" fmla="*/ 108 w 972"/>
                  <a:gd name="T5" fmla="*/ 115 h 1503"/>
                  <a:gd name="T6" fmla="*/ 38 w 972"/>
                  <a:gd name="T7" fmla="*/ 217 h 1503"/>
                  <a:gd name="T8" fmla="*/ 89 w 972"/>
                  <a:gd name="T9" fmla="*/ 265 h 1503"/>
                  <a:gd name="T10" fmla="*/ 120 w 972"/>
                  <a:gd name="T11" fmla="*/ 531 h 1503"/>
                  <a:gd name="T12" fmla="*/ 91 w 972"/>
                  <a:gd name="T13" fmla="*/ 654 h 1503"/>
                  <a:gd name="T14" fmla="*/ 38 w 972"/>
                  <a:gd name="T15" fmla="*/ 652 h 1503"/>
                  <a:gd name="T16" fmla="*/ 0 w 972"/>
                  <a:gd name="T17" fmla="*/ 750 h 1503"/>
                  <a:gd name="T18" fmla="*/ 203 w 972"/>
                  <a:gd name="T19" fmla="*/ 919 h 1503"/>
                  <a:gd name="T20" fmla="*/ 360 w 972"/>
                  <a:gd name="T21" fmla="*/ 1093 h 1503"/>
                  <a:gd name="T22" fmla="*/ 398 w 972"/>
                  <a:gd name="T23" fmla="*/ 1210 h 1503"/>
                  <a:gd name="T24" fmla="*/ 486 w 972"/>
                  <a:gd name="T25" fmla="*/ 1215 h 1503"/>
                  <a:gd name="T26" fmla="*/ 505 w 972"/>
                  <a:gd name="T27" fmla="*/ 1207 h 1503"/>
                  <a:gd name="T28" fmla="*/ 558 w 972"/>
                  <a:gd name="T29" fmla="*/ 1262 h 1503"/>
                  <a:gd name="T30" fmla="*/ 626 w 972"/>
                  <a:gd name="T31" fmla="*/ 1275 h 1503"/>
                  <a:gd name="T32" fmla="*/ 636 w 972"/>
                  <a:gd name="T33" fmla="*/ 1316 h 1503"/>
                  <a:gd name="T34" fmla="*/ 653 w 972"/>
                  <a:gd name="T35" fmla="*/ 1421 h 1503"/>
                  <a:gd name="T36" fmla="*/ 692 w 972"/>
                  <a:gd name="T37" fmla="*/ 1404 h 1503"/>
                  <a:gd name="T38" fmla="*/ 720 w 972"/>
                  <a:gd name="T39" fmla="*/ 1428 h 1503"/>
                  <a:gd name="T40" fmla="*/ 758 w 972"/>
                  <a:gd name="T41" fmla="*/ 1472 h 1503"/>
                  <a:gd name="T42" fmla="*/ 886 w 972"/>
                  <a:gd name="T43" fmla="*/ 1466 h 1503"/>
                  <a:gd name="T44" fmla="*/ 928 w 972"/>
                  <a:gd name="T45" fmla="*/ 1490 h 1503"/>
                  <a:gd name="T46" fmla="*/ 963 w 972"/>
                  <a:gd name="T47" fmla="*/ 1433 h 1503"/>
                  <a:gd name="T48" fmla="*/ 972 w 972"/>
                  <a:gd name="T49" fmla="*/ 1391 h 1503"/>
                  <a:gd name="T50" fmla="*/ 933 w 972"/>
                  <a:gd name="T51" fmla="*/ 1328 h 1503"/>
                  <a:gd name="T52" fmla="*/ 874 w 972"/>
                  <a:gd name="T53" fmla="*/ 1273 h 1503"/>
                  <a:gd name="T54" fmla="*/ 758 w 972"/>
                  <a:gd name="T55" fmla="*/ 1256 h 1503"/>
                  <a:gd name="T56" fmla="*/ 748 w 972"/>
                  <a:gd name="T57" fmla="*/ 1211 h 1503"/>
                  <a:gd name="T58" fmla="*/ 773 w 972"/>
                  <a:gd name="T59" fmla="*/ 1195 h 1503"/>
                  <a:gd name="T60" fmla="*/ 730 w 972"/>
                  <a:gd name="T61" fmla="*/ 1159 h 1503"/>
                  <a:gd name="T62" fmla="*/ 754 w 972"/>
                  <a:gd name="T63" fmla="*/ 1062 h 1503"/>
                  <a:gd name="T64" fmla="*/ 769 w 972"/>
                  <a:gd name="T65" fmla="*/ 1001 h 1503"/>
                  <a:gd name="T66" fmla="*/ 737 w 972"/>
                  <a:gd name="T67" fmla="*/ 951 h 1503"/>
                  <a:gd name="T68" fmla="*/ 677 w 972"/>
                  <a:gd name="T69" fmla="*/ 882 h 1503"/>
                  <a:gd name="T70" fmla="*/ 654 w 972"/>
                  <a:gd name="T71" fmla="*/ 850 h 1503"/>
                  <a:gd name="T72" fmla="*/ 648 w 972"/>
                  <a:gd name="T73" fmla="*/ 798 h 1503"/>
                  <a:gd name="T74" fmla="*/ 623 w 972"/>
                  <a:gd name="T75" fmla="*/ 740 h 1503"/>
                  <a:gd name="T76" fmla="*/ 627 w 972"/>
                  <a:gd name="T77" fmla="*/ 719 h 1503"/>
                  <a:gd name="T78" fmla="*/ 673 w 972"/>
                  <a:gd name="T79" fmla="*/ 694 h 1503"/>
                  <a:gd name="T80" fmla="*/ 764 w 972"/>
                  <a:gd name="T81" fmla="*/ 672 h 1503"/>
                  <a:gd name="T82" fmla="*/ 815 w 972"/>
                  <a:gd name="T83" fmla="*/ 708 h 1503"/>
                  <a:gd name="T84" fmla="*/ 868 w 972"/>
                  <a:gd name="T85" fmla="*/ 703 h 1503"/>
                  <a:gd name="T86" fmla="*/ 882 w 972"/>
                  <a:gd name="T87" fmla="*/ 634 h 1503"/>
                  <a:gd name="T88" fmla="*/ 883 w 972"/>
                  <a:gd name="T89" fmla="*/ 574 h 1503"/>
                  <a:gd name="T90" fmla="*/ 879 w 972"/>
                  <a:gd name="T91" fmla="*/ 541 h 1503"/>
                  <a:gd name="T92" fmla="*/ 924 w 972"/>
                  <a:gd name="T93" fmla="*/ 510 h 1503"/>
                  <a:gd name="T94" fmla="*/ 893 w 972"/>
                  <a:gd name="T95" fmla="*/ 473 h 1503"/>
                  <a:gd name="T96" fmla="*/ 855 w 972"/>
                  <a:gd name="T97" fmla="*/ 416 h 1503"/>
                  <a:gd name="T98" fmla="*/ 791 w 972"/>
                  <a:gd name="T99" fmla="*/ 381 h 1503"/>
                  <a:gd name="T100" fmla="*/ 721 w 972"/>
                  <a:gd name="T101" fmla="*/ 355 h 1503"/>
                  <a:gd name="T102" fmla="*/ 680 w 972"/>
                  <a:gd name="T103" fmla="*/ 344 h 1503"/>
                  <a:gd name="T104" fmla="*/ 645 w 972"/>
                  <a:gd name="T105" fmla="*/ 327 h 1503"/>
                  <a:gd name="T106" fmla="*/ 566 w 972"/>
                  <a:gd name="T107" fmla="*/ 275 h 1503"/>
                  <a:gd name="T108" fmla="*/ 510 w 972"/>
                  <a:gd name="T109" fmla="*/ 254 h 1503"/>
                  <a:gd name="T110" fmla="*/ 458 w 972"/>
                  <a:gd name="T111" fmla="*/ 184 h 1503"/>
                  <a:gd name="T112" fmla="*/ 417 w 972"/>
                  <a:gd name="T113" fmla="*/ 121 h 1503"/>
                  <a:gd name="T114" fmla="*/ 377 w 972"/>
                  <a:gd name="T115" fmla="*/ 51 h 1503"/>
                  <a:gd name="T116" fmla="*/ 343 w 972"/>
                  <a:gd name="T117" fmla="*/ 34 h 1503"/>
                  <a:gd name="T118" fmla="*/ 317 w 972"/>
                  <a:gd name="T119" fmla="*/ 50 h 1503"/>
                  <a:gd name="T120" fmla="*/ 250 w 972"/>
                  <a:gd name="T121" fmla="*/ 49 h 1503"/>
                  <a:gd name="T122" fmla="*/ 266 w 972"/>
                  <a:gd name="T123" fmla="*/ 0 h 15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972" h="1503">
                    <a:moveTo>
                      <a:pt x="234" y="17"/>
                    </a:moveTo>
                    <a:lnTo>
                      <a:pt x="206" y="13"/>
                    </a:lnTo>
                    <a:lnTo>
                      <a:pt x="174" y="23"/>
                    </a:lnTo>
                    <a:lnTo>
                      <a:pt x="156" y="51"/>
                    </a:lnTo>
                    <a:lnTo>
                      <a:pt x="124" y="68"/>
                    </a:lnTo>
                    <a:lnTo>
                      <a:pt x="108" y="115"/>
                    </a:lnTo>
                    <a:lnTo>
                      <a:pt x="60" y="167"/>
                    </a:lnTo>
                    <a:lnTo>
                      <a:pt x="38" y="217"/>
                    </a:lnTo>
                    <a:lnTo>
                      <a:pt x="46" y="236"/>
                    </a:lnTo>
                    <a:lnTo>
                      <a:pt x="89" y="265"/>
                    </a:lnTo>
                    <a:lnTo>
                      <a:pt x="146" y="374"/>
                    </a:lnTo>
                    <a:lnTo>
                      <a:pt x="120" y="531"/>
                    </a:lnTo>
                    <a:lnTo>
                      <a:pt x="73" y="596"/>
                    </a:lnTo>
                    <a:lnTo>
                      <a:pt x="91" y="654"/>
                    </a:lnTo>
                    <a:lnTo>
                      <a:pt x="138" y="718"/>
                    </a:lnTo>
                    <a:lnTo>
                      <a:pt x="38" y="652"/>
                    </a:lnTo>
                    <a:lnTo>
                      <a:pt x="0" y="676"/>
                    </a:lnTo>
                    <a:lnTo>
                      <a:pt x="0" y="750"/>
                    </a:lnTo>
                    <a:lnTo>
                      <a:pt x="151" y="857"/>
                    </a:lnTo>
                    <a:lnTo>
                      <a:pt x="203" y="919"/>
                    </a:lnTo>
                    <a:lnTo>
                      <a:pt x="298" y="1004"/>
                    </a:lnTo>
                    <a:lnTo>
                      <a:pt x="360" y="1093"/>
                    </a:lnTo>
                    <a:lnTo>
                      <a:pt x="391" y="1204"/>
                    </a:lnTo>
                    <a:lnTo>
                      <a:pt x="398" y="1210"/>
                    </a:lnTo>
                    <a:lnTo>
                      <a:pt x="453" y="1225"/>
                    </a:lnTo>
                    <a:lnTo>
                      <a:pt x="486" y="1215"/>
                    </a:lnTo>
                    <a:lnTo>
                      <a:pt x="498" y="1201"/>
                    </a:lnTo>
                    <a:lnTo>
                      <a:pt x="505" y="1207"/>
                    </a:lnTo>
                    <a:lnTo>
                      <a:pt x="516" y="1246"/>
                    </a:lnTo>
                    <a:lnTo>
                      <a:pt x="558" y="1262"/>
                    </a:lnTo>
                    <a:lnTo>
                      <a:pt x="590" y="1259"/>
                    </a:lnTo>
                    <a:lnTo>
                      <a:pt x="626" y="1275"/>
                    </a:lnTo>
                    <a:lnTo>
                      <a:pt x="629" y="1309"/>
                    </a:lnTo>
                    <a:lnTo>
                      <a:pt x="636" y="1316"/>
                    </a:lnTo>
                    <a:lnTo>
                      <a:pt x="626" y="1357"/>
                    </a:lnTo>
                    <a:lnTo>
                      <a:pt x="653" y="1421"/>
                    </a:lnTo>
                    <a:lnTo>
                      <a:pt x="672" y="1406"/>
                    </a:lnTo>
                    <a:lnTo>
                      <a:pt x="692" y="1404"/>
                    </a:lnTo>
                    <a:lnTo>
                      <a:pt x="707" y="1436"/>
                    </a:lnTo>
                    <a:lnTo>
                      <a:pt x="720" y="1428"/>
                    </a:lnTo>
                    <a:lnTo>
                      <a:pt x="742" y="1440"/>
                    </a:lnTo>
                    <a:lnTo>
                      <a:pt x="758" y="1472"/>
                    </a:lnTo>
                    <a:lnTo>
                      <a:pt x="849" y="1503"/>
                    </a:lnTo>
                    <a:lnTo>
                      <a:pt x="886" y="1466"/>
                    </a:lnTo>
                    <a:lnTo>
                      <a:pt x="914" y="1491"/>
                    </a:lnTo>
                    <a:lnTo>
                      <a:pt x="928" y="1490"/>
                    </a:lnTo>
                    <a:lnTo>
                      <a:pt x="937" y="1448"/>
                    </a:lnTo>
                    <a:lnTo>
                      <a:pt x="963" y="1433"/>
                    </a:lnTo>
                    <a:lnTo>
                      <a:pt x="954" y="1420"/>
                    </a:lnTo>
                    <a:lnTo>
                      <a:pt x="972" y="1391"/>
                    </a:lnTo>
                    <a:lnTo>
                      <a:pt x="962" y="1345"/>
                    </a:lnTo>
                    <a:lnTo>
                      <a:pt x="933" y="1328"/>
                    </a:lnTo>
                    <a:lnTo>
                      <a:pt x="885" y="1319"/>
                    </a:lnTo>
                    <a:lnTo>
                      <a:pt x="874" y="1273"/>
                    </a:lnTo>
                    <a:lnTo>
                      <a:pt x="791" y="1241"/>
                    </a:lnTo>
                    <a:lnTo>
                      <a:pt x="758" y="1256"/>
                    </a:lnTo>
                    <a:lnTo>
                      <a:pt x="743" y="1245"/>
                    </a:lnTo>
                    <a:lnTo>
                      <a:pt x="748" y="1211"/>
                    </a:lnTo>
                    <a:lnTo>
                      <a:pt x="767" y="1203"/>
                    </a:lnTo>
                    <a:lnTo>
                      <a:pt x="773" y="1195"/>
                    </a:lnTo>
                    <a:lnTo>
                      <a:pt x="752" y="1184"/>
                    </a:lnTo>
                    <a:lnTo>
                      <a:pt x="730" y="1159"/>
                    </a:lnTo>
                    <a:lnTo>
                      <a:pt x="780" y="1128"/>
                    </a:lnTo>
                    <a:lnTo>
                      <a:pt x="754" y="1062"/>
                    </a:lnTo>
                    <a:lnTo>
                      <a:pt x="777" y="1027"/>
                    </a:lnTo>
                    <a:lnTo>
                      <a:pt x="769" y="1001"/>
                    </a:lnTo>
                    <a:lnTo>
                      <a:pt x="726" y="984"/>
                    </a:lnTo>
                    <a:lnTo>
                      <a:pt x="737" y="951"/>
                    </a:lnTo>
                    <a:lnTo>
                      <a:pt x="729" y="938"/>
                    </a:lnTo>
                    <a:lnTo>
                      <a:pt x="677" y="882"/>
                    </a:lnTo>
                    <a:lnTo>
                      <a:pt x="643" y="879"/>
                    </a:lnTo>
                    <a:lnTo>
                      <a:pt x="654" y="850"/>
                    </a:lnTo>
                    <a:lnTo>
                      <a:pt x="673" y="836"/>
                    </a:lnTo>
                    <a:lnTo>
                      <a:pt x="648" y="798"/>
                    </a:lnTo>
                    <a:lnTo>
                      <a:pt x="658" y="749"/>
                    </a:lnTo>
                    <a:lnTo>
                      <a:pt x="623" y="740"/>
                    </a:lnTo>
                    <a:lnTo>
                      <a:pt x="622" y="732"/>
                    </a:lnTo>
                    <a:lnTo>
                      <a:pt x="627" y="719"/>
                    </a:lnTo>
                    <a:lnTo>
                      <a:pt x="660" y="709"/>
                    </a:lnTo>
                    <a:lnTo>
                      <a:pt x="673" y="694"/>
                    </a:lnTo>
                    <a:lnTo>
                      <a:pt x="733" y="695"/>
                    </a:lnTo>
                    <a:lnTo>
                      <a:pt x="764" y="672"/>
                    </a:lnTo>
                    <a:lnTo>
                      <a:pt x="792" y="676"/>
                    </a:lnTo>
                    <a:lnTo>
                      <a:pt x="815" y="708"/>
                    </a:lnTo>
                    <a:lnTo>
                      <a:pt x="840" y="699"/>
                    </a:lnTo>
                    <a:lnTo>
                      <a:pt x="868" y="703"/>
                    </a:lnTo>
                    <a:lnTo>
                      <a:pt x="878" y="669"/>
                    </a:lnTo>
                    <a:lnTo>
                      <a:pt x="882" y="634"/>
                    </a:lnTo>
                    <a:lnTo>
                      <a:pt x="899" y="606"/>
                    </a:lnTo>
                    <a:lnTo>
                      <a:pt x="883" y="574"/>
                    </a:lnTo>
                    <a:lnTo>
                      <a:pt x="888" y="560"/>
                    </a:lnTo>
                    <a:lnTo>
                      <a:pt x="879" y="541"/>
                    </a:lnTo>
                    <a:lnTo>
                      <a:pt x="919" y="537"/>
                    </a:lnTo>
                    <a:lnTo>
                      <a:pt x="924" y="510"/>
                    </a:lnTo>
                    <a:lnTo>
                      <a:pt x="915" y="491"/>
                    </a:lnTo>
                    <a:lnTo>
                      <a:pt x="893" y="473"/>
                    </a:lnTo>
                    <a:lnTo>
                      <a:pt x="869" y="421"/>
                    </a:lnTo>
                    <a:lnTo>
                      <a:pt x="855" y="416"/>
                    </a:lnTo>
                    <a:lnTo>
                      <a:pt x="847" y="396"/>
                    </a:lnTo>
                    <a:lnTo>
                      <a:pt x="791" y="381"/>
                    </a:lnTo>
                    <a:lnTo>
                      <a:pt x="775" y="356"/>
                    </a:lnTo>
                    <a:lnTo>
                      <a:pt x="721" y="355"/>
                    </a:lnTo>
                    <a:lnTo>
                      <a:pt x="700" y="336"/>
                    </a:lnTo>
                    <a:lnTo>
                      <a:pt x="680" y="344"/>
                    </a:lnTo>
                    <a:lnTo>
                      <a:pt x="664" y="319"/>
                    </a:lnTo>
                    <a:lnTo>
                      <a:pt x="645" y="327"/>
                    </a:lnTo>
                    <a:lnTo>
                      <a:pt x="603" y="312"/>
                    </a:lnTo>
                    <a:lnTo>
                      <a:pt x="566" y="275"/>
                    </a:lnTo>
                    <a:lnTo>
                      <a:pt x="512" y="273"/>
                    </a:lnTo>
                    <a:lnTo>
                      <a:pt x="510" y="254"/>
                    </a:lnTo>
                    <a:lnTo>
                      <a:pt x="461" y="224"/>
                    </a:lnTo>
                    <a:lnTo>
                      <a:pt x="458" y="184"/>
                    </a:lnTo>
                    <a:lnTo>
                      <a:pt x="413" y="148"/>
                    </a:lnTo>
                    <a:lnTo>
                      <a:pt x="417" y="121"/>
                    </a:lnTo>
                    <a:lnTo>
                      <a:pt x="414" y="81"/>
                    </a:lnTo>
                    <a:lnTo>
                      <a:pt x="377" y="51"/>
                    </a:lnTo>
                    <a:lnTo>
                      <a:pt x="376" y="37"/>
                    </a:lnTo>
                    <a:lnTo>
                      <a:pt x="343" y="34"/>
                    </a:lnTo>
                    <a:lnTo>
                      <a:pt x="331" y="55"/>
                    </a:lnTo>
                    <a:lnTo>
                      <a:pt x="317" y="50"/>
                    </a:lnTo>
                    <a:lnTo>
                      <a:pt x="264" y="62"/>
                    </a:lnTo>
                    <a:lnTo>
                      <a:pt x="250" y="49"/>
                    </a:lnTo>
                    <a:lnTo>
                      <a:pt x="268" y="21"/>
                    </a:lnTo>
                    <a:lnTo>
                      <a:pt x="266" y="0"/>
                    </a:lnTo>
                    <a:lnTo>
                      <a:pt x="234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5" name="Freeform 108">
                <a:extLst>
                  <a:ext uri="{FF2B5EF4-FFF2-40B4-BE49-F238E27FC236}">
                    <a16:creationId xmlns:a16="http://schemas.microsoft.com/office/drawing/2014/main" id="{626F0EFB-E9D3-622E-04DB-65E47B4149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0" y="2101"/>
                <a:ext cx="436" cy="535"/>
              </a:xfrm>
              <a:custGeom>
                <a:avLst/>
                <a:gdLst>
                  <a:gd name="T0" fmla="*/ 225 w 1308"/>
                  <a:gd name="T1" fmla="*/ 61 h 1604"/>
                  <a:gd name="T2" fmla="*/ 152 w 1308"/>
                  <a:gd name="T3" fmla="*/ 67 h 1604"/>
                  <a:gd name="T4" fmla="*/ 15 w 1308"/>
                  <a:gd name="T5" fmla="*/ 1047 h 1604"/>
                  <a:gd name="T6" fmla="*/ 170 w 1308"/>
                  <a:gd name="T7" fmla="*/ 978 h 1604"/>
                  <a:gd name="T8" fmla="*/ 116 w 1308"/>
                  <a:gd name="T9" fmla="*/ 1051 h 1604"/>
                  <a:gd name="T10" fmla="*/ 5 w 1308"/>
                  <a:gd name="T11" fmla="*/ 1155 h 1604"/>
                  <a:gd name="T12" fmla="*/ 141 w 1308"/>
                  <a:gd name="T13" fmla="*/ 1183 h 1604"/>
                  <a:gd name="T14" fmla="*/ 221 w 1308"/>
                  <a:gd name="T15" fmla="*/ 1249 h 1604"/>
                  <a:gd name="T16" fmla="*/ 329 w 1308"/>
                  <a:gd name="T17" fmla="*/ 1320 h 1604"/>
                  <a:gd name="T18" fmla="*/ 434 w 1308"/>
                  <a:gd name="T19" fmla="*/ 1297 h 1604"/>
                  <a:gd name="T20" fmla="*/ 487 w 1308"/>
                  <a:gd name="T21" fmla="*/ 1291 h 1604"/>
                  <a:gd name="T22" fmla="*/ 590 w 1308"/>
                  <a:gd name="T23" fmla="*/ 1396 h 1604"/>
                  <a:gd name="T24" fmla="*/ 672 w 1308"/>
                  <a:gd name="T25" fmla="*/ 1476 h 1604"/>
                  <a:gd name="T26" fmla="*/ 702 w 1308"/>
                  <a:gd name="T27" fmla="*/ 1580 h 1604"/>
                  <a:gd name="T28" fmla="*/ 837 w 1308"/>
                  <a:gd name="T29" fmla="*/ 1588 h 1604"/>
                  <a:gd name="T30" fmla="*/ 909 w 1308"/>
                  <a:gd name="T31" fmla="*/ 1574 h 1604"/>
                  <a:gd name="T32" fmla="*/ 995 w 1308"/>
                  <a:gd name="T33" fmla="*/ 1493 h 1604"/>
                  <a:gd name="T34" fmla="*/ 1041 w 1308"/>
                  <a:gd name="T35" fmla="*/ 1401 h 1604"/>
                  <a:gd name="T36" fmla="*/ 1023 w 1308"/>
                  <a:gd name="T37" fmla="*/ 1275 h 1604"/>
                  <a:gd name="T38" fmla="*/ 1097 w 1308"/>
                  <a:gd name="T39" fmla="*/ 1202 h 1604"/>
                  <a:gd name="T40" fmla="*/ 1162 w 1308"/>
                  <a:gd name="T41" fmla="*/ 1114 h 1604"/>
                  <a:gd name="T42" fmla="*/ 1151 w 1308"/>
                  <a:gd name="T43" fmla="*/ 1062 h 1604"/>
                  <a:gd name="T44" fmla="*/ 1172 w 1308"/>
                  <a:gd name="T45" fmla="*/ 999 h 1604"/>
                  <a:gd name="T46" fmla="*/ 1236 w 1308"/>
                  <a:gd name="T47" fmla="*/ 966 h 1604"/>
                  <a:gd name="T48" fmla="*/ 1274 w 1308"/>
                  <a:gd name="T49" fmla="*/ 943 h 1604"/>
                  <a:gd name="T50" fmla="*/ 1308 w 1308"/>
                  <a:gd name="T51" fmla="*/ 873 h 1604"/>
                  <a:gd name="T52" fmla="*/ 1245 w 1308"/>
                  <a:gd name="T53" fmla="*/ 859 h 1604"/>
                  <a:gd name="T54" fmla="*/ 1161 w 1308"/>
                  <a:gd name="T55" fmla="*/ 886 h 1604"/>
                  <a:gd name="T56" fmla="*/ 1107 w 1308"/>
                  <a:gd name="T57" fmla="*/ 892 h 1604"/>
                  <a:gd name="T58" fmla="*/ 1030 w 1308"/>
                  <a:gd name="T59" fmla="*/ 851 h 1604"/>
                  <a:gd name="T60" fmla="*/ 1071 w 1308"/>
                  <a:gd name="T61" fmla="*/ 713 h 1604"/>
                  <a:gd name="T62" fmla="*/ 1115 w 1308"/>
                  <a:gd name="T63" fmla="*/ 609 h 1604"/>
                  <a:gd name="T64" fmla="*/ 1056 w 1308"/>
                  <a:gd name="T65" fmla="*/ 547 h 1604"/>
                  <a:gd name="T66" fmla="*/ 982 w 1308"/>
                  <a:gd name="T67" fmla="*/ 540 h 1604"/>
                  <a:gd name="T68" fmla="*/ 838 w 1308"/>
                  <a:gd name="T69" fmla="*/ 514 h 1604"/>
                  <a:gd name="T70" fmla="*/ 788 w 1308"/>
                  <a:gd name="T71" fmla="*/ 478 h 1604"/>
                  <a:gd name="T72" fmla="*/ 722 w 1308"/>
                  <a:gd name="T73" fmla="*/ 431 h 1604"/>
                  <a:gd name="T74" fmla="*/ 722 w 1308"/>
                  <a:gd name="T75" fmla="*/ 349 h 1604"/>
                  <a:gd name="T76" fmla="*/ 612 w 1308"/>
                  <a:gd name="T77" fmla="*/ 320 h 1604"/>
                  <a:gd name="T78" fmla="*/ 582 w 1308"/>
                  <a:gd name="T79" fmla="*/ 289 h 1604"/>
                  <a:gd name="T80" fmla="*/ 487 w 1308"/>
                  <a:gd name="T81" fmla="*/ 278 h 1604"/>
                  <a:gd name="T82" fmla="*/ 514 w 1308"/>
                  <a:gd name="T83" fmla="*/ 577 h 16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308" h="1604">
                    <a:moveTo>
                      <a:pt x="439" y="329"/>
                    </a:moveTo>
                    <a:lnTo>
                      <a:pt x="404" y="245"/>
                    </a:lnTo>
                    <a:lnTo>
                      <a:pt x="225" y="61"/>
                    </a:lnTo>
                    <a:lnTo>
                      <a:pt x="219" y="0"/>
                    </a:lnTo>
                    <a:lnTo>
                      <a:pt x="186" y="10"/>
                    </a:lnTo>
                    <a:lnTo>
                      <a:pt x="152" y="67"/>
                    </a:lnTo>
                    <a:lnTo>
                      <a:pt x="136" y="109"/>
                    </a:lnTo>
                    <a:lnTo>
                      <a:pt x="7" y="1040"/>
                    </a:lnTo>
                    <a:lnTo>
                      <a:pt x="15" y="1047"/>
                    </a:lnTo>
                    <a:lnTo>
                      <a:pt x="42" y="977"/>
                    </a:lnTo>
                    <a:lnTo>
                      <a:pt x="96" y="912"/>
                    </a:lnTo>
                    <a:lnTo>
                      <a:pt x="170" y="978"/>
                    </a:lnTo>
                    <a:lnTo>
                      <a:pt x="194" y="1030"/>
                    </a:lnTo>
                    <a:lnTo>
                      <a:pt x="150" y="1054"/>
                    </a:lnTo>
                    <a:lnTo>
                      <a:pt x="116" y="1051"/>
                    </a:lnTo>
                    <a:lnTo>
                      <a:pt x="87" y="1033"/>
                    </a:lnTo>
                    <a:lnTo>
                      <a:pt x="61" y="1042"/>
                    </a:lnTo>
                    <a:lnTo>
                      <a:pt x="5" y="1155"/>
                    </a:lnTo>
                    <a:lnTo>
                      <a:pt x="0" y="1249"/>
                    </a:lnTo>
                    <a:lnTo>
                      <a:pt x="117" y="1211"/>
                    </a:lnTo>
                    <a:lnTo>
                      <a:pt x="141" y="1183"/>
                    </a:lnTo>
                    <a:lnTo>
                      <a:pt x="184" y="1212"/>
                    </a:lnTo>
                    <a:lnTo>
                      <a:pt x="218" y="1215"/>
                    </a:lnTo>
                    <a:lnTo>
                      <a:pt x="221" y="1249"/>
                    </a:lnTo>
                    <a:lnTo>
                      <a:pt x="193" y="1305"/>
                    </a:lnTo>
                    <a:lnTo>
                      <a:pt x="272" y="1291"/>
                    </a:lnTo>
                    <a:lnTo>
                      <a:pt x="329" y="1320"/>
                    </a:lnTo>
                    <a:lnTo>
                      <a:pt x="356" y="1324"/>
                    </a:lnTo>
                    <a:lnTo>
                      <a:pt x="401" y="1300"/>
                    </a:lnTo>
                    <a:lnTo>
                      <a:pt x="434" y="1297"/>
                    </a:lnTo>
                    <a:lnTo>
                      <a:pt x="448" y="1302"/>
                    </a:lnTo>
                    <a:lnTo>
                      <a:pt x="461" y="1301"/>
                    </a:lnTo>
                    <a:lnTo>
                      <a:pt x="487" y="1291"/>
                    </a:lnTo>
                    <a:lnTo>
                      <a:pt x="514" y="1302"/>
                    </a:lnTo>
                    <a:lnTo>
                      <a:pt x="513" y="1356"/>
                    </a:lnTo>
                    <a:lnTo>
                      <a:pt x="590" y="1396"/>
                    </a:lnTo>
                    <a:lnTo>
                      <a:pt x="607" y="1435"/>
                    </a:lnTo>
                    <a:lnTo>
                      <a:pt x="670" y="1448"/>
                    </a:lnTo>
                    <a:lnTo>
                      <a:pt x="672" y="1476"/>
                    </a:lnTo>
                    <a:lnTo>
                      <a:pt x="707" y="1493"/>
                    </a:lnTo>
                    <a:lnTo>
                      <a:pt x="699" y="1554"/>
                    </a:lnTo>
                    <a:lnTo>
                      <a:pt x="702" y="1580"/>
                    </a:lnTo>
                    <a:lnTo>
                      <a:pt x="798" y="1604"/>
                    </a:lnTo>
                    <a:lnTo>
                      <a:pt x="831" y="1595"/>
                    </a:lnTo>
                    <a:lnTo>
                      <a:pt x="837" y="1588"/>
                    </a:lnTo>
                    <a:lnTo>
                      <a:pt x="838" y="1527"/>
                    </a:lnTo>
                    <a:lnTo>
                      <a:pt x="865" y="1524"/>
                    </a:lnTo>
                    <a:lnTo>
                      <a:pt x="909" y="1574"/>
                    </a:lnTo>
                    <a:lnTo>
                      <a:pt x="954" y="1557"/>
                    </a:lnTo>
                    <a:lnTo>
                      <a:pt x="991" y="1520"/>
                    </a:lnTo>
                    <a:lnTo>
                      <a:pt x="995" y="1493"/>
                    </a:lnTo>
                    <a:lnTo>
                      <a:pt x="964" y="1442"/>
                    </a:lnTo>
                    <a:lnTo>
                      <a:pt x="970" y="1427"/>
                    </a:lnTo>
                    <a:lnTo>
                      <a:pt x="1041" y="1401"/>
                    </a:lnTo>
                    <a:lnTo>
                      <a:pt x="1030" y="1362"/>
                    </a:lnTo>
                    <a:lnTo>
                      <a:pt x="1033" y="1321"/>
                    </a:lnTo>
                    <a:lnTo>
                      <a:pt x="1023" y="1275"/>
                    </a:lnTo>
                    <a:lnTo>
                      <a:pt x="1027" y="1254"/>
                    </a:lnTo>
                    <a:lnTo>
                      <a:pt x="1050" y="1212"/>
                    </a:lnTo>
                    <a:lnTo>
                      <a:pt x="1097" y="1202"/>
                    </a:lnTo>
                    <a:lnTo>
                      <a:pt x="1114" y="1166"/>
                    </a:lnTo>
                    <a:lnTo>
                      <a:pt x="1158" y="1141"/>
                    </a:lnTo>
                    <a:lnTo>
                      <a:pt x="1162" y="1114"/>
                    </a:lnTo>
                    <a:lnTo>
                      <a:pt x="1175" y="1107"/>
                    </a:lnTo>
                    <a:lnTo>
                      <a:pt x="1186" y="1086"/>
                    </a:lnTo>
                    <a:lnTo>
                      <a:pt x="1151" y="1062"/>
                    </a:lnTo>
                    <a:lnTo>
                      <a:pt x="1136" y="1043"/>
                    </a:lnTo>
                    <a:lnTo>
                      <a:pt x="1134" y="1030"/>
                    </a:lnTo>
                    <a:lnTo>
                      <a:pt x="1172" y="999"/>
                    </a:lnTo>
                    <a:lnTo>
                      <a:pt x="1198" y="991"/>
                    </a:lnTo>
                    <a:lnTo>
                      <a:pt x="1219" y="1009"/>
                    </a:lnTo>
                    <a:lnTo>
                      <a:pt x="1236" y="966"/>
                    </a:lnTo>
                    <a:lnTo>
                      <a:pt x="1257" y="978"/>
                    </a:lnTo>
                    <a:lnTo>
                      <a:pt x="1290" y="969"/>
                    </a:lnTo>
                    <a:lnTo>
                      <a:pt x="1274" y="943"/>
                    </a:lnTo>
                    <a:lnTo>
                      <a:pt x="1262" y="897"/>
                    </a:lnTo>
                    <a:lnTo>
                      <a:pt x="1295" y="887"/>
                    </a:lnTo>
                    <a:lnTo>
                      <a:pt x="1308" y="873"/>
                    </a:lnTo>
                    <a:lnTo>
                      <a:pt x="1278" y="848"/>
                    </a:lnTo>
                    <a:lnTo>
                      <a:pt x="1251" y="844"/>
                    </a:lnTo>
                    <a:lnTo>
                      <a:pt x="1245" y="859"/>
                    </a:lnTo>
                    <a:lnTo>
                      <a:pt x="1209" y="896"/>
                    </a:lnTo>
                    <a:lnTo>
                      <a:pt x="1202" y="896"/>
                    </a:lnTo>
                    <a:lnTo>
                      <a:pt x="1161" y="886"/>
                    </a:lnTo>
                    <a:lnTo>
                      <a:pt x="1142" y="895"/>
                    </a:lnTo>
                    <a:lnTo>
                      <a:pt x="1134" y="882"/>
                    </a:lnTo>
                    <a:lnTo>
                      <a:pt x="1107" y="892"/>
                    </a:lnTo>
                    <a:lnTo>
                      <a:pt x="1087" y="886"/>
                    </a:lnTo>
                    <a:lnTo>
                      <a:pt x="1071" y="861"/>
                    </a:lnTo>
                    <a:lnTo>
                      <a:pt x="1030" y="851"/>
                    </a:lnTo>
                    <a:lnTo>
                      <a:pt x="1078" y="787"/>
                    </a:lnTo>
                    <a:lnTo>
                      <a:pt x="1060" y="742"/>
                    </a:lnTo>
                    <a:lnTo>
                      <a:pt x="1071" y="713"/>
                    </a:lnTo>
                    <a:lnTo>
                      <a:pt x="1084" y="706"/>
                    </a:lnTo>
                    <a:lnTo>
                      <a:pt x="1086" y="658"/>
                    </a:lnTo>
                    <a:lnTo>
                      <a:pt x="1115" y="609"/>
                    </a:lnTo>
                    <a:lnTo>
                      <a:pt x="1113" y="575"/>
                    </a:lnTo>
                    <a:lnTo>
                      <a:pt x="1089" y="551"/>
                    </a:lnTo>
                    <a:lnTo>
                      <a:pt x="1056" y="547"/>
                    </a:lnTo>
                    <a:lnTo>
                      <a:pt x="1024" y="564"/>
                    </a:lnTo>
                    <a:lnTo>
                      <a:pt x="1010" y="565"/>
                    </a:lnTo>
                    <a:lnTo>
                      <a:pt x="982" y="540"/>
                    </a:lnTo>
                    <a:lnTo>
                      <a:pt x="945" y="577"/>
                    </a:lnTo>
                    <a:lnTo>
                      <a:pt x="854" y="546"/>
                    </a:lnTo>
                    <a:lnTo>
                      <a:pt x="838" y="514"/>
                    </a:lnTo>
                    <a:lnTo>
                      <a:pt x="816" y="502"/>
                    </a:lnTo>
                    <a:lnTo>
                      <a:pt x="803" y="510"/>
                    </a:lnTo>
                    <a:lnTo>
                      <a:pt x="788" y="478"/>
                    </a:lnTo>
                    <a:lnTo>
                      <a:pt x="768" y="480"/>
                    </a:lnTo>
                    <a:lnTo>
                      <a:pt x="749" y="495"/>
                    </a:lnTo>
                    <a:lnTo>
                      <a:pt x="722" y="431"/>
                    </a:lnTo>
                    <a:lnTo>
                      <a:pt x="732" y="390"/>
                    </a:lnTo>
                    <a:lnTo>
                      <a:pt x="725" y="383"/>
                    </a:lnTo>
                    <a:lnTo>
                      <a:pt x="722" y="349"/>
                    </a:lnTo>
                    <a:lnTo>
                      <a:pt x="686" y="333"/>
                    </a:lnTo>
                    <a:lnTo>
                      <a:pt x="654" y="336"/>
                    </a:lnTo>
                    <a:lnTo>
                      <a:pt x="612" y="320"/>
                    </a:lnTo>
                    <a:lnTo>
                      <a:pt x="601" y="281"/>
                    </a:lnTo>
                    <a:lnTo>
                      <a:pt x="594" y="275"/>
                    </a:lnTo>
                    <a:lnTo>
                      <a:pt x="582" y="289"/>
                    </a:lnTo>
                    <a:lnTo>
                      <a:pt x="549" y="299"/>
                    </a:lnTo>
                    <a:lnTo>
                      <a:pt x="494" y="284"/>
                    </a:lnTo>
                    <a:lnTo>
                      <a:pt x="487" y="278"/>
                    </a:lnTo>
                    <a:lnTo>
                      <a:pt x="514" y="497"/>
                    </a:lnTo>
                    <a:lnTo>
                      <a:pt x="536" y="589"/>
                    </a:lnTo>
                    <a:lnTo>
                      <a:pt x="514" y="577"/>
                    </a:lnTo>
                    <a:lnTo>
                      <a:pt x="491" y="546"/>
                    </a:lnTo>
                    <a:lnTo>
                      <a:pt x="439" y="32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6" name="Freeform 109">
                <a:extLst>
                  <a:ext uri="{FF2B5EF4-FFF2-40B4-BE49-F238E27FC236}">
                    <a16:creationId xmlns:a16="http://schemas.microsoft.com/office/drawing/2014/main" id="{C171B93B-5170-9145-6855-C8F91627F3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65" y="2496"/>
                <a:ext cx="472" cy="399"/>
              </a:xfrm>
              <a:custGeom>
                <a:avLst/>
                <a:gdLst>
                  <a:gd name="T0" fmla="*/ 556 w 1414"/>
                  <a:gd name="T1" fmla="*/ 108 h 1197"/>
                  <a:gd name="T2" fmla="*/ 505 w 1414"/>
                  <a:gd name="T3" fmla="*/ 66 h 1197"/>
                  <a:gd name="T4" fmla="*/ 468 w 1414"/>
                  <a:gd name="T5" fmla="*/ 29 h 1197"/>
                  <a:gd name="T6" fmla="*/ 401 w 1414"/>
                  <a:gd name="T7" fmla="*/ 28 h 1197"/>
                  <a:gd name="T8" fmla="*/ 198 w 1414"/>
                  <a:gd name="T9" fmla="*/ 517 h 1197"/>
                  <a:gd name="T10" fmla="*/ 69 w 1414"/>
                  <a:gd name="T11" fmla="*/ 1006 h 1197"/>
                  <a:gd name="T12" fmla="*/ 46 w 1414"/>
                  <a:gd name="T13" fmla="*/ 1122 h 1197"/>
                  <a:gd name="T14" fmla="*/ 82 w 1414"/>
                  <a:gd name="T15" fmla="*/ 1152 h 1197"/>
                  <a:gd name="T16" fmla="*/ 126 w 1414"/>
                  <a:gd name="T17" fmla="*/ 1175 h 1197"/>
                  <a:gd name="T18" fmla="*/ 199 w 1414"/>
                  <a:gd name="T19" fmla="*/ 1174 h 1197"/>
                  <a:gd name="T20" fmla="*/ 295 w 1414"/>
                  <a:gd name="T21" fmla="*/ 1132 h 1197"/>
                  <a:gd name="T22" fmla="*/ 326 w 1414"/>
                  <a:gd name="T23" fmla="*/ 1170 h 1197"/>
                  <a:gd name="T24" fmla="*/ 301 w 1414"/>
                  <a:gd name="T25" fmla="*/ 1186 h 1197"/>
                  <a:gd name="T26" fmla="*/ 372 w 1414"/>
                  <a:gd name="T27" fmla="*/ 1165 h 1197"/>
                  <a:gd name="T28" fmla="*/ 442 w 1414"/>
                  <a:gd name="T29" fmla="*/ 1186 h 1197"/>
                  <a:gd name="T30" fmla="*/ 505 w 1414"/>
                  <a:gd name="T31" fmla="*/ 1153 h 1197"/>
                  <a:gd name="T32" fmla="*/ 572 w 1414"/>
                  <a:gd name="T33" fmla="*/ 1147 h 1197"/>
                  <a:gd name="T34" fmla="*/ 611 w 1414"/>
                  <a:gd name="T35" fmla="*/ 1130 h 1197"/>
                  <a:gd name="T36" fmla="*/ 680 w 1414"/>
                  <a:gd name="T37" fmla="*/ 1150 h 1197"/>
                  <a:gd name="T38" fmla="*/ 693 w 1414"/>
                  <a:gd name="T39" fmla="*/ 1143 h 1197"/>
                  <a:gd name="T40" fmla="*/ 738 w 1414"/>
                  <a:gd name="T41" fmla="*/ 1125 h 1197"/>
                  <a:gd name="T42" fmla="*/ 775 w 1414"/>
                  <a:gd name="T43" fmla="*/ 1162 h 1197"/>
                  <a:gd name="T44" fmla="*/ 828 w 1414"/>
                  <a:gd name="T45" fmla="*/ 1157 h 1197"/>
                  <a:gd name="T46" fmla="*/ 919 w 1414"/>
                  <a:gd name="T47" fmla="*/ 1114 h 1197"/>
                  <a:gd name="T48" fmla="*/ 908 w 1414"/>
                  <a:gd name="T49" fmla="*/ 1155 h 1197"/>
                  <a:gd name="T50" fmla="*/ 1009 w 1414"/>
                  <a:gd name="T51" fmla="*/ 1153 h 1197"/>
                  <a:gd name="T52" fmla="*/ 1054 w 1414"/>
                  <a:gd name="T53" fmla="*/ 1123 h 1197"/>
                  <a:gd name="T54" fmla="*/ 1072 w 1414"/>
                  <a:gd name="T55" fmla="*/ 1107 h 1197"/>
                  <a:gd name="T56" fmla="*/ 1056 w 1414"/>
                  <a:gd name="T57" fmla="*/ 1082 h 1197"/>
                  <a:gd name="T58" fmla="*/ 1061 w 1414"/>
                  <a:gd name="T59" fmla="*/ 1062 h 1197"/>
                  <a:gd name="T60" fmla="*/ 1084 w 1414"/>
                  <a:gd name="T61" fmla="*/ 1026 h 1197"/>
                  <a:gd name="T62" fmla="*/ 1089 w 1414"/>
                  <a:gd name="T63" fmla="*/ 998 h 1197"/>
                  <a:gd name="T64" fmla="*/ 1124 w 1414"/>
                  <a:gd name="T65" fmla="*/ 948 h 1197"/>
                  <a:gd name="T66" fmla="*/ 1110 w 1414"/>
                  <a:gd name="T67" fmla="*/ 936 h 1197"/>
                  <a:gd name="T68" fmla="*/ 1103 w 1414"/>
                  <a:gd name="T69" fmla="*/ 870 h 1197"/>
                  <a:gd name="T70" fmla="*/ 1134 w 1414"/>
                  <a:gd name="T71" fmla="*/ 840 h 1197"/>
                  <a:gd name="T72" fmla="*/ 1137 w 1414"/>
                  <a:gd name="T73" fmla="*/ 799 h 1197"/>
                  <a:gd name="T74" fmla="*/ 1101 w 1414"/>
                  <a:gd name="T75" fmla="*/ 768 h 1197"/>
                  <a:gd name="T76" fmla="*/ 1125 w 1414"/>
                  <a:gd name="T77" fmla="*/ 746 h 1197"/>
                  <a:gd name="T78" fmla="*/ 1197 w 1414"/>
                  <a:gd name="T79" fmla="*/ 720 h 1197"/>
                  <a:gd name="T80" fmla="*/ 1217 w 1414"/>
                  <a:gd name="T81" fmla="*/ 718 h 1197"/>
                  <a:gd name="T82" fmla="*/ 1273 w 1414"/>
                  <a:gd name="T83" fmla="*/ 672 h 1197"/>
                  <a:gd name="T84" fmla="*/ 1286 w 1414"/>
                  <a:gd name="T85" fmla="*/ 738 h 1197"/>
                  <a:gd name="T86" fmla="*/ 1343 w 1414"/>
                  <a:gd name="T87" fmla="*/ 774 h 1197"/>
                  <a:gd name="T88" fmla="*/ 1350 w 1414"/>
                  <a:gd name="T89" fmla="*/ 705 h 1197"/>
                  <a:gd name="T90" fmla="*/ 1359 w 1414"/>
                  <a:gd name="T91" fmla="*/ 651 h 1197"/>
                  <a:gd name="T92" fmla="*/ 1379 w 1414"/>
                  <a:gd name="T93" fmla="*/ 582 h 1197"/>
                  <a:gd name="T94" fmla="*/ 1390 w 1414"/>
                  <a:gd name="T95" fmla="*/ 554 h 1197"/>
                  <a:gd name="T96" fmla="*/ 1413 w 1414"/>
                  <a:gd name="T97" fmla="*/ 518 h 1197"/>
                  <a:gd name="T98" fmla="*/ 1303 w 1414"/>
                  <a:gd name="T99" fmla="*/ 482 h 1197"/>
                  <a:gd name="T100" fmla="*/ 1193 w 1414"/>
                  <a:gd name="T101" fmla="*/ 391 h 1197"/>
                  <a:gd name="T102" fmla="*/ 1122 w 1414"/>
                  <a:gd name="T103" fmla="*/ 344 h 1197"/>
                  <a:gd name="T104" fmla="*/ 1115 w 1414"/>
                  <a:gd name="T105" fmla="*/ 412 h 1197"/>
                  <a:gd name="T106" fmla="*/ 986 w 1414"/>
                  <a:gd name="T107" fmla="*/ 397 h 1197"/>
                  <a:gd name="T108" fmla="*/ 991 w 1414"/>
                  <a:gd name="T109" fmla="*/ 310 h 1197"/>
                  <a:gd name="T110" fmla="*/ 954 w 1414"/>
                  <a:gd name="T111" fmla="*/ 265 h 1197"/>
                  <a:gd name="T112" fmla="*/ 874 w 1414"/>
                  <a:gd name="T113" fmla="*/ 213 h 1197"/>
                  <a:gd name="T114" fmla="*/ 798 w 1414"/>
                  <a:gd name="T115" fmla="*/ 119 h 1197"/>
                  <a:gd name="T116" fmla="*/ 745 w 1414"/>
                  <a:gd name="T117" fmla="*/ 118 h 1197"/>
                  <a:gd name="T118" fmla="*/ 718 w 1414"/>
                  <a:gd name="T119" fmla="*/ 114 h 1197"/>
                  <a:gd name="T120" fmla="*/ 640 w 1414"/>
                  <a:gd name="T121" fmla="*/ 141 h 1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414" h="1197">
                    <a:moveTo>
                      <a:pt x="613" y="137"/>
                    </a:moveTo>
                    <a:lnTo>
                      <a:pt x="556" y="108"/>
                    </a:lnTo>
                    <a:lnTo>
                      <a:pt x="477" y="122"/>
                    </a:lnTo>
                    <a:lnTo>
                      <a:pt x="505" y="66"/>
                    </a:lnTo>
                    <a:lnTo>
                      <a:pt x="502" y="32"/>
                    </a:lnTo>
                    <a:lnTo>
                      <a:pt x="468" y="29"/>
                    </a:lnTo>
                    <a:lnTo>
                      <a:pt x="425" y="0"/>
                    </a:lnTo>
                    <a:lnTo>
                      <a:pt x="401" y="28"/>
                    </a:lnTo>
                    <a:lnTo>
                      <a:pt x="284" y="66"/>
                    </a:lnTo>
                    <a:lnTo>
                      <a:pt x="198" y="517"/>
                    </a:lnTo>
                    <a:lnTo>
                      <a:pt x="192" y="525"/>
                    </a:lnTo>
                    <a:lnTo>
                      <a:pt x="69" y="1006"/>
                    </a:lnTo>
                    <a:lnTo>
                      <a:pt x="0" y="1133"/>
                    </a:lnTo>
                    <a:lnTo>
                      <a:pt x="46" y="1122"/>
                    </a:lnTo>
                    <a:lnTo>
                      <a:pt x="56" y="1148"/>
                    </a:lnTo>
                    <a:lnTo>
                      <a:pt x="82" y="1152"/>
                    </a:lnTo>
                    <a:lnTo>
                      <a:pt x="91" y="1171"/>
                    </a:lnTo>
                    <a:lnTo>
                      <a:pt x="126" y="1175"/>
                    </a:lnTo>
                    <a:lnTo>
                      <a:pt x="172" y="1170"/>
                    </a:lnTo>
                    <a:lnTo>
                      <a:pt x="199" y="1174"/>
                    </a:lnTo>
                    <a:lnTo>
                      <a:pt x="282" y="1127"/>
                    </a:lnTo>
                    <a:lnTo>
                      <a:pt x="295" y="1132"/>
                    </a:lnTo>
                    <a:lnTo>
                      <a:pt x="332" y="1163"/>
                    </a:lnTo>
                    <a:lnTo>
                      <a:pt x="326" y="1170"/>
                    </a:lnTo>
                    <a:lnTo>
                      <a:pt x="300" y="1179"/>
                    </a:lnTo>
                    <a:lnTo>
                      <a:pt x="301" y="1186"/>
                    </a:lnTo>
                    <a:lnTo>
                      <a:pt x="322" y="1197"/>
                    </a:lnTo>
                    <a:lnTo>
                      <a:pt x="372" y="1165"/>
                    </a:lnTo>
                    <a:lnTo>
                      <a:pt x="387" y="1178"/>
                    </a:lnTo>
                    <a:lnTo>
                      <a:pt x="442" y="1186"/>
                    </a:lnTo>
                    <a:lnTo>
                      <a:pt x="451" y="1145"/>
                    </a:lnTo>
                    <a:lnTo>
                      <a:pt x="505" y="1153"/>
                    </a:lnTo>
                    <a:lnTo>
                      <a:pt x="531" y="1138"/>
                    </a:lnTo>
                    <a:lnTo>
                      <a:pt x="572" y="1147"/>
                    </a:lnTo>
                    <a:lnTo>
                      <a:pt x="584" y="1132"/>
                    </a:lnTo>
                    <a:lnTo>
                      <a:pt x="611" y="1130"/>
                    </a:lnTo>
                    <a:lnTo>
                      <a:pt x="636" y="1107"/>
                    </a:lnTo>
                    <a:lnTo>
                      <a:pt x="680" y="1150"/>
                    </a:lnTo>
                    <a:lnTo>
                      <a:pt x="687" y="1150"/>
                    </a:lnTo>
                    <a:lnTo>
                      <a:pt x="693" y="1143"/>
                    </a:lnTo>
                    <a:lnTo>
                      <a:pt x="692" y="1135"/>
                    </a:lnTo>
                    <a:lnTo>
                      <a:pt x="738" y="1125"/>
                    </a:lnTo>
                    <a:lnTo>
                      <a:pt x="732" y="1139"/>
                    </a:lnTo>
                    <a:lnTo>
                      <a:pt x="775" y="1162"/>
                    </a:lnTo>
                    <a:lnTo>
                      <a:pt x="807" y="1145"/>
                    </a:lnTo>
                    <a:lnTo>
                      <a:pt x="828" y="1157"/>
                    </a:lnTo>
                    <a:lnTo>
                      <a:pt x="904" y="1103"/>
                    </a:lnTo>
                    <a:lnTo>
                      <a:pt x="919" y="1114"/>
                    </a:lnTo>
                    <a:lnTo>
                      <a:pt x="901" y="1143"/>
                    </a:lnTo>
                    <a:lnTo>
                      <a:pt x="908" y="1155"/>
                    </a:lnTo>
                    <a:lnTo>
                      <a:pt x="961" y="1138"/>
                    </a:lnTo>
                    <a:lnTo>
                      <a:pt x="1009" y="1153"/>
                    </a:lnTo>
                    <a:lnTo>
                      <a:pt x="1022" y="1152"/>
                    </a:lnTo>
                    <a:lnTo>
                      <a:pt x="1054" y="1123"/>
                    </a:lnTo>
                    <a:lnTo>
                      <a:pt x="1080" y="1127"/>
                    </a:lnTo>
                    <a:lnTo>
                      <a:pt x="1072" y="1107"/>
                    </a:lnTo>
                    <a:lnTo>
                      <a:pt x="1077" y="1093"/>
                    </a:lnTo>
                    <a:lnTo>
                      <a:pt x="1056" y="1082"/>
                    </a:lnTo>
                    <a:lnTo>
                      <a:pt x="1047" y="1063"/>
                    </a:lnTo>
                    <a:lnTo>
                      <a:pt x="1061" y="1062"/>
                    </a:lnTo>
                    <a:lnTo>
                      <a:pt x="1085" y="1038"/>
                    </a:lnTo>
                    <a:lnTo>
                      <a:pt x="1084" y="1026"/>
                    </a:lnTo>
                    <a:lnTo>
                      <a:pt x="1077" y="1013"/>
                    </a:lnTo>
                    <a:lnTo>
                      <a:pt x="1089" y="998"/>
                    </a:lnTo>
                    <a:lnTo>
                      <a:pt x="1080" y="979"/>
                    </a:lnTo>
                    <a:lnTo>
                      <a:pt x="1124" y="948"/>
                    </a:lnTo>
                    <a:lnTo>
                      <a:pt x="1123" y="941"/>
                    </a:lnTo>
                    <a:lnTo>
                      <a:pt x="1110" y="936"/>
                    </a:lnTo>
                    <a:lnTo>
                      <a:pt x="1115" y="922"/>
                    </a:lnTo>
                    <a:lnTo>
                      <a:pt x="1103" y="870"/>
                    </a:lnTo>
                    <a:lnTo>
                      <a:pt x="1130" y="866"/>
                    </a:lnTo>
                    <a:lnTo>
                      <a:pt x="1134" y="840"/>
                    </a:lnTo>
                    <a:lnTo>
                      <a:pt x="1125" y="814"/>
                    </a:lnTo>
                    <a:lnTo>
                      <a:pt x="1137" y="799"/>
                    </a:lnTo>
                    <a:lnTo>
                      <a:pt x="1136" y="785"/>
                    </a:lnTo>
                    <a:lnTo>
                      <a:pt x="1101" y="768"/>
                    </a:lnTo>
                    <a:lnTo>
                      <a:pt x="1106" y="755"/>
                    </a:lnTo>
                    <a:lnTo>
                      <a:pt x="1125" y="746"/>
                    </a:lnTo>
                    <a:lnTo>
                      <a:pt x="1151" y="724"/>
                    </a:lnTo>
                    <a:lnTo>
                      <a:pt x="1197" y="720"/>
                    </a:lnTo>
                    <a:lnTo>
                      <a:pt x="1218" y="732"/>
                    </a:lnTo>
                    <a:lnTo>
                      <a:pt x="1217" y="718"/>
                    </a:lnTo>
                    <a:lnTo>
                      <a:pt x="1237" y="716"/>
                    </a:lnTo>
                    <a:lnTo>
                      <a:pt x="1273" y="672"/>
                    </a:lnTo>
                    <a:lnTo>
                      <a:pt x="1304" y="709"/>
                    </a:lnTo>
                    <a:lnTo>
                      <a:pt x="1286" y="738"/>
                    </a:lnTo>
                    <a:lnTo>
                      <a:pt x="1323" y="768"/>
                    </a:lnTo>
                    <a:lnTo>
                      <a:pt x="1343" y="774"/>
                    </a:lnTo>
                    <a:lnTo>
                      <a:pt x="1361" y="752"/>
                    </a:lnTo>
                    <a:lnTo>
                      <a:pt x="1350" y="705"/>
                    </a:lnTo>
                    <a:lnTo>
                      <a:pt x="1361" y="678"/>
                    </a:lnTo>
                    <a:lnTo>
                      <a:pt x="1359" y="651"/>
                    </a:lnTo>
                    <a:lnTo>
                      <a:pt x="1350" y="631"/>
                    </a:lnTo>
                    <a:lnTo>
                      <a:pt x="1379" y="582"/>
                    </a:lnTo>
                    <a:lnTo>
                      <a:pt x="1385" y="574"/>
                    </a:lnTo>
                    <a:lnTo>
                      <a:pt x="1390" y="554"/>
                    </a:lnTo>
                    <a:lnTo>
                      <a:pt x="1414" y="532"/>
                    </a:lnTo>
                    <a:lnTo>
                      <a:pt x="1413" y="518"/>
                    </a:lnTo>
                    <a:lnTo>
                      <a:pt x="1339" y="505"/>
                    </a:lnTo>
                    <a:lnTo>
                      <a:pt x="1303" y="482"/>
                    </a:lnTo>
                    <a:lnTo>
                      <a:pt x="1200" y="471"/>
                    </a:lnTo>
                    <a:lnTo>
                      <a:pt x="1193" y="391"/>
                    </a:lnTo>
                    <a:lnTo>
                      <a:pt x="1149" y="341"/>
                    </a:lnTo>
                    <a:lnTo>
                      <a:pt x="1122" y="344"/>
                    </a:lnTo>
                    <a:lnTo>
                      <a:pt x="1121" y="405"/>
                    </a:lnTo>
                    <a:lnTo>
                      <a:pt x="1115" y="412"/>
                    </a:lnTo>
                    <a:lnTo>
                      <a:pt x="1082" y="421"/>
                    </a:lnTo>
                    <a:lnTo>
                      <a:pt x="986" y="397"/>
                    </a:lnTo>
                    <a:lnTo>
                      <a:pt x="983" y="371"/>
                    </a:lnTo>
                    <a:lnTo>
                      <a:pt x="991" y="310"/>
                    </a:lnTo>
                    <a:lnTo>
                      <a:pt x="956" y="293"/>
                    </a:lnTo>
                    <a:lnTo>
                      <a:pt x="954" y="265"/>
                    </a:lnTo>
                    <a:lnTo>
                      <a:pt x="891" y="252"/>
                    </a:lnTo>
                    <a:lnTo>
                      <a:pt x="874" y="213"/>
                    </a:lnTo>
                    <a:lnTo>
                      <a:pt x="797" y="173"/>
                    </a:lnTo>
                    <a:lnTo>
                      <a:pt x="798" y="119"/>
                    </a:lnTo>
                    <a:lnTo>
                      <a:pt x="771" y="108"/>
                    </a:lnTo>
                    <a:lnTo>
                      <a:pt x="745" y="118"/>
                    </a:lnTo>
                    <a:lnTo>
                      <a:pt x="732" y="119"/>
                    </a:lnTo>
                    <a:lnTo>
                      <a:pt x="718" y="114"/>
                    </a:lnTo>
                    <a:lnTo>
                      <a:pt x="685" y="117"/>
                    </a:lnTo>
                    <a:lnTo>
                      <a:pt x="640" y="141"/>
                    </a:lnTo>
                    <a:lnTo>
                      <a:pt x="613" y="13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7" name="Freeform 110">
                <a:extLst>
                  <a:ext uri="{FF2B5EF4-FFF2-40B4-BE49-F238E27FC236}">
                    <a16:creationId xmlns:a16="http://schemas.microsoft.com/office/drawing/2014/main" id="{4A35AAE8-6AB8-08FC-C3AA-55B93F22FF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6" y="1468"/>
                <a:ext cx="352" cy="356"/>
              </a:xfrm>
              <a:custGeom>
                <a:avLst/>
                <a:gdLst>
                  <a:gd name="T0" fmla="*/ 645 w 1057"/>
                  <a:gd name="T1" fmla="*/ 22 h 1069"/>
                  <a:gd name="T2" fmla="*/ 595 w 1057"/>
                  <a:gd name="T3" fmla="*/ 0 h 1069"/>
                  <a:gd name="T4" fmla="*/ 537 w 1057"/>
                  <a:gd name="T5" fmla="*/ 25 h 1069"/>
                  <a:gd name="T6" fmla="*/ 479 w 1057"/>
                  <a:gd name="T7" fmla="*/ 44 h 1069"/>
                  <a:gd name="T8" fmla="*/ 392 w 1057"/>
                  <a:gd name="T9" fmla="*/ 127 h 1069"/>
                  <a:gd name="T10" fmla="*/ 385 w 1057"/>
                  <a:gd name="T11" fmla="*/ 194 h 1069"/>
                  <a:gd name="T12" fmla="*/ 362 w 1057"/>
                  <a:gd name="T13" fmla="*/ 230 h 1069"/>
                  <a:gd name="T14" fmla="*/ 326 w 1057"/>
                  <a:gd name="T15" fmla="*/ 273 h 1069"/>
                  <a:gd name="T16" fmla="*/ 257 w 1057"/>
                  <a:gd name="T17" fmla="*/ 267 h 1069"/>
                  <a:gd name="T18" fmla="*/ 179 w 1057"/>
                  <a:gd name="T19" fmla="*/ 287 h 1069"/>
                  <a:gd name="T20" fmla="*/ 159 w 1057"/>
                  <a:gd name="T21" fmla="*/ 363 h 1069"/>
                  <a:gd name="T22" fmla="*/ 124 w 1057"/>
                  <a:gd name="T23" fmla="*/ 487 h 1069"/>
                  <a:gd name="T24" fmla="*/ 95 w 1057"/>
                  <a:gd name="T25" fmla="*/ 537 h 1069"/>
                  <a:gd name="T26" fmla="*/ 113 w 1057"/>
                  <a:gd name="T27" fmla="*/ 582 h 1069"/>
                  <a:gd name="T28" fmla="*/ 68 w 1057"/>
                  <a:gd name="T29" fmla="*/ 606 h 1069"/>
                  <a:gd name="T30" fmla="*/ 0 w 1057"/>
                  <a:gd name="T31" fmla="*/ 599 h 1069"/>
                  <a:gd name="T32" fmla="*/ 45 w 1057"/>
                  <a:gd name="T33" fmla="*/ 655 h 1069"/>
                  <a:gd name="T34" fmla="*/ 37 w 1057"/>
                  <a:gd name="T35" fmla="*/ 710 h 1069"/>
                  <a:gd name="T36" fmla="*/ 29 w 1057"/>
                  <a:gd name="T37" fmla="*/ 765 h 1069"/>
                  <a:gd name="T38" fmla="*/ 114 w 1057"/>
                  <a:gd name="T39" fmla="*/ 810 h 1069"/>
                  <a:gd name="T40" fmla="*/ 171 w 1057"/>
                  <a:gd name="T41" fmla="*/ 845 h 1069"/>
                  <a:gd name="T42" fmla="*/ 213 w 1057"/>
                  <a:gd name="T43" fmla="*/ 942 h 1069"/>
                  <a:gd name="T44" fmla="*/ 263 w 1057"/>
                  <a:gd name="T45" fmla="*/ 970 h 1069"/>
                  <a:gd name="T46" fmla="*/ 247 w 1057"/>
                  <a:gd name="T47" fmla="*/ 1019 h 1069"/>
                  <a:gd name="T48" fmla="*/ 276 w 1057"/>
                  <a:gd name="T49" fmla="*/ 1043 h 1069"/>
                  <a:gd name="T50" fmla="*/ 337 w 1057"/>
                  <a:gd name="T51" fmla="*/ 1038 h 1069"/>
                  <a:gd name="T52" fmla="*/ 374 w 1057"/>
                  <a:gd name="T53" fmla="*/ 1007 h 1069"/>
                  <a:gd name="T54" fmla="*/ 426 w 1057"/>
                  <a:gd name="T55" fmla="*/ 1069 h 1069"/>
                  <a:gd name="T56" fmla="*/ 512 w 1057"/>
                  <a:gd name="T57" fmla="*/ 981 h 1069"/>
                  <a:gd name="T58" fmla="*/ 535 w 1057"/>
                  <a:gd name="T59" fmla="*/ 1012 h 1069"/>
                  <a:gd name="T60" fmla="*/ 589 w 1057"/>
                  <a:gd name="T61" fmla="*/ 1014 h 1069"/>
                  <a:gd name="T62" fmla="*/ 610 w 1057"/>
                  <a:gd name="T63" fmla="*/ 1025 h 1069"/>
                  <a:gd name="T64" fmla="*/ 664 w 1057"/>
                  <a:gd name="T65" fmla="*/ 1021 h 1069"/>
                  <a:gd name="T66" fmla="*/ 700 w 1057"/>
                  <a:gd name="T67" fmla="*/ 984 h 1069"/>
                  <a:gd name="T68" fmla="*/ 711 w 1057"/>
                  <a:gd name="T69" fmla="*/ 955 h 1069"/>
                  <a:gd name="T70" fmla="*/ 767 w 1057"/>
                  <a:gd name="T71" fmla="*/ 984 h 1069"/>
                  <a:gd name="T72" fmla="*/ 834 w 1057"/>
                  <a:gd name="T73" fmla="*/ 978 h 1069"/>
                  <a:gd name="T74" fmla="*/ 971 w 1057"/>
                  <a:gd name="T75" fmla="*/ 1005 h 1069"/>
                  <a:gd name="T76" fmla="*/ 1016 w 1057"/>
                  <a:gd name="T77" fmla="*/ 981 h 1069"/>
                  <a:gd name="T78" fmla="*/ 1045 w 1057"/>
                  <a:gd name="T79" fmla="*/ 939 h 1069"/>
                  <a:gd name="T80" fmla="*/ 1022 w 1057"/>
                  <a:gd name="T81" fmla="*/ 839 h 1069"/>
                  <a:gd name="T82" fmla="*/ 1032 w 1057"/>
                  <a:gd name="T83" fmla="*/ 798 h 1069"/>
                  <a:gd name="T84" fmla="*/ 1048 w 1057"/>
                  <a:gd name="T85" fmla="*/ 743 h 1069"/>
                  <a:gd name="T86" fmla="*/ 1015 w 1057"/>
                  <a:gd name="T87" fmla="*/ 685 h 1069"/>
                  <a:gd name="T88" fmla="*/ 973 w 1057"/>
                  <a:gd name="T89" fmla="*/ 663 h 1069"/>
                  <a:gd name="T90" fmla="*/ 948 w 1057"/>
                  <a:gd name="T91" fmla="*/ 625 h 1069"/>
                  <a:gd name="T92" fmla="*/ 974 w 1057"/>
                  <a:gd name="T93" fmla="*/ 602 h 1069"/>
                  <a:gd name="T94" fmla="*/ 939 w 1057"/>
                  <a:gd name="T95" fmla="*/ 519 h 1069"/>
                  <a:gd name="T96" fmla="*/ 971 w 1057"/>
                  <a:gd name="T97" fmla="*/ 496 h 1069"/>
                  <a:gd name="T98" fmla="*/ 1007 w 1057"/>
                  <a:gd name="T99" fmla="*/ 459 h 1069"/>
                  <a:gd name="T100" fmla="*/ 984 w 1057"/>
                  <a:gd name="T101" fmla="*/ 427 h 1069"/>
                  <a:gd name="T102" fmla="*/ 960 w 1057"/>
                  <a:gd name="T103" fmla="*/ 383 h 1069"/>
                  <a:gd name="T104" fmla="*/ 944 w 1057"/>
                  <a:gd name="T105" fmla="*/ 283 h 1069"/>
                  <a:gd name="T106" fmla="*/ 947 w 1057"/>
                  <a:gd name="T107" fmla="*/ 243 h 1069"/>
                  <a:gd name="T108" fmla="*/ 911 w 1057"/>
                  <a:gd name="T109" fmla="*/ 219 h 1069"/>
                  <a:gd name="T110" fmla="*/ 895 w 1057"/>
                  <a:gd name="T111" fmla="*/ 180 h 1069"/>
                  <a:gd name="T112" fmla="*/ 843 w 1057"/>
                  <a:gd name="T113" fmla="*/ 206 h 1069"/>
                  <a:gd name="T114" fmla="*/ 732 w 1057"/>
                  <a:gd name="T115" fmla="*/ 175 h 1069"/>
                  <a:gd name="T116" fmla="*/ 774 w 1057"/>
                  <a:gd name="T117" fmla="*/ 118 h 1069"/>
                  <a:gd name="T118" fmla="*/ 748 w 1057"/>
                  <a:gd name="T119" fmla="*/ 53 h 1069"/>
                  <a:gd name="T120" fmla="*/ 684 w 1057"/>
                  <a:gd name="T121" fmla="*/ 5 h 10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057" h="1069">
                    <a:moveTo>
                      <a:pt x="684" y="5"/>
                    </a:moveTo>
                    <a:lnTo>
                      <a:pt x="645" y="22"/>
                    </a:lnTo>
                    <a:lnTo>
                      <a:pt x="622" y="4"/>
                    </a:lnTo>
                    <a:lnTo>
                      <a:pt x="595" y="0"/>
                    </a:lnTo>
                    <a:lnTo>
                      <a:pt x="584" y="21"/>
                    </a:lnTo>
                    <a:lnTo>
                      <a:pt x="537" y="25"/>
                    </a:lnTo>
                    <a:lnTo>
                      <a:pt x="534" y="59"/>
                    </a:lnTo>
                    <a:lnTo>
                      <a:pt x="479" y="44"/>
                    </a:lnTo>
                    <a:lnTo>
                      <a:pt x="378" y="100"/>
                    </a:lnTo>
                    <a:lnTo>
                      <a:pt x="392" y="127"/>
                    </a:lnTo>
                    <a:lnTo>
                      <a:pt x="398" y="179"/>
                    </a:lnTo>
                    <a:lnTo>
                      <a:pt x="385" y="194"/>
                    </a:lnTo>
                    <a:lnTo>
                      <a:pt x="365" y="196"/>
                    </a:lnTo>
                    <a:lnTo>
                      <a:pt x="362" y="230"/>
                    </a:lnTo>
                    <a:lnTo>
                      <a:pt x="343" y="238"/>
                    </a:lnTo>
                    <a:lnTo>
                      <a:pt x="326" y="273"/>
                    </a:lnTo>
                    <a:lnTo>
                      <a:pt x="301" y="296"/>
                    </a:lnTo>
                    <a:lnTo>
                      <a:pt x="257" y="267"/>
                    </a:lnTo>
                    <a:lnTo>
                      <a:pt x="245" y="268"/>
                    </a:lnTo>
                    <a:lnTo>
                      <a:pt x="179" y="287"/>
                    </a:lnTo>
                    <a:lnTo>
                      <a:pt x="155" y="316"/>
                    </a:lnTo>
                    <a:lnTo>
                      <a:pt x="159" y="363"/>
                    </a:lnTo>
                    <a:lnTo>
                      <a:pt x="140" y="378"/>
                    </a:lnTo>
                    <a:lnTo>
                      <a:pt x="124" y="487"/>
                    </a:lnTo>
                    <a:lnTo>
                      <a:pt x="114" y="521"/>
                    </a:lnTo>
                    <a:lnTo>
                      <a:pt x="95" y="537"/>
                    </a:lnTo>
                    <a:lnTo>
                      <a:pt x="110" y="548"/>
                    </a:lnTo>
                    <a:lnTo>
                      <a:pt x="113" y="582"/>
                    </a:lnTo>
                    <a:lnTo>
                      <a:pt x="93" y="583"/>
                    </a:lnTo>
                    <a:lnTo>
                      <a:pt x="68" y="606"/>
                    </a:lnTo>
                    <a:lnTo>
                      <a:pt x="33" y="589"/>
                    </a:lnTo>
                    <a:lnTo>
                      <a:pt x="0" y="599"/>
                    </a:lnTo>
                    <a:lnTo>
                      <a:pt x="29" y="617"/>
                    </a:lnTo>
                    <a:lnTo>
                      <a:pt x="45" y="655"/>
                    </a:lnTo>
                    <a:lnTo>
                      <a:pt x="34" y="676"/>
                    </a:lnTo>
                    <a:lnTo>
                      <a:pt x="37" y="710"/>
                    </a:lnTo>
                    <a:lnTo>
                      <a:pt x="19" y="732"/>
                    </a:lnTo>
                    <a:lnTo>
                      <a:pt x="29" y="765"/>
                    </a:lnTo>
                    <a:lnTo>
                      <a:pt x="73" y="800"/>
                    </a:lnTo>
                    <a:lnTo>
                      <a:pt x="114" y="810"/>
                    </a:lnTo>
                    <a:lnTo>
                      <a:pt x="116" y="844"/>
                    </a:lnTo>
                    <a:lnTo>
                      <a:pt x="171" y="845"/>
                    </a:lnTo>
                    <a:lnTo>
                      <a:pt x="207" y="875"/>
                    </a:lnTo>
                    <a:lnTo>
                      <a:pt x="213" y="942"/>
                    </a:lnTo>
                    <a:lnTo>
                      <a:pt x="243" y="972"/>
                    </a:lnTo>
                    <a:lnTo>
                      <a:pt x="263" y="970"/>
                    </a:lnTo>
                    <a:lnTo>
                      <a:pt x="234" y="1020"/>
                    </a:lnTo>
                    <a:lnTo>
                      <a:pt x="247" y="1019"/>
                    </a:lnTo>
                    <a:lnTo>
                      <a:pt x="261" y="1018"/>
                    </a:lnTo>
                    <a:lnTo>
                      <a:pt x="276" y="1043"/>
                    </a:lnTo>
                    <a:lnTo>
                      <a:pt x="302" y="1033"/>
                    </a:lnTo>
                    <a:lnTo>
                      <a:pt x="337" y="1038"/>
                    </a:lnTo>
                    <a:lnTo>
                      <a:pt x="353" y="1009"/>
                    </a:lnTo>
                    <a:lnTo>
                      <a:pt x="374" y="1007"/>
                    </a:lnTo>
                    <a:lnTo>
                      <a:pt x="418" y="1050"/>
                    </a:lnTo>
                    <a:lnTo>
                      <a:pt x="426" y="1069"/>
                    </a:lnTo>
                    <a:lnTo>
                      <a:pt x="488" y="1017"/>
                    </a:lnTo>
                    <a:lnTo>
                      <a:pt x="512" y="981"/>
                    </a:lnTo>
                    <a:lnTo>
                      <a:pt x="526" y="993"/>
                    </a:lnTo>
                    <a:lnTo>
                      <a:pt x="535" y="1012"/>
                    </a:lnTo>
                    <a:lnTo>
                      <a:pt x="587" y="987"/>
                    </a:lnTo>
                    <a:lnTo>
                      <a:pt x="589" y="1014"/>
                    </a:lnTo>
                    <a:lnTo>
                      <a:pt x="603" y="1026"/>
                    </a:lnTo>
                    <a:lnTo>
                      <a:pt x="610" y="1025"/>
                    </a:lnTo>
                    <a:lnTo>
                      <a:pt x="641" y="996"/>
                    </a:lnTo>
                    <a:lnTo>
                      <a:pt x="664" y="1021"/>
                    </a:lnTo>
                    <a:lnTo>
                      <a:pt x="677" y="1026"/>
                    </a:lnTo>
                    <a:lnTo>
                      <a:pt x="700" y="984"/>
                    </a:lnTo>
                    <a:lnTo>
                      <a:pt x="698" y="964"/>
                    </a:lnTo>
                    <a:lnTo>
                      <a:pt x="711" y="955"/>
                    </a:lnTo>
                    <a:lnTo>
                      <a:pt x="731" y="954"/>
                    </a:lnTo>
                    <a:lnTo>
                      <a:pt x="767" y="984"/>
                    </a:lnTo>
                    <a:lnTo>
                      <a:pt x="820" y="972"/>
                    </a:lnTo>
                    <a:lnTo>
                      <a:pt x="834" y="978"/>
                    </a:lnTo>
                    <a:lnTo>
                      <a:pt x="881" y="973"/>
                    </a:lnTo>
                    <a:lnTo>
                      <a:pt x="971" y="1005"/>
                    </a:lnTo>
                    <a:lnTo>
                      <a:pt x="1030" y="993"/>
                    </a:lnTo>
                    <a:lnTo>
                      <a:pt x="1016" y="981"/>
                    </a:lnTo>
                    <a:lnTo>
                      <a:pt x="1020" y="954"/>
                    </a:lnTo>
                    <a:lnTo>
                      <a:pt x="1045" y="939"/>
                    </a:lnTo>
                    <a:lnTo>
                      <a:pt x="1057" y="924"/>
                    </a:lnTo>
                    <a:lnTo>
                      <a:pt x="1022" y="839"/>
                    </a:lnTo>
                    <a:lnTo>
                      <a:pt x="1035" y="825"/>
                    </a:lnTo>
                    <a:lnTo>
                      <a:pt x="1032" y="798"/>
                    </a:lnTo>
                    <a:lnTo>
                      <a:pt x="1044" y="784"/>
                    </a:lnTo>
                    <a:lnTo>
                      <a:pt x="1048" y="743"/>
                    </a:lnTo>
                    <a:lnTo>
                      <a:pt x="1011" y="713"/>
                    </a:lnTo>
                    <a:lnTo>
                      <a:pt x="1015" y="685"/>
                    </a:lnTo>
                    <a:lnTo>
                      <a:pt x="993" y="668"/>
                    </a:lnTo>
                    <a:lnTo>
                      <a:pt x="973" y="663"/>
                    </a:lnTo>
                    <a:lnTo>
                      <a:pt x="971" y="643"/>
                    </a:lnTo>
                    <a:lnTo>
                      <a:pt x="948" y="625"/>
                    </a:lnTo>
                    <a:lnTo>
                      <a:pt x="955" y="618"/>
                    </a:lnTo>
                    <a:lnTo>
                      <a:pt x="974" y="602"/>
                    </a:lnTo>
                    <a:lnTo>
                      <a:pt x="985" y="581"/>
                    </a:lnTo>
                    <a:lnTo>
                      <a:pt x="939" y="519"/>
                    </a:lnTo>
                    <a:lnTo>
                      <a:pt x="965" y="509"/>
                    </a:lnTo>
                    <a:lnTo>
                      <a:pt x="971" y="496"/>
                    </a:lnTo>
                    <a:lnTo>
                      <a:pt x="969" y="482"/>
                    </a:lnTo>
                    <a:lnTo>
                      <a:pt x="1007" y="459"/>
                    </a:lnTo>
                    <a:lnTo>
                      <a:pt x="1018" y="430"/>
                    </a:lnTo>
                    <a:lnTo>
                      <a:pt x="984" y="427"/>
                    </a:lnTo>
                    <a:lnTo>
                      <a:pt x="955" y="403"/>
                    </a:lnTo>
                    <a:lnTo>
                      <a:pt x="960" y="383"/>
                    </a:lnTo>
                    <a:lnTo>
                      <a:pt x="981" y="327"/>
                    </a:lnTo>
                    <a:lnTo>
                      <a:pt x="944" y="283"/>
                    </a:lnTo>
                    <a:lnTo>
                      <a:pt x="929" y="271"/>
                    </a:lnTo>
                    <a:lnTo>
                      <a:pt x="947" y="243"/>
                    </a:lnTo>
                    <a:lnTo>
                      <a:pt x="937" y="204"/>
                    </a:lnTo>
                    <a:lnTo>
                      <a:pt x="911" y="219"/>
                    </a:lnTo>
                    <a:lnTo>
                      <a:pt x="909" y="199"/>
                    </a:lnTo>
                    <a:lnTo>
                      <a:pt x="895" y="180"/>
                    </a:lnTo>
                    <a:lnTo>
                      <a:pt x="875" y="182"/>
                    </a:lnTo>
                    <a:lnTo>
                      <a:pt x="843" y="206"/>
                    </a:lnTo>
                    <a:lnTo>
                      <a:pt x="809" y="209"/>
                    </a:lnTo>
                    <a:lnTo>
                      <a:pt x="732" y="175"/>
                    </a:lnTo>
                    <a:lnTo>
                      <a:pt x="762" y="132"/>
                    </a:lnTo>
                    <a:lnTo>
                      <a:pt x="774" y="118"/>
                    </a:lnTo>
                    <a:lnTo>
                      <a:pt x="776" y="71"/>
                    </a:lnTo>
                    <a:lnTo>
                      <a:pt x="748" y="53"/>
                    </a:lnTo>
                    <a:lnTo>
                      <a:pt x="728" y="55"/>
                    </a:lnTo>
                    <a:lnTo>
                      <a:pt x="684" y="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8" name="Freeform 111">
                <a:extLst>
                  <a:ext uri="{FF2B5EF4-FFF2-40B4-BE49-F238E27FC236}">
                    <a16:creationId xmlns:a16="http://schemas.microsoft.com/office/drawing/2014/main" id="{4F1E31BD-E3ED-8A74-8587-0FA8325CA1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7" y="1786"/>
                <a:ext cx="327" cy="306"/>
              </a:xfrm>
              <a:custGeom>
                <a:avLst/>
                <a:gdLst>
                  <a:gd name="T0" fmla="*/ 724 w 980"/>
                  <a:gd name="T1" fmla="*/ 45 h 918"/>
                  <a:gd name="T2" fmla="*/ 577 w 980"/>
                  <a:gd name="T3" fmla="*/ 51 h 918"/>
                  <a:gd name="T4" fmla="*/ 440 w 980"/>
                  <a:gd name="T5" fmla="*/ 24 h 918"/>
                  <a:gd name="T6" fmla="*/ 373 w 980"/>
                  <a:gd name="T7" fmla="*/ 30 h 918"/>
                  <a:gd name="T8" fmla="*/ 317 w 980"/>
                  <a:gd name="T9" fmla="*/ 1 h 918"/>
                  <a:gd name="T10" fmla="*/ 306 w 980"/>
                  <a:gd name="T11" fmla="*/ 30 h 918"/>
                  <a:gd name="T12" fmla="*/ 270 w 980"/>
                  <a:gd name="T13" fmla="*/ 67 h 918"/>
                  <a:gd name="T14" fmla="*/ 216 w 980"/>
                  <a:gd name="T15" fmla="*/ 71 h 918"/>
                  <a:gd name="T16" fmla="*/ 195 w 980"/>
                  <a:gd name="T17" fmla="*/ 60 h 918"/>
                  <a:gd name="T18" fmla="*/ 141 w 980"/>
                  <a:gd name="T19" fmla="*/ 58 h 918"/>
                  <a:gd name="T20" fmla="*/ 118 w 980"/>
                  <a:gd name="T21" fmla="*/ 27 h 918"/>
                  <a:gd name="T22" fmla="*/ 32 w 980"/>
                  <a:gd name="T23" fmla="*/ 115 h 918"/>
                  <a:gd name="T24" fmla="*/ 54 w 980"/>
                  <a:gd name="T25" fmla="*/ 133 h 918"/>
                  <a:gd name="T26" fmla="*/ 32 w 980"/>
                  <a:gd name="T27" fmla="*/ 189 h 918"/>
                  <a:gd name="T28" fmla="*/ 21 w 980"/>
                  <a:gd name="T29" fmla="*/ 210 h 918"/>
                  <a:gd name="T30" fmla="*/ 11 w 980"/>
                  <a:gd name="T31" fmla="*/ 245 h 918"/>
                  <a:gd name="T32" fmla="*/ 16 w 980"/>
                  <a:gd name="T33" fmla="*/ 305 h 918"/>
                  <a:gd name="T34" fmla="*/ 65 w 980"/>
                  <a:gd name="T35" fmla="*/ 327 h 918"/>
                  <a:gd name="T36" fmla="*/ 88 w 980"/>
                  <a:gd name="T37" fmla="*/ 359 h 918"/>
                  <a:gd name="T38" fmla="*/ 85 w 980"/>
                  <a:gd name="T39" fmla="*/ 393 h 918"/>
                  <a:gd name="T40" fmla="*/ 118 w 980"/>
                  <a:gd name="T41" fmla="*/ 457 h 918"/>
                  <a:gd name="T42" fmla="*/ 123 w 980"/>
                  <a:gd name="T43" fmla="*/ 516 h 918"/>
                  <a:gd name="T44" fmla="*/ 152 w 980"/>
                  <a:gd name="T45" fmla="*/ 540 h 918"/>
                  <a:gd name="T46" fmla="*/ 109 w 980"/>
                  <a:gd name="T47" fmla="*/ 578 h 918"/>
                  <a:gd name="T48" fmla="*/ 146 w 980"/>
                  <a:gd name="T49" fmla="*/ 615 h 918"/>
                  <a:gd name="T50" fmla="*/ 192 w 980"/>
                  <a:gd name="T51" fmla="*/ 604 h 918"/>
                  <a:gd name="T52" fmla="*/ 188 w 980"/>
                  <a:gd name="T53" fmla="*/ 638 h 918"/>
                  <a:gd name="T54" fmla="*/ 170 w 980"/>
                  <a:gd name="T55" fmla="*/ 660 h 918"/>
                  <a:gd name="T56" fmla="*/ 222 w 980"/>
                  <a:gd name="T57" fmla="*/ 709 h 918"/>
                  <a:gd name="T58" fmla="*/ 306 w 980"/>
                  <a:gd name="T59" fmla="*/ 681 h 918"/>
                  <a:gd name="T60" fmla="*/ 346 w 980"/>
                  <a:gd name="T61" fmla="*/ 738 h 918"/>
                  <a:gd name="T62" fmla="*/ 395 w 980"/>
                  <a:gd name="T63" fmla="*/ 766 h 918"/>
                  <a:gd name="T64" fmla="*/ 392 w 980"/>
                  <a:gd name="T65" fmla="*/ 807 h 918"/>
                  <a:gd name="T66" fmla="*/ 388 w 980"/>
                  <a:gd name="T67" fmla="*/ 835 h 918"/>
                  <a:gd name="T68" fmla="*/ 424 w 980"/>
                  <a:gd name="T69" fmla="*/ 858 h 918"/>
                  <a:gd name="T70" fmla="*/ 456 w 980"/>
                  <a:gd name="T71" fmla="*/ 848 h 918"/>
                  <a:gd name="T72" fmla="*/ 493 w 980"/>
                  <a:gd name="T73" fmla="*/ 818 h 918"/>
                  <a:gd name="T74" fmla="*/ 554 w 980"/>
                  <a:gd name="T75" fmla="*/ 819 h 918"/>
                  <a:gd name="T76" fmla="*/ 595 w 980"/>
                  <a:gd name="T77" fmla="*/ 835 h 918"/>
                  <a:gd name="T78" fmla="*/ 629 w 980"/>
                  <a:gd name="T79" fmla="*/ 839 h 918"/>
                  <a:gd name="T80" fmla="*/ 652 w 980"/>
                  <a:gd name="T81" fmla="*/ 870 h 918"/>
                  <a:gd name="T82" fmla="*/ 712 w 980"/>
                  <a:gd name="T83" fmla="*/ 918 h 918"/>
                  <a:gd name="T84" fmla="*/ 773 w 980"/>
                  <a:gd name="T85" fmla="*/ 865 h 918"/>
                  <a:gd name="T86" fmla="*/ 841 w 980"/>
                  <a:gd name="T87" fmla="*/ 873 h 918"/>
                  <a:gd name="T88" fmla="*/ 891 w 980"/>
                  <a:gd name="T89" fmla="*/ 835 h 918"/>
                  <a:gd name="T90" fmla="*/ 855 w 980"/>
                  <a:gd name="T91" fmla="*/ 804 h 918"/>
                  <a:gd name="T92" fmla="*/ 838 w 980"/>
                  <a:gd name="T93" fmla="*/ 772 h 918"/>
                  <a:gd name="T94" fmla="*/ 814 w 980"/>
                  <a:gd name="T95" fmla="*/ 721 h 918"/>
                  <a:gd name="T96" fmla="*/ 852 w 980"/>
                  <a:gd name="T97" fmla="*/ 704 h 918"/>
                  <a:gd name="T98" fmla="*/ 857 w 980"/>
                  <a:gd name="T99" fmla="*/ 683 h 918"/>
                  <a:gd name="T100" fmla="*/ 902 w 980"/>
                  <a:gd name="T101" fmla="*/ 666 h 918"/>
                  <a:gd name="T102" fmla="*/ 937 w 980"/>
                  <a:gd name="T103" fmla="*/ 609 h 918"/>
                  <a:gd name="T104" fmla="*/ 980 w 980"/>
                  <a:gd name="T105" fmla="*/ 565 h 918"/>
                  <a:gd name="T106" fmla="*/ 980 w 980"/>
                  <a:gd name="T107" fmla="*/ 497 h 918"/>
                  <a:gd name="T108" fmla="*/ 941 w 980"/>
                  <a:gd name="T109" fmla="*/ 434 h 918"/>
                  <a:gd name="T110" fmla="*/ 949 w 980"/>
                  <a:gd name="T111" fmla="*/ 366 h 918"/>
                  <a:gd name="T112" fmla="*/ 917 w 980"/>
                  <a:gd name="T113" fmla="*/ 316 h 918"/>
                  <a:gd name="T114" fmla="*/ 890 w 980"/>
                  <a:gd name="T115" fmla="*/ 238 h 918"/>
                  <a:gd name="T116" fmla="*/ 858 w 980"/>
                  <a:gd name="T117" fmla="*/ 193 h 918"/>
                  <a:gd name="T118" fmla="*/ 830 w 980"/>
                  <a:gd name="T119" fmla="*/ 175 h 918"/>
                  <a:gd name="T120" fmla="*/ 789 w 980"/>
                  <a:gd name="T121" fmla="*/ 166 h 918"/>
                  <a:gd name="T122" fmla="*/ 744 w 980"/>
                  <a:gd name="T123" fmla="*/ 123 h 918"/>
                  <a:gd name="T124" fmla="*/ 727 w 980"/>
                  <a:gd name="T125" fmla="*/ 85 h 9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980" h="918">
                    <a:moveTo>
                      <a:pt x="727" y="85"/>
                    </a:moveTo>
                    <a:lnTo>
                      <a:pt x="724" y="45"/>
                    </a:lnTo>
                    <a:lnTo>
                      <a:pt x="636" y="39"/>
                    </a:lnTo>
                    <a:lnTo>
                      <a:pt x="577" y="51"/>
                    </a:lnTo>
                    <a:lnTo>
                      <a:pt x="487" y="19"/>
                    </a:lnTo>
                    <a:lnTo>
                      <a:pt x="440" y="24"/>
                    </a:lnTo>
                    <a:lnTo>
                      <a:pt x="426" y="18"/>
                    </a:lnTo>
                    <a:lnTo>
                      <a:pt x="373" y="30"/>
                    </a:lnTo>
                    <a:lnTo>
                      <a:pt x="337" y="0"/>
                    </a:lnTo>
                    <a:lnTo>
                      <a:pt x="317" y="1"/>
                    </a:lnTo>
                    <a:lnTo>
                      <a:pt x="304" y="10"/>
                    </a:lnTo>
                    <a:lnTo>
                      <a:pt x="306" y="30"/>
                    </a:lnTo>
                    <a:lnTo>
                      <a:pt x="283" y="72"/>
                    </a:lnTo>
                    <a:lnTo>
                      <a:pt x="270" y="67"/>
                    </a:lnTo>
                    <a:lnTo>
                      <a:pt x="247" y="42"/>
                    </a:lnTo>
                    <a:lnTo>
                      <a:pt x="216" y="71"/>
                    </a:lnTo>
                    <a:lnTo>
                      <a:pt x="209" y="72"/>
                    </a:lnTo>
                    <a:lnTo>
                      <a:pt x="195" y="60"/>
                    </a:lnTo>
                    <a:lnTo>
                      <a:pt x="193" y="33"/>
                    </a:lnTo>
                    <a:lnTo>
                      <a:pt x="141" y="58"/>
                    </a:lnTo>
                    <a:lnTo>
                      <a:pt x="132" y="39"/>
                    </a:lnTo>
                    <a:lnTo>
                      <a:pt x="118" y="27"/>
                    </a:lnTo>
                    <a:lnTo>
                      <a:pt x="94" y="63"/>
                    </a:lnTo>
                    <a:lnTo>
                      <a:pt x="32" y="115"/>
                    </a:lnTo>
                    <a:lnTo>
                      <a:pt x="33" y="122"/>
                    </a:lnTo>
                    <a:lnTo>
                      <a:pt x="54" y="133"/>
                    </a:lnTo>
                    <a:lnTo>
                      <a:pt x="50" y="167"/>
                    </a:lnTo>
                    <a:lnTo>
                      <a:pt x="32" y="189"/>
                    </a:lnTo>
                    <a:lnTo>
                      <a:pt x="41" y="202"/>
                    </a:lnTo>
                    <a:lnTo>
                      <a:pt x="21" y="210"/>
                    </a:lnTo>
                    <a:lnTo>
                      <a:pt x="30" y="237"/>
                    </a:lnTo>
                    <a:lnTo>
                      <a:pt x="11" y="245"/>
                    </a:lnTo>
                    <a:lnTo>
                      <a:pt x="0" y="266"/>
                    </a:lnTo>
                    <a:lnTo>
                      <a:pt x="16" y="305"/>
                    </a:lnTo>
                    <a:lnTo>
                      <a:pt x="58" y="315"/>
                    </a:lnTo>
                    <a:lnTo>
                      <a:pt x="65" y="327"/>
                    </a:lnTo>
                    <a:lnTo>
                      <a:pt x="67" y="340"/>
                    </a:lnTo>
                    <a:lnTo>
                      <a:pt x="88" y="359"/>
                    </a:lnTo>
                    <a:lnTo>
                      <a:pt x="97" y="378"/>
                    </a:lnTo>
                    <a:lnTo>
                      <a:pt x="85" y="393"/>
                    </a:lnTo>
                    <a:lnTo>
                      <a:pt x="129" y="435"/>
                    </a:lnTo>
                    <a:lnTo>
                      <a:pt x="118" y="457"/>
                    </a:lnTo>
                    <a:lnTo>
                      <a:pt x="126" y="476"/>
                    </a:lnTo>
                    <a:lnTo>
                      <a:pt x="123" y="516"/>
                    </a:lnTo>
                    <a:lnTo>
                      <a:pt x="144" y="521"/>
                    </a:lnTo>
                    <a:lnTo>
                      <a:pt x="152" y="540"/>
                    </a:lnTo>
                    <a:lnTo>
                      <a:pt x="141" y="561"/>
                    </a:lnTo>
                    <a:lnTo>
                      <a:pt x="109" y="578"/>
                    </a:lnTo>
                    <a:lnTo>
                      <a:pt x="103" y="592"/>
                    </a:lnTo>
                    <a:lnTo>
                      <a:pt x="146" y="615"/>
                    </a:lnTo>
                    <a:lnTo>
                      <a:pt x="158" y="600"/>
                    </a:lnTo>
                    <a:lnTo>
                      <a:pt x="192" y="604"/>
                    </a:lnTo>
                    <a:lnTo>
                      <a:pt x="202" y="644"/>
                    </a:lnTo>
                    <a:lnTo>
                      <a:pt x="188" y="638"/>
                    </a:lnTo>
                    <a:lnTo>
                      <a:pt x="163" y="653"/>
                    </a:lnTo>
                    <a:lnTo>
                      <a:pt x="170" y="660"/>
                    </a:lnTo>
                    <a:lnTo>
                      <a:pt x="173" y="686"/>
                    </a:lnTo>
                    <a:lnTo>
                      <a:pt x="222" y="709"/>
                    </a:lnTo>
                    <a:lnTo>
                      <a:pt x="275" y="704"/>
                    </a:lnTo>
                    <a:lnTo>
                      <a:pt x="306" y="681"/>
                    </a:lnTo>
                    <a:lnTo>
                      <a:pt x="316" y="713"/>
                    </a:lnTo>
                    <a:lnTo>
                      <a:pt x="346" y="738"/>
                    </a:lnTo>
                    <a:lnTo>
                      <a:pt x="358" y="729"/>
                    </a:lnTo>
                    <a:lnTo>
                      <a:pt x="395" y="766"/>
                    </a:lnTo>
                    <a:lnTo>
                      <a:pt x="405" y="799"/>
                    </a:lnTo>
                    <a:lnTo>
                      <a:pt x="392" y="807"/>
                    </a:lnTo>
                    <a:lnTo>
                      <a:pt x="399" y="820"/>
                    </a:lnTo>
                    <a:lnTo>
                      <a:pt x="388" y="835"/>
                    </a:lnTo>
                    <a:lnTo>
                      <a:pt x="411" y="873"/>
                    </a:lnTo>
                    <a:lnTo>
                      <a:pt x="424" y="858"/>
                    </a:lnTo>
                    <a:lnTo>
                      <a:pt x="444" y="862"/>
                    </a:lnTo>
                    <a:lnTo>
                      <a:pt x="456" y="848"/>
                    </a:lnTo>
                    <a:lnTo>
                      <a:pt x="483" y="845"/>
                    </a:lnTo>
                    <a:lnTo>
                      <a:pt x="493" y="818"/>
                    </a:lnTo>
                    <a:lnTo>
                      <a:pt x="532" y="801"/>
                    </a:lnTo>
                    <a:lnTo>
                      <a:pt x="554" y="819"/>
                    </a:lnTo>
                    <a:lnTo>
                      <a:pt x="563" y="838"/>
                    </a:lnTo>
                    <a:lnTo>
                      <a:pt x="595" y="835"/>
                    </a:lnTo>
                    <a:lnTo>
                      <a:pt x="617" y="846"/>
                    </a:lnTo>
                    <a:lnTo>
                      <a:pt x="629" y="839"/>
                    </a:lnTo>
                    <a:lnTo>
                      <a:pt x="651" y="857"/>
                    </a:lnTo>
                    <a:lnTo>
                      <a:pt x="652" y="870"/>
                    </a:lnTo>
                    <a:lnTo>
                      <a:pt x="708" y="885"/>
                    </a:lnTo>
                    <a:lnTo>
                      <a:pt x="712" y="918"/>
                    </a:lnTo>
                    <a:lnTo>
                      <a:pt x="762" y="894"/>
                    </a:lnTo>
                    <a:lnTo>
                      <a:pt x="773" y="865"/>
                    </a:lnTo>
                    <a:lnTo>
                      <a:pt x="780" y="865"/>
                    </a:lnTo>
                    <a:lnTo>
                      <a:pt x="841" y="873"/>
                    </a:lnTo>
                    <a:lnTo>
                      <a:pt x="854" y="865"/>
                    </a:lnTo>
                    <a:lnTo>
                      <a:pt x="891" y="835"/>
                    </a:lnTo>
                    <a:lnTo>
                      <a:pt x="883" y="822"/>
                    </a:lnTo>
                    <a:lnTo>
                      <a:pt x="855" y="804"/>
                    </a:lnTo>
                    <a:lnTo>
                      <a:pt x="849" y="805"/>
                    </a:lnTo>
                    <a:lnTo>
                      <a:pt x="838" y="772"/>
                    </a:lnTo>
                    <a:lnTo>
                      <a:pt x="807" y="728"/>
                    </a:lnTo>
                    <a:lnTo>
                      <a:pt x="814" y="721"/>
                    </a:lnTo>
                    <a:lnTo>
                      <a:pt x="840" y="719"/>
                    </a:lnTo>
                    <a:lnTo>
                      <a:pt x="852" y="704"/>
                    </a:lnTo>
                    <a:lnTo>
                      <a:pt x="851" y="684"/>
                    </a:lnTo>
                    <a:lnTo>
                      <a:pt x="857" y="683"/>
                    </a:lnTo>
                    <a:lnTo>
                      <a:pt x="891" y="687"/>
                    </a:lnTo>
                    <a:lnTo>
                      <a:pt x="902" y="666"/>
                    </a:lnTo>
                    <a:lnTo>
                      <a:pt x="933" y="636"/>
                    </a:lnTo>
                    <a:lnTo>
                      <a:pt x="937" y="609"/>
                    </a:lnTo>
                    <a:lnTo>
                      <a:pt x="955" y="580"/>
                    </a:lnTo>
                    <a:lnTo>
                      <a:pt x="980" y="565"/>
                    </a:lnTo>
                    <a:lnTo>
                      <a:pt x="971" y="538"/>
                    </a:lnTo>
                    <a:lnTo>
                      <a:pt x="980" y="497"/>
                    </a:lnTo>
                    <a:lnTo>
                      <a:pt x="952" y="473"/>
                    </a:lnTo>
                    <a:lnTo>
                      <a:pt x="941" y="434"/>
                    </a:lnTo>
                    <a:lnTo>
                      <a:pt x="938" y="400"/>
                    </a:lnTo>
                    <a:lnTo>
                      <a:pt x="949" y="366"/>
                    </a:lnTo>
                    <a:lnTo>
                      <a:pt x="946" y="333"/>
                    </a:lnTo>
                    <a:lnTo>
                      <a:pt x="917" y="316"/>
                    </a:lnTo>
                    <a:lnTo>
                      <a:pt x="905" y="256"/>
                    </a:lnTo>
                    <a:lnTo>
                      <a:pt x="890" y="238"/>
                    </a:lnTo>
                    <a:lnTo>
                      <a:pt x="879" y="205"/>
                    </a:lnTo>
                    <a:lnTo>
                      <a:pt x="858" y="193"/>
                    </a:lnTo>
                    <a:lnTo>
                      <a:pt x="832" y="195"/>
                    </a:lnTo>
                    <a:lnTo>
                      <a:pt x="830" y="175"/>
                    </a:lnTo>
                    <a:lnTo>
                      <a:pt x="807" y="151"/>
                    </a:lnTo>
                    <a:lnTo>
                      <a:pt x="789" y="166"/>
                    </a:lnTo>
                    <a:lnTo>
                      <a:pt x="754" y="149"/>
                    </a:lnTo>
                    <a:lnTo>
                      <a:pt x="744" y="123"/>
                    </a:lnTo>
                    <a:lnTo>
                      <a:pt x="762" y="102"/>
                    </a:lnTo>
                    <a:lnTo>
                      <a:pt x="727" y="8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9" name="Freeform 112">
                <a:extLst>
                  <a:ext uri="{FF2B5EF4-FFF2-40B4-BE49-F238E27FC236}">
                    <a16:creationId xmlns:a16="http://schemas.microsoft.com/office/drawing/2014/main" id="{FAA8FE9F-FDA1-4A29-BE9D-E3B4B07706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0" y="1803"/>
                <a:ext cx="347" cy="368"/>
              </a:xfrm>
              <a:custGeom>
                <a:avLst/>
                <a:gdLst>
                  <a:gd name="T0" fmla="*/ 966 w 1040"/>
                  <a:gd name="T1" fmla="*/ 685 h 1104"/>
                  <a:gd name="T2" fmla="*/ 895 w 1040"/>
                  <a:gd name="T3" fmla="*/ 651 h 1104"/>
                  <a:gd name="T4" fmla="*/ 790 w 1040"/>
                  <a:gd name="T5" fmla="*/ 607 h 1104"/>
                  <a:gd name="T6" fmla="*/ 822 w 1040"/>
                  <a:gd name="T7" fmla="*/ 591 h 1104"/>
                  <a:gd name="T8" fmla="*/ 766 w 1040"/>
                  <a:gd name="T9" fmla="*/ 562 h 1104"/>
                  <a:gd name="T10" fmla="*/ 761 w 1040"/>
                  <a:gd name="T11" fmla="*/ 508 h 1104"/>
                  <a:gd name="T12" fmla="*/ 743 w 1040"/>
                  <a:gd name="T13" fmla="*/ 463 h 1104"/>
                  <a:gd name="T14" fmla="*/ 749 w 1040"/>
                  <a:gd name="T15" fmla="*/ 382 h 1104"/>
                  <a:gd name="T16" fmla="*/ 708 w 1040"/>
                  <a:gd name="T17" fmla="*/ 306 h 1104"/>
                  <a:gd name="T18" fmla="*/ 678 w 1040"/>
                  <a:gd name="T19" fmla="*/ 262 h 1104"/>
                  <a:gd name="T20" fmla="*/ 631 w 1040"/>
                  <a:gd name="T21" fmla="*/ 192 h 1104"/>
                  <a:gd name="T22" fmla="*/ 661 w 1040"/>
                  <a:gd name="T23" fmla="*/ 149 h 1104"/>
                  <a:gd name="T24" fmla="*/ 674 w 1040"/>
                  <a:gd name="T25" fmla="*/ 80 h 1104"/>
                  <a:gd name="T26" fmla="*/ 644 w 1040"/>
                  <a:gd name="T27" fmla="*/ 43 h 1104"/>
                  <a:gd name="T28" fmla="*/ 563 w 1040"/>
                  <a:gd name="T29" fmla="*/ 31 h 1104"/>
                  <a:gd name="T30" fmla="*/ 487 w 1040"/>
                  <a:gd name="T31" fmla="*/ 11 h 1104"/>
                  <a:gd name="T32" fmla="*/ 417 w 1040"/>
                  <a:gd name="T33" fmla="*/ 57 h 1104"/>
                  <a:gd name="T34" fmla="*/ 343 w 1040"/>
                  <a:gd name="T35" fmla="*/ 58 h 1104"/>
                  <a:gd name="T36" fmla="*/ 242 w 1040"/>
                  <a:gd name="T37" fmla="*/ 120 h 1104"/>
                  <a:gd name="T38" fmla="*/ 193 w 1040"/>
                  <a:gd name="T39" fmla="*/ 186 h 1104"/>
                  <a:gd name="T40" fmla="*/ 180 w 1040"/>
                  <a:gd name="T41" fmla="*/ 247 h 1104"/>
                  <a:gd name="T42" fmla="*/ 171 w 1040"/>
                  <a:gd name="T43" fmla="*/ 302 h 1104"/>
                  <a:gd name="T44" fmla="*/ 166 w 1040"/>
                  <a:gd name="T45" fmla="*/ 397 h 1104"/>
                  <a:gd name="T46" fmla="*/ 244 w 1040"/>
                  <a:gd name="T47" fmla="*/ 443 h 1104"/>
                  <a:gd name="T48" fmla="*/ 213 w 1040"/>
                  <a:gd name="T49" fmla="*/ 539 h 1104"/>
                  <a:gd name="T50" fmla="*/ 153 w 1040"/>
                  <a:gd name="T51" fmla="*/ 619 h 1104"/>
                  <a:gd name="T52" fmla="*/ 71 w 1040"/>
                  <a:gd name="T53" fmla="*/ 673 h 1104"/>
                  <a:gd name="T54" fmla="*/ 13 w 1040"/>
                  <a:gd name="T55" fmla="*/ 766 h 1104"/>
                  <a:gd name="T56" fmla="*/ 83 w 1040"/>
                  <a:gd name="T57" fmla="*/ 799 h 1104"/>
                  <a:gd name="T58" fmla="*/ 121 w 1040"/>
                  <a:gd name="T59" fmla="*/ 918 h 1104"/>
                  <a:gd name="T60" fmla="*/ 169 w 1040"/>
                  <a:gd name="T61" fmla="*/ 932 h 1104"/>
                  <a:gd name="T62" fmla="*/ 254 w 1040"/>
                  <a:gd name="T63" fmla="*/ 899 h 1104"/>
                  <a:gd name="T64" fmla="*/ 334 w 1040"/>
                  <a:gd name="T65" fmla="*/ 965 h 1104"/>
                  <a:gd name="T66" fmla="*/ 431 w 1040"/>
                  <a:gd name="T67" fmla="*/ 1002 h 1104"/>
                  <a:gd name="T68" fmla="*/ 430 w 1040"/>
                  <a:gd name="T69" fmla="*/ 1063 h 1104"/>
                  <a:gd name="T70" fmla="*/ 486 w 1040"/>
                  <a:gd name="T71" fmla="*/ 1092 h 1104"/>
                  <a:gd name="T72" fmla="*/ 511 w 1040"/>
                  <a:gd name="T73" fmla="*/ 1068 h 1104"/>
                  <a:gd name="T74" fmla="*/ 626 w 1040"/>
                  <a:gd name="T75" fmla="*/ 1011 h 1104"/>
                  <a:gd name="T76" fmla="*/ 690 w 1040"/>
                  <a:gd name="T77" fmla="*/ 971 h 1104"/>
                  <a:gd name="T78" fmla="*/ 751 w 1040"/>
                  <a:gd name="T79" fmla="*/ 986 h 1104"/>
                  <a:gd name="T80" fmla="*/ 809 w 1040"/>
                  <a:gd name="T81" fmla="*/ 953 h 1104"/>
                  <a:gd name="T82" fmla="*/ 870 w 1040"/>
                  <a:gd name="T83" fmla="*/ 888 h 1104"/>
                  <a:gd name="T84" fmla="*/ 939 w 1040"/>
                  <a:gd name="T85" fmla="*/ 842 h 1104"/>
                  <a:gd name="T86" fmla="*/ 1008 w 1040"/>
                  <a:gd name="T87" fmla="*/ 855 h 1104"/>
                  <a:gd name="T88" fmla="*/ 1031 w 1040"/>
                  <a:gd name="T89" fmla="*/ 820 h 1104"/>
                  <a:gd name="T90" fmla="*/ 1012 w 1040"/>
                  <a:gd name="T91" fmla="*/ 754 h 1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040" h="1104">
                    <a:moveTo>
                      <a:pt x="1015" y="713"/>
                    </a:moveTo>
                    <a:lnTo>
                      <a:pt x="978" y="676"/>
                    </a:lnTo>
                    <a:lnTo>
                      <a:pt x="966" y="685"/>
                    </a:lnTo>
                    <a:lnTo>
                      <a:pt x="936" y="660"/>
                    </a:lnTo>
                    <a:lnTo>
                      <a:pt x="926" y="628"/>
                    </a:lnTo>
                    <a:lnTo>
                      <a:pt x="895" y="651"/>
                    </a:lnTo>
                    <a:lnTo>
                      <a:pt x="842" y="656"/>
                    </a:lnTo>
                    <a:lnTo>
                      <a:pt x="793" y="633"/>
                    </a:lnTo>
                    <a:lnTo>
                      <a:pt x="790" y="607"/>
                    </a:lnTo>
                    <a:lnTo>
                      <a:pt x="783" y="600"/>
                    </a:lnTo>
                    <a:lnTo>
                      <a:pt x="808" y="585"/>
                    </a:lnTo>
                    <a:lnTo>
                      <a:pt x="822" y="591"/>
                    </a:lnTo>
                    <a:lnTo>
                      <a:pt x="812" y="551"/>
                    </a:lnTo>
                    <a:lnTo>
                      <a:pt x="778" y="547"/>
                    </a:lnTo>
                    <a:lnTo>
                      <a:pt x="766" y="562"/>
                    </a:lnTo>
                    <a:lnTo>
                      <a:pt x="723" y="539"/>
                    </a:lnTo>
                    <a:lnTo>
                      <a:pt x="729" y="525"/>
                    </a:lnTo>
                    <a:lnTo>
                      <a:pt x="761" y="508"/>
                    </a:lnTo>
                    <a:lnTo>
                      <a:pt x="772" y="487"/>
                    </a:lnTo>
                    <a:lnTo>
                      <a:pt x="764" y="468"/>
                    </a:lnTo>
                    <a:lnTo>
                      <a:pt x="743" y="463"/>
                    </a:lnTo>
                    <a:lnTo>
                      <a:pt x="746" y="423"/>
                    </a:lnTo>
                    <a:lnTo>
                      <a:pt x="738" y="404"/>
                    </a:lnTo>
                    <a:lnTo>
                      <a:pt x="749" y="382"/>
                    </a:lnTo>
                    <a:lnTo>
                      <a:pt x="705" y="340"/>
                    </a:lnTo>
                    <a:lnTo>
                      <a:pt x="717" y="325"/>
                    </a:lnTo>
                    <a:lnTo>
                      <a:pt x="708" y="306"/>
                    </a:lnTo>
                    <a:lnTo>
                      <a:pt x="687" y="287"/>
                    </a:lnTo>
                    <a:lnTo>
                      <a:pt x="685" y="274"/>
                    </a:lnTo>
                    <a:lnTo>
                      <a:pt x="678" y="262"/>
                    </a:lnTo>
                    <a:lnTo>
                      <a:pt x="636" y="252"/>
                    </a:lnTo>
                    <a:lnTo>
                      <a:pt x="620" y="213"/>
                    </a:lnTo>
                    <a:lnTo>
                      <a:pt x="631" y="192"/>
                    </a:lnTo>
                    <a:lnTo>
                      <a:pt x="650" y="184"/>
                    </a:lnTo>
                    <a:lnTo>
                      <a:pt x="641" y="157"/>
                    </a:lnTo>
                    <a:lnTo>
                      <a:pt x="661" y="149"/>
                    </a:lnTo>
                    <a:lnTo>
                      <a:pt x="652" y="136"/>
                    </a:lnTo>
                    <a:lnTo>
                      <a:pt x="670" y="114"/>
                    </a:lnTo>
                    <a:lnTo>
                      <a:pt x="674" y="80"/>
                    </a:lnTo>
                    <a:lnTo>
                      <a:pt x="653" y="69"/>
                    </a:lnTo>
                    <a:lnTo>
                      <a:pt x="652" y="62"/>
                    </a:lnTo>
                    <a:lnTo>
                      <a:pt x="644" y="43"/>
                    </a:lnTo>
                    <a:lnTo>
                      <a:pt x="600" y="0"/>
                    </a:lnTo>
                    <a:lnTo>
                      <a:pt x="579" y="2"/>
                    </a:lnTo>
                    <a:lnTo>
                      <a:pt x="563" y="31"/>
                    </a:lnTo>
                    <a:lnTo>
                      <a:pt x="528" y="26"/>
                    </a:lnTo>
                    <a:lnTo>
                      <a:pt x="502" y="36"/>
                    </a:lnTo>
                    <a:lnTo>
                      <a:pt x="487" y="11"/>
                    </a:lnTo>
                    <a:lnTo>
                      <a:pt x="460" y="14"/>
                    </a:lnTo>
                    <a:lnTo>
                      <a:pt x="447" y="15"/>
                    </a:lnTo>
                    <a:lnTo>
                      <a:pt x="417" y="57"/>
                    </a:lnTo>
                    <a:lnTo>
                      <a:pt x="395" y="39"/>
                    </a:lnTo>
                    <a:lnTo>
                      <a:pt x="362" y="42"/>
                    </a:lnTo>
                    <a:lnTo>
                      <a:pt x="343" y="58"/>
                    </a:lnTo>
                    <a:lnTo>
                      <a:pt x="340" y="92"/>
                    </a:lnTo>
                    <a:lnTo>
                      <a:pt x="316" y="128"/>
                    </a:lnTo>
                    <a:lnTo>
                      <a:pt x="242" y="120"/>
                    </a:lnTo>
                    <a:lnTo>
                      <a:pt x="230" y="141"/>
                    </a:lnTo>
                    <a:lnTo>
                      <a:pt x="192" y="166"/>
                    </a:lnTo>
                    <a:lnTo>
                      <a:pt x="193" y="186"/>
                    </a:lnTo>
                    <a:lnTo>
                      <a:pt x="161" y="189"/>
                    </a:lnTo>
                    <a:lnTo>
                      <a:pt x="157" y="216"/>
                    </a:lnTo>
                    <a:lnTo>
                      <a:pt x="180" y="247"/>
                    </a:lnTo>
                    <a:lnTo>
                      <a:pt x="182" y="274"/>
                    </a:lnTo>
                    <a:lnTo>
                      <a:pt x="190" y="293"/>
                    </a:lnTo>
                    <a:lnTo>
                      <a:pt x="171" y="302"/>
                    </a:lnTo>
                    <a:lnTo>
                      <a:pt x="166" y="315"/>
                    </a:lnTo>
                    <a:lnTo>
                      <a:pt x="174" y="335"/>
                    </a:lnTo>
                    <a:lnTo>
                      <a:pt x="166" y="397"/>
                    </a:lnTo>
                    <a:lnTo>
                      <a:pt x="197" y="434"/>
                    </a:lnTo>
                    <a:lnTo>
                      <a:pt x="222" y="418"/>
                    </a:lnTo>
                    <a:lnTo>
                      <a:pt x="244" y="443"/>
                    </a:lnTo>
                    <a:lnTo>
                      <a:pt x="263" y="495"/>
                    </a:lnTo>
                    <a:lnTo>
                      <a:pt x="245" y="523"/>
                    </a:lnTo>
                    <a:lnTo>
                      <a:pt x="213" y="539"/>
                    </a:lnTo>
                    <a:lnTo>
                      <a:pt x="159" y="531"/>
                    </a:lnTo>
                    <a:lnTo>
                      <a:pt x="164" y="584"/>
                    </a:lnTo>
                    <a:lnTo>
                      <a:pt x="153" y="619"/>
                    </a:lnTo>
                    <a:lnTo>
                      <a:pt x="130" y="655"/>
                    </a:lnTo>
                    <a:lnTo>
                      <a:pt x="127" y="689"/>
                    </a:lnTo>
                    <a:lnTo>
                      <a:pt x="71" y="673"/>
                    </a:lnTo>
                    <a:lnTo>
                      <a:pt x="69" y="720"/>
                    </a:lnTo>
                    <a:lnTo>
                      <a:pt x="37" y="737"/>
                    </a:lnTo>
                    <a:lnTo>
                      <a:pt x="13" y="766"/>
                    </a:lnTo>
                    <a:lnTo>
                      <a:pt x="0" y="774"/>
                    </a:lnTo>
                    <a:lnTo>
                      <a:pt x="30" y="805"/>
                    </a:lnTo>
                    <a:lnTo>
                      <a:pt x="83" y="799"/>
                    </a:lnTo>
                    <a:lnTo>
                      <a:pt x="113" y="831"/>
                    </a:lnTo>
                    <a:lnTo>
                      <a:pt x="105" y="892"/>
                    </a:lnTo>
                    <a:lnTo>
                      <a:pt x="121" y="918"/>
                    </a:lnTo>
                    <a:lnTo>
                      <a:pt x="142" y="922"/>
                    </a:lnTo>
                    <a:lnTo>
                      <a:pt x="149" y="934"/>
                    </a:lnTo>
                    <a:lnTo>
                      <a:pt x="169" y="932"/>
                    </a:lnTo>
                    <a:lnTo>
                      <a:pt x="192" y="890"/>
                    </a:lnTo>
                    <a:lnTo>
                      <a:pt x="215" y="908"/>
                    </a:lnTo>
                    <a:lnTo>
                      <a:pt x="254" y="899"/>
                    </a:lnTo>
                    <a:lnTo>
                      <a:pt x="315" y="906"/>
                    </a:lnTo>
                    <a:lnTo>
                      <a:pt x="329" y="925"/>
                    </a:lnTo>
                    <a:lnTo>
                      <a:pt x="334" y="965"/>
                    </a:lnTo>
                    <a:lnTo>
                      <a:pt x="362" y="988"/>
                    </a:lnTo>
                    <a:lnTo>
                      <a:pt x="395" y="979"/>
                    </a:lnTo>
                    <a:lnTo>
                      <a:pt x="431" y="1002"/>
                    </a:lnTo>
                    <a:lnTo>
                      <a:pt x="395" y="1046"/>
                    </a:lnTo>
                    <a:lnTo>
                      <a:pt x="396" y="1059"/>
                    </a:lnTo>
                    <a:lnTo>
                      <a:pt x="430" y="1063"/>
                    </a:lnTo>
                    <a:lnTo>
                      <a:pt x="444" y="1082"/>
                    </a:lnTo>
                    <a:lnTo>
                      <a:pt x="472" y="1079"/>
                    </a:lnTo>
                    <a:lnTo>
                      <a:pt x="486" y="1092"/>
                    </a:lnTo>
                    <a:lnTo>
                      <a:pt x="494" y="1104"/>
                    </a:lnTo>
                    <a:lnTo>
                      <a:pt x="500" y="1103"/>
                    </a:lnTo>
                    <a:lnTo>
                      <a:pt x="511" y="1068"/>
                    </a:lnTo>
                    <a:lnTo>
                      <a:pt x="536" y="1053"/>
                    </a:lnTo>
                    <a:lnTo>
                      <a:pt x="578" y="1076"/>
                    </a:lnTo>
                    <a:lnTo>
                      <a:pt x="626" y="1011"/>
                    </a:lnTo>
                    <a:lnTo>
                      <a:pt x="653" y="1016"/>
                    </a:lnTo>
                    <a:lnTo>
                      <a:pt x="664" y="981"/>
                    </a:lnTo>
                    <a:lnTo>
                      <a:pt x="690" y="971"/>
                    </a:lnTo>
                    <a:lnTo>
                      <a:pt x="704" y="984"/>
                    </a:lnTo>
                    <a:lnTo>
                      <a:pt x="723" y="968"/>
                    </a:lnTo>
                    <a:lnTo>
                      <a:pt x="751" y="986"/>
                    </a:lnTo>
                    <a:lnTo>
                      <a:pt x="770" y="978"/>
                    </a:lnTo>
                    <a:lnTo>
                      <a:pt x="782" y="957"/>
                    </a:lnTo>
                    <a:lnTo>
                      <a:pt x="809" y="953"/>
                    </a:lnTo>
                    <a:lnTo>
                      <a:pt x="827" y="939"/>
                    </a:lnTo>
                    <a:lnTo>
                      <a:pt x="845" y="910"/>
                    </a:lnTo>
                    <a:lnTo>
                      <a:pt x="870" y="888"/>
                    </a:lnTo>
                    <a:lnTo>
                      <a:pt x="896" y="879"/>
                    </a:lnTo>
                    <a:lnTo>
                      <a:pt x="928" y="863"/>
                    </a:lnTo>
                    <a:lnTo>
                      <a:pt x="939" y="842"/>
                    </a:lnTo>
                    <a:lnTo>
                      <a:pt x="959" y="840"/>
                    </a:lnTo>
                    <a:lnTo>
                      <a:pt x="975" y="859"/>
                    </a:lnTo>
                    <a:lnTo>
                      <a:pt x="1008" y="855"/>
                    </a:lnTo>
                    <a:lnTo>
                      <a:pt x="1013" y="841"/>
                    </a:lnTo>
                    <a:lnTo>
                      <a:pt x="1040" y="839"/>
                    </a:lnTo>
                    <a:lnTo>
                      <a:pt x="1031" y="820"/>
                    </a:lnTo>
                    <a:lnTo>
                      <a:pt x="1008" y="782"/>
                    </a:lnTo>
                    <a:lnTo>
                      <a:pt x="1019" y="767"/>
                    </a:lnTo>
                    <a:lnTo>
                      <a:pt x="1012" y="754"/>
                    </a:lnTo>
                    <a:lnTo>
                      <a:pt x="1025" y="746"/>
                    </a:lnTo>
                    <a:lnTo>
                      <a:pt x="1015" y="71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0" name="Freeform 113">
                <a:extLst>
                  <a:ext uri="{FF2B5EF4-FFF2-40B4-BE49-F238E27FC236}">
                    <a16:creationId xmlns:a16="http://schemas.microsoft.com/office/drawing/2014/main" id="{FEC423E9-42FC-8468-F602-B70BEFF88C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0" y="2053"/>
                <a:ext cx="353" cy="320"/>
              </a:xfrm>
              <a:custGeom>
                <a:avLst/>
                <a:gdLst>
                  <a:gd name="T0" fmla="*/ 481 w 1059"/>
                  <a:gd name="T1" fmla="*/ 92 h 961"/>
                  <a:gd name="T2" fmla="*/ 418 w 1059"/>
                  <a:gd name="T3" fmla="*/ 131 h 961"/>
                  <a:gd name="T4" fmla="*/ 349 w 1059"/>
                  <a:gd name="T5" fmla="*/ 191 h 961"/>
                  <a:gd name="T6" fmla="*/ 292 w 1059"/>
                  <a:gd name="T7" fmla="*/ 230 h 961"/>
                  <a:gd name="T8" fmla="*/ 226 w 1059"/>
                  <a:gd name="T9" fmla="*/ 236 h 961"/>
                  <a:gd name="T10" fmla="*/ 175 w 1059"/>
                  <a:gd name="T11" fmla="*/ 268 h 961"/>
                  <a:gd name="T12" fmla="*/ 58 w 1059"/>
                  <a:gd name="T13" fmla="*/ 305 h 961"/>
                  <a:gd name="T14" fmla="*/ 51 w 1059"/>
                  <a:gd name="T15" fmla="*/ 366 h 961"/>
                  <a:gd name="T16" fmla="*/ 26 w 1059"/>
                  <a:gd name="T17" fmla="*/ 389 h 961"/>
                  <a:gd name="T18" fmla="*/ 69 w 1059"/>
                  <a:gd name="T19" fmla="*/ 418 h 961"/>
                  <a:gd name="T20" fmla="*/ 46 w 1059"/>
                  <a:gd name="T21" fmla="*/ 461 h 961"/>
                  <a:gd name="T22" fmla="*/ 11 w 1059"/>
                  <a:gd name="T23" fmla="*/ 518 h 961"/>
                  <a:gd name="T24" fmla="*/ 36 w 1059"/>
                  <a:gd name="T25" fmla="*/ 576 h 961"/>
                  <a:gd name="T26" fmla="*/ 1 w 1059"/>
                  <a:gd name="T27" fmla="*/ 633 h 961"/>
                  <a:gd name="T28" fmla="*/ 19 w 1059"/>
                  <a:gd name="T29" fmla="*/ 678 h 961"/>
                  <a:gd name="T30" fmla="*/ 145 w 1059"/>
                  <a:gd name="T31" fmla="*/ 726 h 961"/>
                  <a:gd name="T32" fmla="*/ 137 w 1059"/>
                  <a:gd name="T33" fmla="*/ 794 h 961"/>
                  <a:gd name="T34" fmla="*/ 240 w 1059"/>
                  <a:gd name="T35" fmla="*/ 818 h 961"/>
                  <a:gd name="T36" fmla="*/ 329 w 1059"/>
                  <a:gd name="T37" fmla="*/ 837 h 961"/>
                  <a:gd name="T38" fmla="*/ 418 w 1059"/>
                  <a:gd name="T39" fmla="*/ 929 h 961"/>
                  <a:gd name="T40" fmla="*/ 447 w 1059"/>
                  <a:gd name="T41" fmla="*/ 953 h 961"/>
                  <a:gd name="T42" fmla="*/ 532 w 1059"/>
                  <a:gd name="T43" fmla="*/ 926 h 961"/>
                  <a:gd name="T44" fmla="*/ 579 w 1059"/>
                  <a:gd name="T45" fmla="*/ 928 h 961"/>
                  <a:gd name="T46" fmla="*/ 677 w 1059"/>
                  <a:gd name="T47" fmla="*/ 906 h 961"/>
                  <a:gd name="T48" fmla="*/ 720 w 1059"/>
                  <a:gd name="T49" fmla="*/ 854 h 961"/>
                  <a:gd name="T50" fmla="*/ 767 w 1059"/>
                  <a:gd name="T51" fmla="*/ 783 h 961"/>
                  <a:gd name="T52" fmla="*/ 788 w 1059"/>
                  <a:gd name="T53" fmla="*/ 720 h 961"/>
                  <a:gd name="T54" fmla="*/ 790 w 1059"/>
                  <a:gd name="T55" fmla="*/ 666 h 961"/>
                  <a:gd name="T56" fmla="*/ 823 w 1059"/>
                  <a:gd name="T57" fmla="*/ 589 h 961"/>
                  <a:gd name="T58" fmla="*/ 883 w 1059"/>
                  <a:gd name="T59" fmla="*/ 510 h 961"/>
                  <a:gd name="T60" fmla="*/ 920 w 1059"/>
                  <a:gd name="T61" fmla="*/ 406 h 961"/>
                  <a:gd name="T62" fmla="*/ 1057 w 1059"/>
                  <a:gd name="T63" fmla="*/ 434 h 961"/>
                  <a:gd name="T64" fmla="*/ 1047 w 1059"/>
                  <a:gd name="T65" fmla="*/ 254 h 961"/>
                  <a:gd name="T66" fmla="*/ 1023 w 1059"/>
                  <a:gd name="T67" fmla="*/ 149 h 961"/>
                  <a:gd name="T68" fmla="*/ 1048 w 1059"/>
                  <a:gd name="T69" fmla="*/ 113 h 961"/>
                  <a:gd name="T70" fmla="*/ 1033 w 1059"/>
                  <a:gd name="T71" fmla="*/ 34 h 961"/>
                  <a:gd name="T72" fmla="*/ 922 w 1059"/>
                  <a:gd name="T73" fmla="*/ 64 h 961"/>
                  <a:gd name="T74" fmla="*/ 854 w 1059"/>
                  <a:gd name="T75" fmla="*/ 117 h 961"/>
                  <a:gd name="T76" fmla="*/ 793 w 1059"/>
                  <a:gd name="T77" fmla="*/ 56 h 961"/>
                  <a:gd name="T78" fmla="*/ 737 w 1059"/>
                  <a:gd name="T79" fmla="*/ 34 h 961"/>
                  <a:gd name="T80" fmla="*/ 674 w 1059"/>
                  <a:gd name="T81" fmla="*/ 0 h 961"/>
                  <a:gd name="T82" fmla="*/ 598 w 1059"/>
                  <a:gd name="T83" fmla="*/ 47 h 961"/>
                  <a:gd name="T84" fmla="*/ 553 w 1059"/>
                  <a:gd name="T85" fmla="*/ 72 h 961"/>
                  <a:gd name="T86" fmla="*/ 530 w 1059"/>
                  <a:gd name="T87" fmla="*/ 107 h 9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059" h="961">
                    <a:moveTo>
                      <a:pt x="530" y="107"/>
                    </a:moveTo>
                    <a:lnTo>
                      <a:pt x="497" y="111"/>
                    </a:lnTo>
                    <a:lnTo>
                      <a:pt x="481" y="92"/>
                    </a:lnTo>
                    <a:lnTo>
                      <a:pt x="461" y="94"/>
                    </a:lnTo>
                    <a:lnTo>
                      <a:pt x="450" y="115"/>
                    </a:lnTo>
                    <a:lnTo>
                      <a:pt x="418" y="131"/>
                    </a:lnTo>
                    <a:lnTo>
                      <a:pt x="392" y="140"/>
                    </a:lnTo>
                    <a:lnTo>
                      <a:pt x="367" y="162"/>
                    </a:lnTo>
                    <a:lnTo>
                      <a:pt x="349" y="191"/>
                    </a:lnTo>
                    <a:lnTo>
                      <a:pt x="331" y="205"/>
                    </a:lnTo>
                    <a:lnTo>
                      <a:pt x="304" y="209"/>
                    </a:lnTo>
                    <a:lnTo>
                      <a:pt x="292" y="230"/>
                    </a:lnTo>
                    <a:lnTo>
                      <a:pt x="273" y="238"/>
                    </a:lnTo>
                    <a:lnTo>
                      <a:pt x="245" y="220"/>
                    </a:lnTo>
                    <a:lnTo>
                      <a:pt x="226" y="236"/>
                    </a:lnTo>
                    <a:lnTo>
                      <a:pt x="212" y="223"/>
                    </a:lnTo>
                    <a:lnTo>
                      <a:pt x="186" y="233"/>
                    </a:lnTo>
                    <a:lnTo>
                      <a:pt x="175" y="268"/>
                    </a:lnTo>
                    <a:lnTo>
                      <a:pt x="148" y="263"/>
                    </a:lnTo>
                    <a:lnTo>
                      <a:pt x="100" y="328"/>
                    </a:lnTo>
                    <a:lnTo>
                      <a:pt x="58" y="305"/>
                    </a:lnTo>
                    <a:lnTo>
                      <a:pt x="33" y="320"/>
                    </a:lnTo>
                    <a:lnTo>
                      <a:pt x="22" y="355"/>
                    </a:lnTo>
                    <a:lnTo>
                      <a:pt x="51" y="366"/>
                    </a:lnTo>
                    <a:lnTo>
                      <a:pt x="51" y="373"/>
                    </a:lnTo>
                    <a:lnTo>
                      <a:pt x="46" y="387"/>
                    </a:lnTo>
                    <a:lnTo>
                      <a:pt x="26" y="389"/>
                    </a:lnTo>
                    <a:lnTo>
                      <a:pt x="27" y="402"/>
                    </a:lnTo>
                    <a:lnTo>
                      <a:pt x="42" y="421"/>
                    </a:lnTo>
                    <a:lnTo>
                      <a:pt x="69" y="418"/>
                    </a:lnTo>
                    <a:lnTo>
                      <a:pt x="77" y="437"/>
                    </a:lnTo>
                    <a:lnTo>
                      <a:pt x="66" y="452"/>
                    </a:lnTo>
                    <a:lnTo>
                      <a:pt x="46" y="461"/>
                    </a:lnTo>
                    <a:lnTo>
                      <a:pt x="29" y="489"/>
                    </a:lnTo>
                    <a:lnTo>
                      <a:pt x="9" y="498"/>
                    </a:lnTo>
                    <a:lnTo>
                      <a:pt x="11" y="518"/>
                    </a:lnTo>
                    <a:lnTo>
                      <a:pt x="0" y="552"/>
                    </a:lnTo>
                    <a:lnTo>
                      <a:pt x="15" y="564"/>
                    </a:lnTo>
                    <a:lnTo>
                      <a:pt x="36" y="576"/>
                    </a:lnTo>
                    <a:lnTo>
                      <a:pt x="37" y="582"/>
                    </a:lnTo>
                    <a:lnTo>
                      <a:pt x="7" y="611"/>
                    </a:lnTo>
                    <a:lnTo>
                      <a:pt x="1" y="633"/>
                    </a:lnTo>
                    <a:lnTo>
                      <a:pt x="42" y="642"/>
                    </a:lnTo>
                    <a:lnTo>
                      <a:pt x="45" y="662"/>
                    </a:lnTo>
                    <a:lnTo>
                      <a:pt x="19" y="678"/>
                    </a:lnTo>
                    <a:lnTo>
                      <a:pt x="48" y="702"/>
                    </a:lnTo>
                    <a:lnTo>
                      <a:pt x="95" y="704"/>
                    </a:lnTo>
                    <a:lnTo>
                      <a:pt x="145" y="726"/>
                    </a:lnTo>
                    <a:lnTo>
                      <a:pt x="139" y="740"/>
                    </a:lnTo>
                    <a:lnTo>
                      <a:pt x="126" y="749"/>
                    </a:lnTo>
                    <a:lnTo>
                      <a:pt x="137" y="794"/>
                    </a:lnTo>
                    <a:lnTo>
                      <a:pt x="175" y="845"/>
                    </a:lnTo>
                    <a:lnTo>
                      <a:pt x="189" y="850"/>
                    </a:lnTo>
                    <a:lnTo>
                      <a:pt x="240" y="818"/>
                    </a:lnTo>
                    <a:lnTo>
                      <a:pt x="255" y="837"/>
                    </a:lnTo>
                    <a:lnTo>
                      <a:pt x="282" y="828"/>
                    </a:lnTo>
                    <a:lnTo>
                      <a:pt x="329" y="837"/>
                    </a:lnTo>
                    <a:lnTo>
                      <a:pt x="366" y="874"/>
                    </a:lnTo>
                    <a:lnTo>
                      <a:pt x="389" y="906"/>
                    </a:lnTo>
                    <a:lnTo>
                      <a:pt x="418" y="929"/>
                    </a:lnTo>
                    <a:lnTo>
                      <a:pt x="420" y="943"/>
                    </a:lnTo>
                    <a:lnTo>
                      <a:pt x="441" y="961"/>
                    </a:lnTo>
                    <a:lnTo>
                      <a:pt x="447" y="953"/>
                    </a:lnTo>
                    <a:lnTo>
                      <a:pt x="475" y="957"/>
                    </a:lnTo>
                    <a:lnTo>
                      <a:pt x="486" y="944"/>
                    </a:lnTo>
                    <a:lnTo>
                      <a:pt x="532" y="926"/>
                    </a:lnTo>
                    <a:lnTo>
                      <a:pt x="550" y="904"/>
                    </a:lnTo>
                    <a:lnTo>
                      <a:pt x="571" y="909"/>
                    </a:lnTo>
                    <a:lnTo>
                      <a:pt x="579" y="928"/>
                    </a:lnTo>
                    <a:lnTo>
                      <a:pt x="617" y="905"/>
                    </a:lnTo>
                    <a:lnTo>
                      <a:pt x="657" y="900"/>
                    </a:lnTo>
                    <a:lnTo>
                      <a:pt x="677" y="906"/>
                    </a:lnTo>
                    <a:lnTo>
                      <a:pt x="737" y="893"/>
                    </a:lnTo>
                    <a:lnTo>
                      <a:pt x="735" y="873"/>
                    </a:lnTo>
                    <a:lnTo>
                      <a:pt x="720" y="854"/>
                    </a:lnTo>
                    <a:lnTo>
                      <a:pt x="703" y="816"/>
                    </a:lnTo>
                    <a:lnTo>
                      <a:pt x="740" y="779"/>
                    </a:lnTo>
                    <a:lnTo>
                      <a:pt x="767" y="783"/>
                    </a:lnTo>
                    <a:lnTo>
                      <a:pt x="777" y="742"/>
                    </a:lnTo>
                    <a:lnTo>
                      <a:pt x="774" y="722"/>
                    </a:lnTo>
                    <a:lnTo>
                      <a:pt x="788" y="720"/>
                    </a:lnTo>
                    <a:lnTo>
                      <a:pt x="800" y="699"/>
                    </a:lnTo>
                    <a:lnTo>
                      <a:pt x="812" y="692"/>
                    </a:lnTo>
                    <a:lnTo>
                      <a:pt x="790" y="666"/>
                    </a:lnTo>
                    <a:lnTo>
                      <a:pt x="781" y="641"/>
                    </a:lnTo>
                    <a:lnTo>
                      <a:pt x="786" y="627"/>
                    </a:lnTo>
                    <a:lnTo>
                      <a:pt x="823" y="589"/>
                    </a:lnTo>
                    <a:lnTo>
                      <a:pt x="846" y="547"/>
                    </a:lnTo>
                    <a:lnTo>
                      <a:pt x="866" y="545"/>
                    </a:lnTo>
                    <a:lnTo>
                      <a:pt x="883" y="510"/>
                    </a:lnTo>
                    <a:lnTo>
                      <a:pt x="916" y="501"/>
                    </a:lnTo>
                    <a:lnTo>
                      <a:pt x="929" y="432"/>
                    </a:lnTo>
                    <a:lnTo>
                      <a:pt x="920" y="406"/>
                    </a:lnTo>
                    <a:lnTo>
                      <a:pt x="940" y="405"/>
                    </a:lnTo>
                    <a:lnTo>
                      <a:pt x="1018" y="451"/>
                    </a:lnTo>
                    <a:lnTo>
                      <a:pt x="1057" y="434"/>
                    </a:lnTo>
                    <a:lnTo>
                      <a:pt x="1056" y="421"/>
                    </a:lnTo>
                    <a:lnTo>
                      <a:pt x="1026" y="396"/>
                    </a:lnTo>
                    <a:lnTo>
                      <a:pt x="1047" y="254"/>
                    </a:lnTo>
                    <a:lnTo>
                      <a:pt x="1032" y="235"/>
                    </a:lnTo>
                    <a:lnTo>
                      <a:pt x="1009" y="197"/>
                    </a:lnTo>
                    <a:lnTo>
                      <a:pt x="1023" y="149"/>
                    </a:lnTo>
                    <a:lnTo>
                      <a:pt x="1051" y="145"/>
                    </a:lnTo>
                    <a:lnTo>
                      <a:pt x="1055" y="125"/>
                    </a:lnTo>
                    <a:lnTo>
                      <a:pt x="1048" y="113"/>
                    </a:lnTo>
                    <a:lnTo>
                      <a:pt x="1059" y="92"/>
                    </a:lnTo>
                    <a:lnTo>
                      <a:pt x="1056" y="65"/>
                    </a:lnTo>
                    <a:lnTo>
                      <a:pt x="1033" y="34"/>
                    </a:lnTo>
                    <a:lnTo>
                      <a:pt x="996" y="64"/>
                    </a:lnTo>
                    <a:lnTo>
                      <a:pt x="983" y="72"/>
                    </a:lnTo>
                    <a:lnTo>
                      <a:pt x="922" y="64"/>
                    </a:lnTo>
                    <a:lnTo>
                      <a:pt x="915" y="64"/>
                    </a:lnTo>
                    <a:lnTo>
                      <a:pt x="904" y="93"/>
                    </a:lnTo>
                    <a:lnTo>
                      <a:pt x="854" y="117"/>
                    </a:lnTo>
                    <a:lnTo>
                      <a:pt x="850" y="84"/>
                    </a:lnTo>
                    <a:lnTo>
                      <a:pt x="794" y="69"/>
                    </a:lnTo>
                    <a:lnTo>
                      <a:pt x="793" y="56"/>
                    </a:lnTo>
                    <a:lnTo>
                      <a:pt x="771" y="38"/>
                    </a:lnTo>
                    <a:lnTo>
                      <a:pt x="759" y="45"/>
                    </a:lnTo>
                    <a:lnTo>
                      <a:pt x="737" y="34"/>
                    </a:lnTo>
                    <a:lnTo>
                      <a:pt x="705" y="37"/>
                    </a:lnTo>
                    <a:lnTo>
                      <a:pt x="696" y="18"/>
                    </a:lnTo>
                    <a:lnTo>
                      <a:pt x="674" y="0"/>
                    </a:lnTo>
                    <a:lnTo>
                      <a:pt x="635" y="17"/>
                    </a:lnTo>
                    <a:lnTo>
                      <a:pt x="625" y="44"/>
                    </a:lnTo>
                    <a:lnTo>
                      <a:pt x="598" y="47"/>
                    </a:lnTo>
                    <a:lnTo>
                      <a:pt x="586" y="61"/>
                    </a:lnTo>
                    <a:lnTo>
                      <a:pt x="566" y="57"/>
                    </a:lnTo>
                    <a:lnTo>
                      <a:pt x="553" y="72"/>
                    </a:lnTo>
                    <a:lnTo>
                      <a:pt x="562" y="91"/>
                    </a:lnTo>
                    <a:lnTo>
                      <a:pt x="535" y="93"/>
                    </a:lnTo>
                    <a:lnTo>
                      <a:pt x="530" y="10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1" name="Freeform 114">
                <a:extLst>
                  <a:ext uri="{FF2B5EF4-FFF2-40B4-BE49-F238E27FC236}">
                    <a16:creationId xmlns:a16="http://schemas.microsoft.com/office/drawing/2014/main" id="{1F295FE9-FF74-0EA3-1F19-6273C39B61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4" y="1495"/>
                <a:ext cx="339" cy="437"/>
              </a:xfrm>
              <a:custGeom>
                <a:avLst/>
                <a:gdLst>
                  <a:gd name="T0" fmla="*/ 535 w 1018"/>
                  <a:gd name="T1" fmla="*/ 235 h 1310"/>
                  <a:gd name="T2" fmla="*/ 489 w 1018"/>
                  <a:gd name="T3" fmla="*/ 260 h 1310"/>
                  <a:gd name="T4" fmla="*/ 370 w 1018"/>
                  <a:gd name="T5" fmla="*/ 271 h 1310"/>
                  <a:gd name="T6" fmla="*/ 313 w 1018"/>
                  <a:gd name="T7" fmla="*/ 243 h 1310"/>
                  <a:gd name="T8" fmla="*/ 291 w 1018"/>
                  <a:gd name="T9" fmla="*/ 151 h 1310"/>
                  <a:gd name="T10" fmla="*/ 244 w 1018"/>
                  <a:gd name="T11" fmla="*/ 142 h 1310"/>
                  <a:gd name="T12" fmla="*/ 228 w 1018"/>
                  <a:gd name="T13" fmla="*/ 116 h 1310"/>
                  <a:gd name="T14" fmla="*/ 205 w 1018"/>
                  <a:gd name="T15" fmla="*/ 85 h 1310"/>
                  <a:gd name="T16" fmla="*/ 131 w 1018"/>
                  <a:gd name="T17" fmla="*/ 11 h 1310"/>
                  <a:gd name="T18" fmla="*/ 54 w 1018"/>
                  <a:gd name="T19" fmla="*/ 52 h 1310"/>
                  <a:gd name="T20" fmla="*/ 4 w 1018"/>
                  <a:gd name="T21" fmla="*/ 96 h 1310"/>
                  <a:gd name="T22" fmla="*/ 14 w 1018"/>
                  <a:gd name="T23" fmla="*/ 196 h 1310"/>
                  <a:gd name="T24" fmla="*/ 63 w 1018"/>
                  <a:gd name="T25" fmla="*/ 300 h 1310"/>
                  <a:gd name="T26" fmla="*/ 85 w 1018"/>
                  <a:gd name="T27" fmla="*/ 384 h 1310"/>
                  <a:gd name="T28" fmla="*/ 67 w 1018"/>
                  <a:gd name="T29" fmla="*/ 413 h 1310"/>
                  <a:gd name="T30" fmla="*/ 90 w 1018"/>
                  <a:gd name="T31" fmla="*/ 505 h 1310"/>
                  <a:gd name="T32" fmla="*/ 27 w 1018"/>
                  <a:gd name="T33" fmla="*/ 632 h 1310"/>
                  <a:gd name="T34" fmla="*/ 76 w 1018"/>
                  <a:gd name="T35" fmla="*/ 647 h 1310"/>
                  <a:gd name="T36" fmla="*/ 57 w 1018"/>
                  <a:gd name="T37" fmla="*/ 729 h 1310"/>
                  <a:gd name="T38" fmla="*/ 44 w 1018"/>
                  <a:gd name="T39" fmla="*/ 811 h 1310"/>
                  <a:gd name="T40" fmla="*/ 63 w 1018"/>
                  <a:gd name="T41" fmla="*/ 944 h 1310"/>
                  <a:gd name="T42" fmla="*/ 152 w 1018"/>
                  <a:gd name="T43" fmla="*/ 956 h 1310"/>
                  <a:gd name="T44" fmla="*/ 179 w 1018"/>
                  <a:gd name="T45" fmla="*/ 1040 h 1310"/>
                  <a:gd name="T46" fmla="*/ 139 w 1018"/>
                  <a:gd name="T47" fmla="*/ 1111 h 1310"/>
                  <a:gd name="T48" fmla="*/ 186 w 1018"/>
                  <a:gd name="T49" fmla="*/ 1180 h 1310"/>
                  <a:gd name="T50" fmla="*/ 198 w 1018"/>
                  <a:gd name="T51" fmla="*/ 1247 h 1310"/>
                  <a:gd name="T52" fmla="*/ 350 w 1018"/>
                  <a:gd name="T53" fmla="*/ 1286 h 1310"/>
                  <a:gd name="T54" fmla="*/ 415 w 1018"/>
                  <a:gd name="T55" fmla="*/ 1273 h 1310"/>
                  <a:gd name="T56" fmla="*/ 418 w 1018"/>
                  <a:gd name="T57" fmla="*/ 1219 h 1310"/>
                  <a:gd name="T58" fmla="*/ 445 w 1018"/>
                  <a:gd name="T59" fmla="*/ 1230 h 1310"/>
                  <a:gd name="T60" fmla="*/ 518 w 1018"/>
                  <a:gd name="T61" fmla="*/ 1284 h 1310"/>
                  <a:gd name="T62" fmla="*/ 587 w 1018"/>
                  <a:gd name="T63" fmla="*/ 1237 h 1310"/>
                  <a:gd name="T64" fmla="*/ 700 w 1018"/>
                  <a:gd name="T65" fmla="*/ 1227 h 1310"/>
                  <a:gd name="T66" fmla="*/ 709 w 1018"/>
                  <a:gd name="T67" fmla="*/ 1172 h 1310"/>
                  <a:gd name="T68" fmla="*/ 722 w 1018"/>
                  <a:gd name="T69" fmla="*/ 1111 h 1310"/>
                  <a:gd name="T70" fmla="*/ 771 w 1018"/>
                  <a:gd name="T71" fmla="*/ 1045 h 1310"/>
                  <a:gd name="T72" fmla="*/ 872 w 1018"/>
                  <a:gd name="T73" fmla="*/ 983 h 1310"/>
                  <a:gd name="T74" fmla="*/ 946 w 1018"/>
                  <a:gd name="T75" fmla="*/ 982 h 1310"/>
                  <a:gd name="T76" fmla="*/ 1018 w 1018"/>
                  <a:gd name="T77" fmla="*/ 888 h 1310"/>
                  <a:gd name="T78" fmla="*/ 962 w 1018"/>
                  <a:gd name="T79" fmla="*/ 793 h 1310"/>
                  <a:gd name="T80" fmla="*/ 869 w 1018"/>
                  <a:gd name="T81" fmla="*/ 728 h 1310"/>
                  <a:gd name="T82" fmla="*/ 774 w 1018"/>
                  <a:gd name="T83" fmla="*/ 650 h 1310"/>
                  <a:gd name="T84" fmla="*/ 800 w 1018"/>
                  <a:gd name="T85" fmla="*/ 573 h 1310"/>
                  <a:gd name="T86" fmla="*/ 716 w 1018"/>
                  <a:gd name="T87" fmla="*/ 460 h 1310"/>
                  <a:gd name="T88" fmla="*/ 631 w 1018"/>
                  <a:gd name="T89" fmla="*/ 333 h 1310"/>
                  <a:gd name="T90" fmla="*/ 581 w 1018"/>
                  <a:gd name="T91" fmla="*/ 231 h 1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018" h="1310">
                    <a:moveTo>
                      <a:pt x="565" y="212"/>
                    </a:moveTo>
                    <a:lnTo>
                      <a:pt x="532" y="209"/>
                    </a:lnTo>
                    <a:lnTo>
                      <a:pt x="535" y="235"/>
                    </a:lnTo>
                    <a:lnTo>
                      <a:pt x="548" y="247"/>
                    </a:lnTo>
                    <a:lnTo>
                      <a:pt x="544" y="268"/>
                    </a:lnTo>
                    <a:lnTo>
                      <a:pt x="489" y="260"/>
                    </a:lnTo>
                    <a:lnTo>
                      <a:pt x="469" y="262"/>
                    </a:lnTo>
                    <a:lnTo>
                      <a:pt x="419" y="293"/>
                    </a:lnTo>
                    <a:lnTo>
                      <a:pt x="370" y="271"/>
                    </a:lnTo>
                    <a:lnTo>
                      <a:pt x="331" y="288"/>
                    </a:lnTo>
                    <a:lnTo>
                      <a:pt x="323" y="275"/>
                    </a:lnTo>
                    <a:lnTo>
                      <a:pt x="313" y="243"/>
                    </a:lnTo>
                    <a:lnTo>
                      <a:pt x="319" y="168"/>
                    </a:lnTo>
                    <a:lnTo>
                      <a:pt x="318" y="148"/>
                    </a:lnTo>
                    <a:lnTo>
                      <a:pt x="291" y="151"/>
                    </a:lnTo>
                    <a:lnTo>
                      <a:pt x="290" y="131"/>
                    </a:lnTo>
                    <a:lnTo>
                      <a:pt x="275" y="126"/>
                    </a:lnTo>
                    <a:lnTo>
                      <a:pt x="244" y="142"/>
                    </a:lnTo>
                    <a:lnTo>
                      <a:pt x="222" y="130"/>
                    </a:lnTo>
                    <a:lnTo>
                      <a:pt x="221" y="117"/>
                    </a:lnTo>
                    <a:lnTo>
                      <a:pt x="228" y="116"/>
                    </a:lnTo>
                    <a:lnTo>
                      <a:pt x="239" y="101"/>
                    </a:lnTo>
                    <a:lnTo>
                      <a:pt x="224" y="76"/>
                    </a:lnTo>
                    <a:lnTo>
                      <a:pt x="205" y="85"/>
                    </a:lnTo>
                    <a:lnTo>
                      <a:pt x="175" y="54"/>
                    </a:lnTo>
                    <a:lnTo>
                      <a:pt x="149" y="56"/>
                    </a:lnTo>
                    <a:lnTo>
                      <a:pt x="131" y="11"/>
                    </a:lnTo>
                    <a:lnTo>
                      <a:pt x="103" y="0"/>
                    </a:lnTo>
                    <a:lnTo>
                      <a:pt x="83" y="9"/>
                    </a:lnTo>
                    <a:lnTo>
                      <a:pt x="54" y="52"/>
                    </a:lnTo>
                    <a:lnTo>
                      <a:pt x="58" y="92"/>
                    </a:lnTo>
                    <a:lnTo>
                      <a:pt x="17" y="82"/>
                    </a:lnTo>
                    <a:lnTo>
                      <a:pt x="4" y="96"/>
                    </a:lnTo>
                    <a:lnTo>
                      <a:pt x="0" y="117"/>
                    </a:lnTo>
                    <a:lnTo>
                      <a:pt x="12" y="170"/>
                    </a:lnTo>
                    <a:lnTo>
                      <a:pt x="14" y="196"/>
                    </a:lnTo>
                    <a:lnTo>
                      <a:pt x="48" y="213"/>
                    </a:lnTo>
                    <a:lnTo>
                      <a:pt x="44" y="241"/>
                    </a:lnTo>
                    <a:lnTo>
                      <a:pt x="63" y="300"/>
                    </a:lnTo>
                    <a:lnTo>
                      <a:pt x="54" y="341"/>
                    </a:lnTo>
                    <a:lnTo>
                      <a:pt x="91" y="370"/>
                    </a:lnTo>
                    <a:lnTo>
                      <a:pt x="85" y="384"/>
                    </a:lnTo>
                    <a:lnTo>
                      <a:pt x="58" y="380"/>
                    </a:lnTo>
                    <a:lnTo>
                      <a:pt x="39" y="396"/>
                    </a:lnTo>
                    <a:lnTo>
                      <a:pt x="67" y="413"/>
                    </a:lnTo>
                    <a:lnTo>
                      <a:pt x="49" y="441"/>
                    </a:lnTo>
                    <a:lnTo>
                      <a:pt x="52" y="461"/>
                    </a:lnTo>
                    <a:lnTo>
                      <a:pt x="90" y="505"/>
                    </a:lnTo>
                    <a:lnTo>
                      <a:pt x="72" y="526"/>
                    </a:lnTo>
                    <a:lnTo>
                      <a:pt x="13" y="619"/>
                    </a:lnTo>
                    <a:lnTo>
                      <a:pt x="27" y="632"/>
                    </a:lnTo>
                    <a:lnTo>
                      <a:pt x="53" y="616"/>
                    </a:lnTo>
                    <a:lnTo>
                      <a:pt x="55" y="642"/>
                    </a:lnTo>
                    <a:lnTo>
                      <a:pt x="76" y="647"/>
                    </a:lnTo>
                    <a:lnTo>
                      <a:pt x="84" y="667"/>
                    </a:lnTo>
                    <a:lnTo>
                      <a:pt x="54" y="703"/>
                    </a:lnTo>
                    <a:lnTo>
                      <a:pt x="57" y="729"/>
                    </a:lnTo>
                    <a:lnTo>
                      <a:pt x="32" y="752"/>
                    </a:lnTo>
                    <a:lnTo>
                      <a:pt x="23" y="800"/>
                    </a:lnTo>
                    <a:lnTo>
                      <a:pt x="44" y="811"/>
                    </a:lnTo>
                    <a:lnTo>
                      <a:pt x="44" y="885"/>
                    </a:lnTo>
                    <a:lnTo>
                      <a:pt x="74" y="916"/>
                    </a:lnTo>
                    <a:lnTo>
                      <a:pt x="63" y="944"/>
                    </a:lnTo>
                    <a:lnTo>
                      <a:pt x="66" y="977"/>
                    </a:lnTo>
                    <a:lnTo>
                      <a:pt x="109" y="1000"/>
                    </a:lnTo>
                    <a:lnTo>
                      <a:pt x="152" y="956"/>
                    </a:lnTo>
                    <a:lnTo>
                      <a:pt x="187" y="979"/>
                    </a:lnTo>
                    <a:lnTo>
                      <a:pt x="176" y="1007"/>
                    </a:lnTo>
                    <a:lnTo>
                      <a:pt x="179" y="1040"/>
                    </a:lnTo>
                    <a:lnTo>
                      <a:pt x="153" y="1050"/>
                    </a:lnTo>
                    <a:lnTo>
                      <a:pt x="157" y="1090"/>
                    </a:lnTo>
                    <a:lnTo>
                      <a:pt x="139" y="1111"/>
                    </a:lnTo>
                    <a:lnTo>
                      <a:pt x="134" y="1132"/>
                    </a:lnTo>
                    <a:lnTo>
                      <a:pt x="172" y="1175"/>
                    </a:lnTo>
                    <a:lnTo>
                      <a:pt x="186" y="1180"/>
                    </a:lnTo>
                    <a:lnTo>
                      <a:pt x="212" y="1178"/>
                    </a:lnTo>
                    <a:lnTo>
                      <a:pt x="196" y="1227"/>
                    </a:lnTo>
                    <a:lnTo>
                      <a:pt x="198" y="1247"/>
                    </a:lnTo>
                    <a:lnTo>
                      <a:pt x="240" y="1269"/>
                    </a:lnTo>
                    <a:lnTo>
                      <a:pt x="263" y="1288"/>
                    </a:lnTo>
                    <a:lnTo>
                      <a:pt x="350" y="1286"/>
                    </a:lnTo>
                    <a:lnTo>
                      <a:pt x="379" y="1310"/>
                    </a:lnTo>
                    <a:lnTo>
                      <a:pt x="411" y="1294"/>
                    </a:lnTo>
                    <a:lnTo>
                      <a:pt x="415" y="1273"/>
                    </a:lnTo>
                    <a:lnTo>
                      <a:pt x="401" y="1262"/>
                    </a:lnTo>
                    <a:lnTo>
                      <a:pt x="400" y="1248"/>
                    </a:lnTo>
                    <a:lnTo>
                      <a:pt x="418" y="1219"/>
                    </a:lnTo>
                    <a:lnTo>
                      <a:pt x="437" y="1211"/>
                    </a:lnTo>
                    <a:lnTo>
                      <a:pt x="444" y="1217"/>
                    </a:lnTo>
                    <a:lnTo>
                      <a:pt x="445" y="1230"/>
                    </a:lnTo>
                    <a:lnTo>
                      <a:pt x="453" y="1243"/>
                    </a:lnTo>
                    <a:lnTo>
                      <a:pt x="476" y="1268"/>
                    </a:lnTo>
                    <a:lnTo>
                      <a:pt x="518" y="1284"/>
                    </a:lnTo>
                    <a:lnTo>
                      <a:pt x="536" y="1263"/>
                    </a:lnTo>
                    <a:lnTo>
                      <a:pt x="588" y="1257"/>
                    </a:lnTo>
                    <a:lnTo>
                      <a:pt x="587" y="1237"/>
                    </a:lnTo>
                    <a:lnTo>
                      <a:pt x="612" y="1215"/>
                    </a:lnTo>
                    <a:lnTo>
                      <a:pt x="693" y="1220"/>
                    </a:lnTo>
                    <a:lnTo>
                      <a:pt x="700" y="1227"/>
                    </a:lnTo>
                    <a:lnTo>
                      <a:pt x="719" y="1218"/>
                    </a:lnTo>
                    <a:lnTo>
                      <a:pt x="711" y="1199"/>
                    </a:lnTo>
                    <a:lnTo>
                      <a:pt x="709" y="1172"/>
                    </a:lnTo>
                    <a:lnTo>
                      <a:pt x="686" y="1141"/>
                    </a:lnTo>
                    <a:lnTo>
                      <a:pt x="690" y="1114"/>
                    </a:lnTo>
                    <a:lnTo>
                      <a:pt x="722" y="1111"/>
                    </a:lnTo>
                    <a:lnTo>
                      <a:pt x="721" y="1091"/>
                    </a:lnTo>
                    <a:lnTo>
                      <a:pt x="759" y="1066"/>
                    </a:lnTo>
                    <a:lnTo>
                      <a:pt x="771" y="1045"/>
                    </a:lnTo>
                    <a:lnTo>
                      <a:pt x="845" y="1053"/>
                    </a:lnTo>
                    <a:lnTo>
                      <a:pt x="869" y="1017"/>
                    </a:lnTo>
                    <a:lnTo>
                      <a:pt x="872" y="983"/>
                    </a:lnTo>
                    <a:lnTo>
                      <a:pt x="891" y="967"/>
                    </a:lnTo>
                    <a:lnTo>
                      <a:pt x="924" y="964"/>
                    </a:lnTo>
                    <a:lnTo>
                      <a:pt x="946" y="982"/>
                    </a:lnTo>
                    <a:lnTo>
                      <a:pt x="976" y="940"/>
                    </a:lnTo>
                    <a:lnTo>
                      <a:pt x="989" y="938"/>
                    </a:lnTo>
                    <a:lnTo>
                      <a:pt x="1018" y="888"/>
                    </a:lnTo>
                    <a:lnTo>
                      <a:pt x="998" y="890"/>
                    </a:lnTo>
                    <a:lnTo>
                      <a:pt x="968" y="860"/>
                    </a:lnTo>
                    <a:lnTo>
                      <a:pt x="962" y="793"/>
                    </a:lnTo>
                    <a:lnTo>
                      <a:pt x="926" y="763"/>
                    </a:lnTo>
                    <a:lnTo>
                      <a:pt x="871" y="762"/>
                    </a:lnTo>
                    <a:lnTo>
                      <a:pt x="869" y="728"/>
                    </a:lnTo>
                    <a:lnTo>
                      <a:pt x="828" y="718"/>
                    </a:lnTo>
                    <a:lnTo>
                      <a:pt x="784" y="683"/>
                    </a:lnTo>
                    <a:lnTo>
                      <a:pt x="774" y="650"/>
                    </a:lnTo>
                    <a:lnTo>
                      <a:pt x="792" y="628"/>
                    </a:lnTo>
                    <a:lnTo>
                      <a:pt x="789" y="594"/>
                    </a:lnTo>
                    <a:lnTo>
                      <a:pt x="800" y="573"/>
                    </a:lnTo>
                    <a:lnTo>
                      <a:pt x="784" y="535"/>
                    </a:lnTo>
                    <a:lnTo>
                      <a:pt x="755" y="517"/>
                    </a:lnTo>
                    <a:lnTo>
                      <a:pt x="716" y="460"/>
                    </a:lnTo>
                    <a:lnTo>
                      <a:pt x="697" y="395"/>
                    </a:lnTo>
                    <a:lnTo>
                      <a:pt x="669" y="378"/>
                    </a:lnTo>
                    <a:lnTo>
                      <a:pt x="631" y="333"/>
                    </a:lnTo>
                    <a:lnTo>
                      <a:pt x="633" y="287"/>
                    </a:lnTo>
                    <a:lnTo>
                      <a:pt x="622" y="247"/>
                    </a:lnTo>
                    <a:lnTo>
                      <a:pt x="581" y="231"/>
                    </a:lnTo>
                    <a:lnTo>
                      <a:pt x="565" y="2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2" name="Freeform 115">
                <a:extLst>
                  <a:ext uri="{FF2B5EF4-FFF2-40B4-BE49-F238E27FC236}">
                    <a16:creationId xmlns:a16="http://schemas.microsoft.com/office/drawing/2014/main" id="{8FCA2CC8-5025-9C43-41D5-F21C73B314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99" y="1899"/>
                <a:ext cx="379" cy="357"/>
              </a:xfrm>
              <a:custGeom>
                <a:avLst/>
                <a:gdLst>
                  <a:gd name="T0" fmla="*/ 436 w 1136"/>
                  <a:gd name="T1" fmla="*/ 39 h 1073"/>
                  <a:gd name="T2" fmla="*/ 399 w 1136"/>
                  <a:gd name="T3" fmla="*/ 76 h 1073"/>
                  <a:gd name="T4" fmla="*/ 352 w 1136"/>
                  <a:gd name="T5" fmla="*/ 86 h 1073"/>
                  <a:gd name="T6" fmla="*/ 343 w 1136"/>
                  <a:gd name="T7" fmla="*/ 121 h 1073"/>
                  <a:gd name="T8" fmla="*/ 345 w 1136"/>
                  <a:gd name="T9" fmla="*/ 148 h 1073"/>
                  <a:gd name="T10" fmla="*/ 302 w 1136"/>
                  <a:gd name="T11" fmla="*/ 192 h 1073"/>
                  <a:gd name="T12" fmla="*/ 257 w 1136"/>
                  <a:gd name="T13" fmla="*/ 223 h 1073"/>
                  <a:gd name="T14" fmla="*/ 261 w 1136"/>
                  <a:gd name="T15" fmla="*/ 256 h 1073"/>
                  <a:gd name="T16" fmla="*/ 260 w 1136"/>
                  <a:gd name="T17" fmla="*/ 316 h 1073"/>
                  <a:gd name="T18" fmla="*/ 246 w 1136"/>
                  <a:gd name="T19" fmla="*/ 385 h 1073"/>
                  <a:gd name="T20" fmla="*/ 193 w 1136"/>
                  <a:gd name="T21" fmla="*/ 390 h 1073"/>
                  <a:gd name="T22" fmla="*/ 142 w 1136"/>
                  <a:gd name="T23" fmla="*/ 354 h 1073"/>
                  <a:gd name="T24" fmla="*/ 51 w 1136"/>
                  <a:gd name="T25" fmla="*/ 376 h 1073"/>
                  <a:gd name="T26" fmla="*/ 5 w 1136"/>
                  <a:gd name="T27" fmla="*/ 401 h 1073"/>
                  <a:gd name="T28" fmla="*/ 1 w 1136"/>
                  <a:gd name="T29" fmla="*/ 422 h 1073"/>
                  <a:gd name="T30" fmla="*/ 26 w 1136"/>
                  <a:gd name="T31" fmla="*/ 480 h 1073"/>
                  <a:gd name="T32" fmla="*/ 32 w 1136"/>
                  <a:gd name="T33" fmla="*/ 532 h 1073"/>
                  <a:gd name="T34" fmla="*/ 55 w 1136"/>
                  <a:gd name="T35" fmla="*/ 564 h 1073"/>
                  <a:gd name="T36" fmla="*/ 115 w 1136"/>
                  <a:gd name="T37" fmla="*/ 633 h 1073"/>
                  <a:gd name="T38" fmla="*/ 147 w 1136"/>
                  <a:gd name="T39" fmla="*/ 683 h 1073"/>
                  <a:gd name="T40" fmla="*/ 132 w 1136"/>
                  <a:gd name="T41" fmla="*/ 744 h 1073"/>
                  <a:gd name="T42" fmla="*/ 108 w 1136"/>
                  <a:gd name="T43" fmla="*/ 841 h 1073"/>
                  <a:gd name="T44" fmla="*/ 151 w 1136"/>
                  <a:gd name="T45" fmla="*/ 877 h 1073"/>
                  <a:gd name="T46" fmla="*/ 126 w 1136"/>
                  <a:gd name="T47" fmla="*/ 893 h 1073"/>
                  <a:gd name="T48" fmla="*/ 136 w 1136"/>
                  <a:gd name="T49" fmla="*/ 938 h 1073"/>
                  <a:gd name="T50" fmla="*/ 252 w 1136"/>
                  <a:gd name="T51" fmla="*/ 955 h 1073"/>
                  <a:gd name="T52" fmla="*/ 311 w 1136"/>
                  <a:gd name="T53" fmla="*/ 1010 h 1073"/>
                  <a:gd name="T54" fmla="*/ 350 w 1136"/>
                  <a:gd name="T55" fmla="*/ 1073 h 1073"/>
                  <a:gd name="T56" fmla="*/ 427 w 1136"/>
                  <a:gd name="T57" fmla="*/ 1040 h 1073"/>
                  <a:gd name="T58" fmla="*/ 528 w 1136"/>
                  <a:gd name="T59" fmla="*/ 970 h 1073"/>
                  <a:gd name="T60" fmla="*/ 572 w 1136"/>
                  <a:gd name="T61" fmla="*/ 932 h 1073"/>
                  <a:gd name="T62" fmla="*/ 575 w 1136"/>
                  <a:gd name="T63" fmla="*/ 817 h 1073"/>
                  <a:gd name="T64" fmla="*/ 612 w 1136"/>
                  <a:gd name="T65" fmla="*/ 780 h 1073"/>
                  <a:gd name="T66" fmla="*/ 663 w 1136"/>
                  <a:gd name="T67" fmla="*/ 756 h 1073"/>
                  <a:gd name="T68" fmla="*/ 703 w 1136"/>
                  <a:gd name="T69" fmla="*/ 746 h 1073"/>
                  <a:gd name="T70" fmla="*/ 769 w 1136"/>
                  <a:gd name="T71" fmla="*/ 672 h 1073"/>
                  <a:gd name="T72" fmla="*/ 778 w 1136"/>
                  <a:gd name="T73" fmla="*/ 624 h 1073"/>
                  <a:gd name="T74" fmla="*/ 781 w 1136"/>
                  <a:gd name="T75" fmla="*/ 577 h 1073"/>
                  <a:gd name="T76" fmla="*/ 802 w 1136"/>
                  <a:gd name="T77" fmla="*/ 582 h 1073"/>
                  <a:gd name="T78" fmla="*/ 826 w 1136"/>
                  <a:gd name="T79" fmla="*/ 560 h 1073"/>
                  <a:gd name="T80" fmla="*/ 886 w 1136"/>
                  <a:gd name="T81" fmla="*/ 480 h 1073"/>
                  <a:gd name="T82" fmla="*/ 942 w 1136"/>
                  <a:gd name="T83" fmla="*/ 434 h 1073"/>
                  <a:gd name="T84" fmla="*/ 1000 w 1136"/>
                  <a:gd name="T85" fmla="*/ 403 h 1073"/>
                  <a:gd name="T86" fmla="*/ 1026 w 1136"/>
                  <a:gd name="T87" fmla="*/ 333 h 1073"/>
                  <a:gd name="T88" fmla="*/ 1032 w 1136"/>
                  <a:gd name="T89" fmla="*/ 245 h 1073"/>
                  <a:gd name="T90" fmla="*/ 1118 w 1136"/>
                  <a:gd name="T91" fmla="*/ 237 h 1073"/>
                  <a:gd name="T92" fmla="*/ 1117 w 1136"/>
                  <a:gd name="T93" fmla="*/ 157 h 1073"/>
                  <a:gd name="T94" fmla="*/ 1070 w 1136"/>
                  <a:gd name="T95" fmla="*/ 148 h 1073"/>
                  <a:gd name="T96" fmla="*/ 1047 w 1136"/>
                  <a:gd name="T97" fmla="*/ 49 h 1073"/>
                  <a:gd name="T98" fmla="*/ 1044 w 1136"/>
                  <a:gd name="T99" fmla="*/ 16 h 1073"/>
                  <a:gd name="T100" fmla="*/ 956 w 1136"/>
                  <a:gd name="T101" fmla="*/ 4 h 1073"/>
                  <a:gd name="T102" fmla="*/ 932 w 1136"/>
                  <a:gd name="T103" fmla="*/ 46 h 1073"/>
                  <a:gd name="T104" fmla="*/ 862 w 1136"/>
                  <a:gd name="T105" fmla="*/ 73 h 1073"/>
                  <a:gd name="T106" fmla="*/ 797 w 1136"/>
                  <a:gd name="T107" fmla="*/ 32 h 1073"/>
                  <a:gd name="T108" fmla="*/ 788 w 1136"/>
                  <a:gd name="T109" fmla="*/ 6 h 1073"/>
                  <a:gd name="T110" fmla="*/ 762 w 1136"/>
                  <a:gd name="T111" fmla="*/ 8 h 1073"/>
                  <a:gd name="T112" fmla="*/ 745 w 1136"/>
                  <a:gd name="T113" fmla="*/ 51 h 1073"/>
                  <a:gd name="T114" fmla="*/ 755 w 1136"/>
                  <a:gd name="T115" fmla="*/ 83 h 1073"/>
                  <a:gd name="T116" fmla="*/ 694 w 1136"/>
                  <a:gd name="T117" fmla="*/ 75 h 1073"/>
                  <a:gd name="T118" fmla="*/ 584 w 1136"/>
                  <a:gd name="T119" fmla="*/ 58 h 1073"/>
                  <a:gd name="T120" fmla="*/ 530 w 1136"/>
                  <a:gd name="T121" fmla="*/ 43 h 1073"/>
                  <a:gd name="T122" fmla="*/ 495 w 1136"/>
                  <a:gd name="T123" fmla="*/ 26 h 1073"/>
                  <a:gd name="T124" fmla="*/ 456 w 1136"/>
                  <a:gd name="T125" fmla="*/ 37 h 10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136" h="1073">
                    <a:moveTo>
                      <a:pt x="456" y="37"/>
                    </a:moveTo>
                    <a:lnTo>
                      <a:pt x="436" y="39"/>
                    </a:lnTo>
                    <a:lnTo>
                      <a:pt x="424" y="60"/>
                    </a:lnTo>
                    <a:lnTo>
                      <a:pt x="399" y="76"/>
                    </a:lnTo>
                    <a:lnTo>
                      <a:pt x="359" y="79"/>
                    </a:lnTo>
                    <a:lnTo>
                      <a:pt x="352" y="86"/>
                    </a:lnTo>
                    <a:lnTo>
                      <a:pt x="361" y="106"/>
                    </a:lnTo>
                    <a:lnTo>
                      <a:pt x="343" y="121"/>
                    </a:lnTo>
                    <a:lnTo>
                      <a:pt x="337" y="135"/>
                    </a:lnTo>
                    <a:lnTo>
                      <a:pt x="345" y="148"/>
                    </a:lnTo>
                    <a:lnTo>
                      <a:pt x="293" y="173"/>
                    </a:lnTo>
                    <a:lnTo>
                      <a:pt x="302" y="192"/>
                    </a:lnTo>
                    <a:lnTo>
                      <a:pt x="297" y="219"/>
                    </a:lnTo>
                    <a:lnTo>
                      <a:pt x="257" y="223"/>
                    </a:lnTo>
                    <a:lnTo>
                      <a:pt x="266" y="242"/>
                    </a:lnTo>
                    <a:lnTo>
                      <a:pt x="261" y="256"/>
                    </a:lnTo>
                    <a:lnTo>
                      <a:pt x="277" y="288"/>
                    </a:lnTo>
                    <a:lnTo>
                      <a:pt x="260" y="316"/>
                    </a:lnTo>
                    <a:lnTo>
                      <a:pt x="256" y="351"/>
                    </a:lnTo>
                    <a:lnTo>
                      <a:pt x="246" y="385"/>
                    </a:lnTo>
                    <a:lnTo>
                      <a:pt x="218" y="381"/>
                    </a:lnTo>
                    <a:lnTo>
                      <a:pt x="193" y="390"/>
                    </a:lnTo>
                    <a:lnTo>
                      <a:pt x="170" y="358"/>
                    </a:lnTo>
                    <a:lnTo>
                      <a:pt x="142" y="354"/>
                    </a:lnTo>
                    <a:lnTo>
                      <a:pt x="111" y="377"/>
                    </a:lnTo>
                    <a:lnTo>
                      <a:pt x="51" y="376"/>
                    </a:lnTo>
                    <a:lnTo>
                      <a:pt x="38" y="391"/>
                    </a:lnTo>
                    <a:lnTo>
                      <a:pt x="5" y="401"/>
                    </a:lnTo>
                    <a:lnTo>
                      <a:pt x="0" y="414"/>
                    </a:lnTo>
                    <a:lnTo>
                      <a:pt x="1" y="422"/>
                    </a:lnTo>
                    <a:lnTo>
                      <a:pt x="36" y="431"/>
                    </a:lnTo>
                    <a:lnTo>
                      <a:pt x="26" y="480"/>
                    </a:lnTo>
                    <a:lnTo>
                      <a:pt x="51" y="518"/>
                    </a:lnTo>
                    <a:lnTo>
                      <a:pt x="32" y="532"/>
                    </a:lnTo>
                    <a:lnTo>
                      <a:pt x="21" y="561"/>
                    </a:lnTo>
                    <a:lnTo>
                      <a:pt x="55" y="564"/>
                    </a:lnTo>
                    <a:lnTo>
                      <a:pt x="107" y="620"/>
                    </a:lnTo>
                    <a:lnTo>
                      <a:pt x="115" y="633"/>
                    </a:lnTo>
                    <a:lnTo>
                      <a:pt x="104" y="666"/>
                    </a:lnTo>
                    <a:lnTo>
                      <a:pt x="147" y="683"/>
                    </a:lnTo>
                    <a:lnTo>
                      <a:pt x="155" y="709"/>
                    </a:lnTo>
                    <a:lnTo>
                      <a:pt x="132" y="744"/>
                    </a:lnTo>
                    <a:lnTo>
                      <a:pt x="158" y="810"/>
                    </a:lnTo>
                    <a:lnTo>
                      <a:pt x="108" y="841"/>
                    </a:lnTo>
                    <a:lnTo>
                      <a:pt x="130" y="866"/>
                    </a:lnTo>
                    <a:lnTo>
                      <a:pt x="151" y="877"/>
                    </a:lnTo>
                    <a:lnTo>
                      <a:pt x="145" y="885"/>
                    </a:lnTo>
                    <a:lnTo>
                      <a:pt x="126" y="893"/>
                    </a:lnTo>
                    <a:lnTo>
                      <a:pt x="121" y="927"/>
                    </a:lnTo>
                    <a:lnTo>
                      <a:pt x="136" y="938"/>
                    </a:lnTo>
                    <a:lnTo>
                      <a:pt x="169" y="923"/>
                    </a:lnTo>
                    <a:lnTo>
                      <a:pt x="252" y="955"/>
                    </a:lnTo>
                    <a:lnTo>
                      <a:pt x="263" y="1001"/>
                    </a:lnTo>
                    <a:lnTo>
                      <a:pt x="311" y="1010"/>
                    </a:lnTo>
                    <a:lnTo>
                      <a:pt x="340" y="1027"/>
                    </a:lnTo>
                    <a:lnTo>
                      <a:pt x="350" y="1073"/>
                    </a:lnTo>
                    <a:lnTo>
                      <a:pt x="393" y="1036"/>
                    </a:lnTo>
                    <a:lnTo>
                      <a:pt x="427" y="1040"/>
                    </a:lnTo>
                    <a:lnTo>
                      <a:pt x="456" y="1050"/>
                    </a:lnTo>
                    <a:lnTo>
                      <a:pt x="528" y="970"/>
                    </a:lnTo>
                    <a:lnTo>
                      <a:pt x="561" y="960"/>
                    </a:lnTo>
                    <a:lnTo>
                      <a:pt x="572" y="932"/>
                    </a:lnTo>
                    <a:lnTo>
                      <a:pt x="560" y="873"/>
                    </a:lnTo>
                    <a:lnTo>
                      <a:pt x="575" y="817"/>
                    </a:lnTo>
                    <a:lnTo>
                      <a:pt x="607" y="801"/>
                    </a:lnTo>
                    <a:lnTo>
                      <a:pt x="612" y="780"/>
                    </a:lnTo>
                    <a:lnTo>
                      <a:pt x="626" y="787"/>
                    </a:lnTo>
                    <a:lnTo>
                      <a:pt x="663" y="756"/>
                    </a:lnTo>
                    <a:lnTo>
                      <a:pt x="669" y="749"/>
                    </a:lnTo>
                    <a:lnTo>
                      <a:pt x="703" y="746"/>
                    </a:lnTo>
                    <a:lnTo>
                      <a:pt x="737" y="689"/>
                    </a:lnTo>
                    <a:lnTo>
                      <a:pt x="769" y="672"/>
                    </a:lnTo>
                    <a:lnTo>
                      <a:pt x="768" y="653"/>
                    </a:lnTo>
                    <a:lnTo>
                      <a:pt x="778" y="624"/>
                    </a:lnTo>
                    <a:lnTo>
                      <a:pt x="774" y="584"/>
                    </a:lnTo>
                    <a:lnTo>
                      <a:pt x="781" y="577"/>
                    </a:lnTo>
                    <a:lnTo>
                      <a:pt x="793" y="569"/>
                    </a:lnTo>
                    <a:lnTo>
                      <a:pt x="802" y="582"/>
                    </a:lnTo>
                    <a:lnTo>
                      <a:pt x="827" y="573"/>
                    </a:lnTo>
                    <a:lnTo>
                      <a:pt x="826" y="560"/>
                    </a:lnTo>
                    <a:lnTo>
                      <a:pt x="873" y="488"/>
                    </a:lnTo>
                    <a:lnTo>
                      <a:pt x="886" y="480"/>
                    </a:lnTo>
                    <a:lnTo>
                      <a:pt x="910" y="451"/>
                    </a:lnTo>
                    <a:lnTo>
                      <a:pt x="942" y="434"/>
                    </a:lnTo>
                    <a:lnTo>
                      <a:pt x="944" y="387"/>
                    </a:lnTo>
                    <a:lnTo>
                      <a:pt x="1000" y="403"/>
                    </a:lnTo>
                    <a:lnTo>
                      <a:pt x="1003" y="369"/>
                    </a:lnTo>
                    <a:lnTo>
                      <a:pt x="1026" y="333"/>
                    </a:lnTo>
                    <a:lnTo>
                      <a:pt x="1037" y="298"/>
                    </a:lnTo>
                    <a:lnTo>
                      <a:pt x="1032" y="245"/>
                    </a:lnTo>
                    <a:lnTo>
                      <a:pt x="1086" y="253"/>
                    </a:lnTo>
                    <a:lnTo>
                      <a:pt x="1118" y="237"/>
                    </a:lnTo>
                    <a:lnTo>
                      <a:pt x="1136" y="209"/>
                    </a:lnTo>
                    <a:lnTo>
                      <a:pt x="1117" y="157"/>
                    </a:lnTo>
                    <a:lnTo>
                      <a:pt x="1095" y="132"/>
                    </a:lnTo>
                    <a:lnTo>
                      <a:pt x="1070" y="148"/>
                    </a:lnTo>
                    <a:lnTo>
                      <a:pt x="1039" y="111"/>
                    </a:lnTo>
                    <a:lnTo>
                      <a:pt x="1047" y="49"/>
                    </a:lnTo>
                    <a:lnTo>
                      <a:pt x="1039" y="29"/>
                    </a:lnTo>
                    <a:lnTo>
                      <a:pt x="1044" y="16"/>
                    </a:lnTo>
                    <a:lnTo>
                      <a:pt x="1037" y="9"/>
                    </a:lnTo>
                    <a:lnTo>
                      <a:pt x="956" y="4"/>
                    </a:lnTo>
                    <a:lnTo>
                      <a:pt x="931" y="26"/>
                    </a:lnTo>
                    <a:lnTo>
                      <a:pt x="932" y="46"/>
                    </a:lnTo>
                    <a:lnTo>
                      <a:pt x="880" y="52"/>
                    </a:lnTo>
                    <a:lnTo>
                      <a:pt x="862" y="73"/>
                    </a:lnTo>
                    <a:lnTo>
                      <a:pt x="820" y="57"/>
                    </a:lnTo>
                    <a:lnTo>
                      <a:pt x="797" y="32"/>
                    </a:lnTo>
                    <a:lnTo>
                      <a:pt x="789" y="19"/>
                    </a:lnTo>
                    <a:lnTo>
                      <a:pt x="788" y="6"/>
                    </a:lnTo>
                    <a:lnTo>
                      <a:pt x="781" y="0"/>
                    </a:lnTo>
                    <a:lnTo>
                      <a:pt x="762" y="8"/>
                    </a:lnTo>
                    <a:lnTo>
                      <a:pt x="744" y="37"/>
                    </a:lnTo>
                    <a:lnTo>
                      <a:pt x="745" y="51"/>
                    </a:lnTo>
                    <a:lnTo>
                      <a:pt x="759" y="62"/>
                    </a:lnTo>
                    <a:lnTo>
                      <a:pt x="755" y="83"/>
                    </a:lnTo>
                    <a:lnTo>
                      <a:pt x="723" y="99"/>
                    </a:lnTo>
                    <a:lnTo>
                      <a:pt x="694" y="75"/>
                    </a:lnTo>
                    <a:lnTo>
                      <a:pt x="607" y="77"/>
                    </a:lnTo>
                    <a:lnTo>
                      <a:pt x="584" y="58"/>
                    </a:lnTo>
                    <a:lnTo>
                      <a:pt x="542" y="36"/>
                    </a:lnTo>
                    <a:lnTo>
                      <a:pt x="530" y="43"/>
                    </a:lnTo>
                    <a:lnTo>
                      <a:pt x="523" y="51"/>
                    </a:lnTo>
                    <a:lnTo>
                      <a:pt x="495" y="26"/>
                    </a:lnTo>
                    <a:lnTo>
                      <a:pt x="461" y="29"/>
                    </a:lnTo>
                    <a:lnTo>
                      <a:pt x="456" y="3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3" name="Freeform 116">
                <a:extLst>
                  <a:ext uri="{FF2B5EF4-FFF2-40B4-BE49-F238E27FC236}">
                    <a16:creationId xmlns:a16="http://schemas.microsoft.com/office/drawing/2014/main" id="{4A59B060-C470-FD52-E20D-8890FAC216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1" y="2061"/>
                <a:ext cx="407" cy="444"/>
              </a:xfrm>
              <a:custGeom>
                <a:avLst/>
                <a:gdLst>
                  <a:gd name="T0" fmla="*/ 468 w 1220"/>
                  <a:gd name="T1" fmla="*/ 96 h 1330"/>
                  <a:gd name="T2" fmla="*/ 463 w 1220"/>
                  <a:gd name="T3" fmla="*/ 184 h 1330"/>
                  <a:gd name="T4" fmla="*/ 363 w 1220"/>
                  <a:gd name="T5" fmla="*/ 261 h 1330"/>
                  <a:gd name="T6" fmla="*/ 306 w 1220"/>
                  <a:gd name="T7" fmla="*/ 292 h 1330"/>
                  <a:gd name="T8" fmla="*/ 254 w 1220"/>
                  <a:gd name="T9" fmla="*/ 385 h 1330"/>
                  <a:gd name="T10" fmla="*/ 222 w 1220"/>
                  <a:gd name="T11" fmla="*/ 482 h 1330"/>
                  <a:gd name="T12" fmla="*/ 87 w 1220"/>
                  <a:gd name="T13" fmla="*/ 548 h 1330"/>
                  <a:gd name="T14" fmla="*/ 35 w 1220"/>
                  <a:gd name="T15" fmla="*/ 627 h 1330"/>
                  <a:gd name="T16" fmla="*/ 32 w 1220"/>
                  <a:gd name="T17" fmla="*/ 667 h 1330"/>
                  <a:gd name="T18" fmla="*/ 91 w 1220"/>
                  <a:gd name="T19" fmla="*/ 729 h 1330"/>
                  <a:gd name="T20" fmla="*/ 47 w 1220"/>
                  <a:gd name="T21" fmla="*/ 833 h 1330"/>
                  <a:gd name="T22" fmla="*/ 6 w 1220"/>
                  <a:gd name="T23" fmla="*/ 971 h 1330"/>
                  <a:gd name="T24" fmla="*/ 83 w 1220"/>
                  <a:gd name="T25" fmla="*/ 1012 h 1330"/>
                  <a:gd name="T26" fmla="*/ 137 w 1220"/>
                  <a:gd name="T27" fmla="*/ 1006 h 1330"/>
                  <a:gd name="T28" fmla="*/ 221 w 1220"/>
                  <a:gd name="T29" fmla="*/ 979 h 1330"/>
                  <a:gd name="T30" fmla="*/ 284 w 1220"/>
                  <a:gd name="T31" fmla="*/ 993 h 1330"/>
                  <a:gd name="T32" fmla="*/ 250 w 1220"/>
                  <a:gd name="T33" fmla="*/ 1063 h 1330"/>
                  <a:gd name="T34" fmla="*/ 313 w 1220"/>
                  <a:gd name="T35" fmla="*/ 1171 h 1330"/>
                  <a:gd name="T36" fmla="*/ 359 w 1220"/>
                  <a:gd name="T37" fmla="*/ 1228 h 1330"/>
                  <a:gd name="T38" fmla="*/ 490 w 1220"/>
                  <a:gd name="T39" fmla="*/ 1195 h 1330"/>
                  <a:gd name="T40" fmla="*/ 541 w 1220"/>
                  <a:gd name="T41" fmla="*/ 1163 h 1330"/>
                  <a:gd name="T42" fmla="*/ 584 w 1220"/>
                  <a:gd name="T43" fmla="*/ 1199 h 1330"/>
                  <a:gd name="T44" fmla="*/ 697 w 1220"/>
                  <a:gd name="T45" fmla="*/ 1182 h 1330"/>
                  <a:gd name="T46" fmla="*/ 714 w 1220"/>
                  <a:gd name="T47" fmla="*/ 1289 h 1330"/>
                  <a:gd name="T48" fmla="*/ 784 w 1220"/>
                  <a:gd name="T49" fmla="*/ 1249 h 1330"/>
                  <a:gd name="T50" fmla="*/ 896 w 1220"/>
                  <a:gd name="T51" fmla="*/ 1305 h 1330"/>
                  <a:gd name="T52" fmla="*/ 923 w 1220"/>
                  <a:gd name="T53" fmla="*/ 1303 h 1330"/>
                  <a:gd name="T54" fmla="*/ 1021 w 1220"/>
                  <a:gd name="T55" fmla="*/ 1199 h 1330"/>
                  <a:gd name="T56" fmla="*/ 1107 w 1220"/>
                  <a:gd name="T57" fmla="*/ 1118 h 1330"/>
                  <a:gd name="T58" fmla="*/ 1142 w 1220"/>
                  <a:gd name="T59" fmla="*/ 1061 h 1330"/>
                  <a:gd name="T60" fmla="*/ 1190 w 1220"/>
                  <a:gd name="T61" fmla="*/ 989 h 1330"/>
                  <a:gd name="T62" fmla="*/ 1185 w 1220"/>
                  <a:gd name="T63" fmla="*/ 949 h 1330"/>
                  <a:gd name="T64" fmla="*/ 1189 w 1220"/>
                  <a:gd name="T65" fmla="*/ 842 h 1330"/>
                  <a:gd name="T66" fmla="*/ 1171 w 1220"/>
                  <a:gd name="T67" fmla="*/ 723 h 1330"/>
                  <a:gd name="T68" fmla="*/ 1140 w 1220"/>
                  <a:gd name="T69" fmla="*/ 678 h 1330"/>
                  <a:gd name="T70" fmla="*/ 1090 w 1220"/>
                  <a:gd name="T71" fmla="*/ 636 h 1330"/>
                  <a:gd name="T72" fmla="*/ 1052 w 1220"/>
                  <a:gd name="T73" fmla="*/ 585 h 1330"/>
                  <a:gd name="T74" fmla="*/ 1060 w 1220"/>
                  <a:gd name="T75" fmla="*/ 538 h 1330"/>
                  <a:gd name="T76" fmla="*/ 1054 w 1220"/>
                  <a:gd name="T77" fmla="*/ 472 h 1330"/>
                  <a:gd name="T78" fmla="*/ 1111 w 1220"/>
                  <a:gd name="T79" fmla="*/ 426 h 1330"/>
                  <a:gd name="T80" fmla="*/ 1087 w 1220"/>
                  <a:gd name="T81" fmla="*/ 395 h 1330"/>
                  <a:gd name="T82" fmla="*/ 1091 w 1220"/>
                  <a:gd name="T83" fmla="*/ 361 h 1330"/>
                  <a:gd name="T84" fmla="*/ 1067 w 1220"/>
                  <a:gd name="T85" fmla="*/ 329 h 1330"/>
                  <a:gd name="T86" fmla="*/ 1039 w 1220"/>
                  <a:gd name="T87" fmla="*/ 305 h 1330"/>
                  <a:gd name="T88" fmla="*/ 963 w 1220"/>
                  <a:gd name="T89" fmla="*/ 285 h 1330"/>
                  <a:gd name="T90" fmla="*/ 962 w 1220"/>
                  <a:gd name="T91" fmla="*/ 205 h 1330"/>
                  <a:gd name="T92" fmla="*/ 896 w 1220"/>
                  <a:gd name="T93" fmla="*/ 151 h 1330"/>
                  <a:gd name="T94" fmla="*/ 782 w 1220"/>
                  <a:gd name="T95" fmla="*/ 134 h 1330"/>
                  <a:gd name="T96" fmla="*/ 716 w 1220"/>
                  <a:gd name="T97" fmla="*/ 160 h 1330"/>
                  <a:gd name="T98" fmla="*/ 672 w 1220"/>
                  <a:gd name="T99" fmla="*/ 118 h 1330"/>
                  <a:gd name="T100" fmla="*/ 597 w 1220"/>
                  <a:gd name="T101" fmla="*/ 31 h 1330"/>
                  <a:gd name="T102" fmla="*/ 521 w 1220"/>
                  <a:gd name="T103" fmla="*/ 85 h 13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220" h="1330">
                    <a:moveTo>
                      <a:pt x="487" y="81"/>
                    </a:moveTo>
                    <a:lnTo>
                      <a:pt x="475" y="89"/>
                    </a:lnTo>
                    <a:lnTo>
                      <a:pt x="468" y="96"/>
                    </a:lnTo>
                    <a:lnTo>
                      <a:pt x="472" y="136"/>
                    </a:lnTo>
                    <a:lnTo>
                      <a:pt x="462" y="165"/>
                    </a:lnTo>
                    <a:lnTo>
                      <a:pt x="463" y="184"/>
                    </a:lnTo>
                    <a:lnTo>
                      <a:pt x="431" y="201"/>
                    </a:lnTo>
                    <a:lnTo>
                      <a:pt x="397" y="258"/>
                    </a:lnTo>
                    <a:lnTo>
                      <a:pt x="363" y="261"/>
                    </a:lnTo>
                    <a:lnTo>
                      <a:pt x="357" y="268"/>
                    </a:lnTo>
                    <a:lnTo>
                      <a:pt x="320" y="299"/>
                    </a:lnTo>
                    <a:lnTo>
                      <a:pt x="306" y="292"/>
                    </a:lnTo>
                    <a:lnTo>
                      <a:pt x="301" y="313"/>
                    </a:lnTo>
                    <a:lnTo>
                      <a:pt x="269" y="329"/>
                    </a:lnTo>
                    <a:lnTo>
                      <a:pt x="254" y="385"/>
                    </a:lnTo>
                    <a:lnTo>
                      <a:pt x="266" y="444"/>
                    </a:lnTo>
                    <a:lnTo>
                      <a:pt x="255" y="472"/>
                    </a:lnTo>
                    <a:lnTo>
                      <a:pt x="222" y="482"/>
                    </a:lnTo>
                    <a:lnTo>
                      <a:pt x="150" y="562"/>
                    </a:lnTo>
                    <a:lnTo>
                      <a:pt x="121" y="552"/>
                    </a:lnTo>
                    <a:lnTo>
                      <a:pt x="87" y="548"/>
                    </a:lnTo>
                    <a:lnTo>
                      <a:pt x="44" y="585"/>
                    </a:lnTo>
                    <a:lnTo>
                      <a:pt x="26" y="614"/>
                    </a:lnTo>
                    <a:lnTo>
                      <a:pt x="35" y="627"/>
                    </a:lnTo>
                    <a:lnTo>
                      <a:pt x="9" y="642"/>
                    </a:lnTo>
                    <a:lnTo>
                      <a:pt x="0" y="684"/>
                    </a:lnTo>
                    <a:lnTo>
                      <a:pt x="32" y="667"/>
                    </a:lnTo>
                    <a:lnTo>
                      <a:pt x="65" y="671"/>
                    </a:lnTo>
                    <a:lnTo>
                      <a:pt x="89" y="695"/>
                    </a:lnTo>
                    <a:lnTo>
                      <a:pt x="91" y="729"/>
                    </a:lnTo>
                    <a:lnTo>
                      <a:pt x="62" y="778"/>
                    </a:lnTo>
                    <a:lnTo>
                      <a:pt x="60" y="826"/>
                    </a:lnTo>
                    <a:lnTo>
                      <a:pt x="47" y="833"/>
                    </a:lnTo>
                    <a:lnTo>
                      <a:pt x="36" y="862"/>
                    </a:lnTo>
                    <a:lnTo>
                      <a:pt x="54" y="907"/>
                    </a:lnTo>
                    <a:lnTo>
                      <a:pt x="6" y="971"/>
                    </a:lnTo>
                    <a:lnTo>
                      <a:pt x="47" y="981"/>
                    </a:lnTo>
                    <a:lnTo>
                      <a:pt x="63" y="1006"/>
                    </a:lnTo>
                    <a:lnTo>
                      <a:pt x="83" y="1012"/>
                    </a:lnTo>
                    <a:lnTo>
                      <a:pt x="110" y="1002"/>
                    </a:lnTo>
                    <a:lnTo>
                      <a:pt x="118" y="1015"/>
                    </a:lnTo>
                    <a:lnTo>
                      <a:pt x="137" y="1006"/>
                    </a:lnTo>
                    <a:lnTo>
                      <a:pt x="178" y="1016"/>
                    </a:lnTo>
                    <a:lnTo>
                      <a:pt x="185" y="1016"/>
                    </a:lnTo>
                    <a:lnTo>
                      <a:pt x="221" y="979"/>
                    </a:lnTo>
                    <a:lnTo>
                      <a:pt x="227" y="964"/>
                    </a:lnTo>
                    <a:lnTo>
                      <a:pt x="254" y="968"/>
                    </a:lnTo>
                    <a:lnTo>
                      <a:pt x="284" y="993"/>
                    </a:lnTo>
                    <a:lnTo>
                      <a:pt x="271" y="1007"/>
                    </a:lnTo>
                    <a:lnTo>
                      <a:pt x="238" y="1017"/>
                    </a:lnTo>
                    <a:lnTo>
                      <a:pt x="250" y="1063"/>
                    </a:lnTo>
                    <a:lnTo>
                      <a:pt x="304" y="1138"/>
                    </a:lnTo>
                    <a:lnTo>
                      <a:pt x="306" y="1158"/>
                    </a:lnTo>
                    <a:lnTo>
                      <a:pt x="313" y="1171"/>
                    </a:lnTo>
                    <a:lnTo>
                      <a:pt x="309" y="1198"/>
                    </a:lnTo>
                    <a:lnTo>
                      <a:pt x="310" y="1212"/>
                    </a:lnTo>
                    <a:lnTo>
                      <a:pt x="359" y="1228"/>
                    </a:lnTo>
                    <a:lnTo>
                      <a:pt x="443" y="1193"/>
                    </a:lnTo>
                    <a:lnTo>
                      <a:pt x="471" y="1210"/>
                    </a:lnTo>
                    <a:lnTo>
                      <a:pt x="490" y="1195"/>
                    </a:lnTo>
                    <a:lnTo>
                      <a:pt x="502" y="1174"/>
                    </a:lnTo>
                    <a:lnTo>
                      <a:pt x="528" y="1178"/>
                    </a:lnTo>
                    <a:lnTo>
                      <a:pt x="541" y="1163"/>
                    </a:lnTo>
                    <a:lnTo>
                      <a:pt x="555" y="1169"/>
                    </a:lnTo>
                    <a:lnTo>
                      <a:pt x="564" y="1195"/>
                    </a:lnTo>
                    <a:lnTo>
                      <a:pt x="584" y="1199"/>
                    </a:lnTo>
                    <a:lnTo>
                      <a:pt x="644" y="1194"/>
                    </a:lnTo>
                    <a:lnTo>
                      <a:pt x="683" y="1177"/>
                    </a:lnTo>
                    <a:lnTo>
                      <a:pt x="697" y="1182"/>
                    </a:lnTo>
                    <a:lnTo>
                      <a:pt x="714" y="1215"/>
                    </a:lnTo>
                    <a:lnTo>
                      <a:pt x="691" y="1264"/>
                    </a:lnTo>
                    <a:lnTo>
                      <a:pt x="714" y="1289"/>
                    </a:lnTo>
                    <a:lnTo>
                      <a:pt x="728" y="1294"/>
                    </a:lnTo>
                    <a:lnTo>
                      <a:pt x="739" y="1279"/>
                    </a:lnTo>
                    <a:lnTo>
                      <a:pt x="784" y="1249"/>
                    </a:lnTo>
                    <a:lnTo>
                      <a:pt x="824" y="1245"/>
                    </a:lnTo>
                    <a:lnTo>
                      <a:pt x="853" y="1275"/>
                    </a:lnTo>
                    <a:lnTo>
                      <a:pt x="896" y="1305"/>
                    </a:lnTo>
                    <a:lnTo>
                      <a:pt x="905" y="1325"/>
                    </a:lnTo>
                    <a:lnTo>
                      <a:pt x="919" y="1330"/>
                    </a:lnTo>
                    <a:lnTo>
                      <a:pt x="923" y="1303"/>
                    </a:lnTo>
                    <a:lnTo>
                      <a:pt x="966" y="1258"/>
                    </a:lnTo>
                    <a:lnTo>
                      <a:pt x="962" y="1218"/>
                    </a:lnTo>
                    <a:lnTo>
                      <a:pt x="1021" y="1199"/>
                    </a:lnTo>
                    <a:lnTo>
                      <a:pt x="1064" y="1162"/>
                    </a:lnTo>
                    <a:lnTo>
                      <a:pt x="1085" y="1167"/>
                    </a:lnTo>
                    <a:lnTo>
                      <a:pt x="1107" y="1118"/>
                    </a:lnTo>
                    <a:lnTo>
                      <a:pt x="1092" y="1099"/>
                    </a:lnTo>
                    <a:lnTo>
                      <a:pt x="1091" y="1079"/>
                    </a:lnTo>
                    <a:lnTo>
                      <a:pt x="1142" y="1061"/>
                    </a:lnTo>
                    <a:lnTo>
                      <a:pt x="1145" y="1027"/>
                    </a:lnTo>
                    <a:lnTo>
                      <a:pt x="1178" y="1017"/>
                    </a:lnTo>
                    <a:lnTo>
                      <a:pt x="1190" y="989"/>
                    </a:lnTo>
                    <a:lnTo>
                      <a:pt x="1210" y="987"/>
                    </a:lnTo>
                    <a:lnTo>
                      <a:pt x="1208" y="974"/>
                    </a:lnTo>
                    <a:lnTo>
                      <a:pt x="1185" y="949"/>
                    </a:lnTo>
                    <a:lnTo>
                      <a:pt x="1211" y="934"/>
                    </a:lnTo>
                    <a:lnTo>
                      <a:pt x="1193" y="888"/>
                    </a:lnTo>
                    <a:lnTo>
                      <a:pt x="1189" y="842"/>
                    </a:lnTo>
                    <a:lnTo>
                      <a:pt x="1220" y="819"/>
                    </a:lnTo>
                    <a:lnTo>
                      <a:pt x="1182" y="768"/>
                    </a:lnTo>
                    <a:lnTo>
                      <a:pt x="1171" y="723"/>
                    </a:lnTo>
                    <a:lnTo>
                      <a:pt x="1184" y="714"/>
                    </a:lnTo>
                    <a:lnTo>
                      <a:pt x="1190" y="700"/>
                    </a:lnTo>
                    <a:lnTo>
                      <a:pt x="1140" y="678"/>
                    </a:lnTo>
                    <a:lnTo>
                      <a:pt x="1093" y="676"/>
                    </a:lnTo>
                    <a:lnTo>
                      <a:pt x="1064" y="652"/>
                    </a:lnTo>
                    <a:lnTo>
                      <a:pt x="1090" y="636"/>
                    </a:lnTo>
                    <a:lnTo>
                      <a:pt x="1087" y="616"/>
                    </a:lnTo>
                    <a:lnTo>
                      <a:pt x="1046" y="607"/>
                    </a:lnTo>
                    <a:lnTo>
                      <a:pt x="1052" y="585"/>
                    </a:lnTo>
                    <a:lnTo>
                      <a:pt x="1082" y="556"/>
                    </a:lnTo>
                    <a:lnTo>
                      <a:pt x="1081" y="550"/>
                    </a:lnTo>
                    <a:lnTo>
                      <a:pt x="1060" y="538"/>
                    </a:lnTo>
                    <a:lnTo>
                      <a:pt x="1045" y="526"/>
                    </a:lnTo>
                    <a:lnTo>
                      <a:pt x="1056" y="492"/>
                    </a:lnTo>
                    <a:lnTo>
                      <a:pt x="1054" y="472"/>
                    </a:lnTo>
                    <a:lnTo>
                      <a:pt x="1074" y="463"/>
                    </a:lnTo>
                    <a:lnTo>
                      <a:pt x="1091" y="435"/>
                    </a:lnTo>
                    <a:lnTo>
                      <a:pt x="1111" y="426"/>
                    </a:lnTo>
                    <a:lnTo>
                      <a:pt x="1122" y="411"/>
                    </a:lnTo>
                    <a:lnTo>
                      <a:pt x="1114" y="392"/>
                    </a:lnTo>
                    <a:lnTo>
                      <a:pt x="1087" y="395"/>
                    </a:lnTo>
                    <a:lnTo>
                      <a:pt x="1072" y="376"/>
                    </a:lnTo>
                    <a:lnTo>
                      <a:pt x="1071" y="363"/>
                    </a:lnTo>
                    <a:lnTo>
                      <a:pt x="1091" y="361"/>
                    </a:lnTo>
                    <a:lnTo>
                      <a:pt x="1096" y="347"/>
                    </a:lnTo>
                    <a:lnTo>
                      <a:pt x="1096" y="340"/>
                    </a:lnTo>
                    <a:lnTo>
                      <a:pt x="1067" y="329"/>
                    </a:lnTo>
                    <a:lnTo>
                      <a:pt x="1061" y="330"/>
                    </a:lnTo>
                    <a:lnTo>
                      <a:pt x="1053" y="318"/>
                    </a:lnTo>
                    <a:lnTo>
                      <a:pt x="1039" y="305"/>
                    </a:lnTo>
                    <a:lnTo>
                      <a:pt x="1011" y="308"/>
                    </a:lnTo>
                    <a:lnTo>
                      <a:pt x="997" y="289"/>
                    </a:lnTo>
                    <a:lnTo>
                      <a:pt x="963" y="285"/>
                    </a:lnTo>
                    <a:lnTo>
                      <a:pt x="962" y="272"/>
                    </a:lnTo>
                    <a:lnTo>
                      <a:pt x="998" y="228"/>
                    </a:lnTo>
                    <a:lnTo>
                      <a:pt x="962" y="205"/>
                    </a:lnTo>
                    <a:lnTo>
                      <a:pt x="929" y="214"/>
                    </a:lnTo>
                    <a:lnTo>
                      <a:pt x="901" y="191"/>
                    </a:lnTo>
                    <a:lnTo>
                      <a:pt x="896" y="151"/>
                    </a:lnTo>
                    <a:lnTo>
                      <a:pt x="882" y="132"/>
                    </a:lnTo>
                    <a:lnTo>
                      <a:pt x="821" y="125"/>
                    </a:lnTo>
                    <a:lnTo>
                      <a:pt x="782" y="134"/>
                    </a:lnTo>
                    <a:lnTo>
                      <a:pt x="759" y="116"/>
                    </a:lnTo>
                    <a:lnTo>
                      <a:pt x="736" y="158"/>
                    </a:lnTo>
                    <a:lnTo>
                      <a:pt x="716" y="160"/>
                    </a:lnTo>
                    <a:lnTo>
                      <a:pt x="709" y="148"/>
                    </a:lnTo>
                    <a:lnTo>
                      <a:pt x="688" y="144"/>
                    </a:lnTo>
                    <a:lnTo>
                      <a:pt x="672" y="118"/>
                    </a:lnTo>
                    <a:lnTo>
                      <a:pt x="680" y="57"/>
                    </a:lnTo>
                    <a:lnTo>
                      <a:pt x="650" y="25"/>
                    </a:lnTo>
                    <a:lnTo>
                      <a:pt x="597" y="31"/>
                    </a:lnTo>
                    <a:lnTo>
                      <a:pt x="567" y="0"/>
                    </a:lnTo>
                    <a:lnTo>
                      <a:pt x="520" y="72"/>
                    </a:lnTo>
                    <a:lnTo>
                      <a:pt x="521" y="85"/>
                    </a:lnTo>
                    <a:lnTo>
                      <a:pt x="496" y="94"/>
                    </a:lnTo>
                    <a:lnTo>
                      <a:pt x="487" y="8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4" name="Freeform 117">
                <a:extLst>
                  <a:ext uri="{FF2B5EF4-FFF2-40B4-BE49-F238E27FC236}">
                    <a16:creationId xmlns:a16="http://schemas.microsoft.com/office/drawing/2014/main" id="{DBEB9904-20A3-784C-B2E8-7F0B79C9DE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4" y="1807"/>
                <a:ext cx="9" cy="1"/>
              </a:xfrm>
              <a:custGeom>
                <a:avLst/>
                <a:gdLst>
                  <a:gd name="T0" fmla="*/ 13 w 27"/>
                  <a:gd name="T1" fmla="*/ 1 h 3"/>
                  <a:gd name="T2" fmla="*/ 0 w 27"/>
                  <a:gd name="T3" fmla="*/ 3 h 3"/>
                  <a:gd name="T4" fmla="*/ 27 w 27"/>
                  <a:gd name="T5" fmla="*/ 0 h 3"/>
                  <a:gd name="T6" fmla="*/ 13 w 27"/>
                  <a:gd name="T7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7" h="3">
                    <a:moveTo>
                      <a:pt x="13" y="1"/>
                    </a:moveTo>
                    <a:lnTo>
                      <a:pt x="0" y="3"/>
                    </a:lnTo>
                    <a:lnTo>
                      <a:pt x="27" y="0"/>
                    </a:lnTo>
                    <a:lnTo>
                      <a:pt x="13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5" name="Freeform 118">
                <a:extLst>
                  <a:ext uri="{FF2B5EF4-FFF2-40B4-BE49-F238E27FC236}">
                    <a16:creationId xmlns:a16="http://schemas.microsoft.com/office/drawing/2014/main" id="{C9B8A0B9-0616-4939-DD62-43C87DE62F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7" y="2325"/>
                <a:ext cx="336" cy="321"/>
              </a:xfrm>
              <a:custGeom>
                <a:avLst/>
                <a:gdLst>
                  <a:gd name="T0" fmla="*/ 392 w 1007"/>
                  <a:gd name="T1" fmla="*/ 27 h 962"/>
                  <a:gd name="T2" fmla="*/ 365 w 1007"/>
                  <a:gd name="T3" fmla="*/ 96 h 962"/>
                  <a:gd name="T4" fmla="*/ 357 w 1007"/>
                  <a:gd name="T5" fmla="*/ 157 h 962"/>
                  <a:gd name="T6" fmla="*/ 382 w 1007"/>
                  <a:gd name="T7" fmla="*/ 195 h 962"/>
                  <a:gd name="T8" fmla="*/ 350 w 1007"/>
                  <a:gd name="T9" fmla="*/ 225 h 962"/>
                  <a:gd name="T10" fmla="*/ 314 w 1007"/>
                  <a:gd name="T11" fmla="*/ 269 h 962"/>
                  <a:gd name="T12" fmla="*/ 264 w 1007"/>
                  <a:gd name="T13" fmla="*/ 307 h 962"/>
                  <a:gd name="T14" fmla="*/ 257 w 1007"/>
                  <a:gd name="T15" fmla="*/ 375 h 962"/>
                  <a:gd name="T16" fmla="*/ 193 w 1007"/>
                  <a:gd name="T17" fmla="*/ 407 h 962"/>
                  <a:gd name="T18" fmla="*/ 138 w 1007"/>
                  <a:gd name="T19" fmla="*/ 466 h 962"/>
                  <a:gd name="T20" fmla="*/ 91 w 1007"/>
                  <a:gd name="T21" fmla="*/ 538 h 962"/>
                  <a:gd name="T22" fmla="*/ 26 w 1007"/>
                  <a:gd name="T23" fmla="*/ 571 h 962"/>
                  <a:gd name="T24" fmla="*/ 0 w 1007"/>
                  <a:gd name="T25" fmla="*/ 567 h 962"/>
                  <a:gd name="T26" fmla="*/ 20 w 1007"/>
                  <a:gd name="T27" fmla="*/ 638 h 962"/>
                  <a:gd name="T28" fmla="*/ 31 w 1007"/>
                  <a:gd name="T29" fmla="*/ 685 h 962"/>
                  <a:gd name="T30" fmla="*/ 49 w 1007"/>
                  <a:gd name="T31" fmla="*/ 743 h 962"/>
                  <a:gd name="T32" fmla="*/ 111 w 1007"/>
                  <a:gd name="T33" fmla="*/ 751 h 962"/>
                  <a:gd name="T34" fmla="*/ 80 w 1007"/>
                  <a:gd name="T35" fmla="*/ 787 h 962"/>
                  <a:gd name="T36" fmla="*/ 145 w 1007"/>
                  <a:gd name="T37" fmla="*/ 842 h 962"/>
                  <a:gd name="T38" fmla="*/ 177 w 1007"/>
                  <a:gd name="T39" fmla="*/ 886 h 962"/>
                  <a:gd name="T40" fmla="*/ 222 w 1007"/>
                  <a:gd name="T41" fmla="*/ 874 h 962"/>
                  <a:gd name="T42" fmla="*/ 251 w 1007"/>
                  <a:gd name="T43" fmla="*/ 892 h 962"/>
                  <a:gd name="T44" fmla="*/ 276 w 1007"/>
                  <a:gd name="T45" fmla="*/ 943 h 962"/>
                  <a:gd name="T46" fmla="*/ 374 w 1007"/>
                  <a:gd name="T47" fmla="*/ 915 h 962"/>
                  <a:gd name="T48" fmla="*/ 426 w 1007"/>
                  <a:gd name="T49" fmla="*/ 896 h 962"/>
                  <a:gd name="T50" fmla="*/ 457 w 1007"/>
                  <a:gd name="T51" fmla="*/ 940 h 962"/>
                  <a:gd name="T52" fmla="*/ 472 w 1007"/>
                  <a:gd name="T53" fmla="*/ 885 h 962"/>
                  <a:gd name="T54" fmla="*/ 510 w 1007"/>
                  <a:gd name="T55" fmla="*/ 868 h 962"/>
                  <a:gd name="T56" fmla="*/ 545 w 1007"/>
                  <a:gd name="T57" fmla="*/ 871 h 962"/>
                  <a:gd name="T58" fmla="*/ 650 w 1007"/>
                  <a:gd name="T59" fmla="*/ 842 h 962"/>
                  <a:gd name="T60" fmla="*/ 689 w 1007"/>
                  <a:gd name="T61" fmla="*/ 831 h 962"/>
                  <a:gd name="T62" fmla="*/ 759 w 1007"/>
                  <a:gd name="T63" fmla="*/ 797 h 962"/>
                  <a:gd name="T64" fmla="*/ 733 w 1007"/>
                  <a:gd name="T65" fmla="*/ 727 h 962"/>
                  <a:gd name="T66" fmla="*/ 706 w 1007"/>
                  <a:gd name="T67" fmla="*/ 655 h 962"/>
                  <a:gd name="T68" fmla="*/ 744 w 1007"/>
                  <a:gd name="T69" fmla="*/ 632 h 962"/>
                  <a:gd name="T70" fmla="*/ 771 w 1007"/>
                  <a:gd name="T71" fmla="*/ 629 h 962"/>
                  <a:gd name="T72" fmla="*/ 826 w 1007"/>
                  <a:gd name="T73" fmla="*/ 577 h 962"/>
                  <a:gd name="T74" fmla="*/ 884 w 1007"/>
                  <a:gd name="T75" fmla="*/ 544 h 962"/>
                  <a:gd name="T76" fmla="*/ 904 w 1007"/>
                  <a:gd name="T77" fmla="*/ 543 h 962"/>
                  <a:gd name="T78" fmla="*/ 965 w 1007"/>
                  <a:gd name="T79" fmla="*/ 551 h 962"/>
                  <a:gd name="T80" fmla="*/ 997 w 1007"/>
                  <a:gd name="T81" fmla="*/ 534 h 962"/>
                  <a:gd name="T82" fmla="*/ 978 w 1007"/>
                  <a:gd name="T83" fmla="*/ 476 h 962"/>
                  <a:gd name="T84" fmla="*/ 965 w 1007"/>
                  <a:gd name="T85" fmla="*/ 409 h 962"/>
                  <a:gd name="T86" fmla="*/ 961 w 1007"/>
                  <a:gd name="T87" fmla="*/ 369 h 962"/>
                  <a:gd name="T88" fmla="*/ 977 w 1007"/>
                  <a:gd name="T89" fmla="*/ 314 h 962"/>
                  <a:gd name="T90" fmla="*/ 911 w 1007"/>
                  <a:gd name="T91" fmla="*/ 193 h 962"/>
                  <a:gd name="T92" fmla="*/ 928 w 1007"/>
                  <a:gd name="T93" fmla="*/ 158 h 962"/>
                  <a:gd name="T94" fmla="*/ 904 w 1007"/>
                  <a:gd name="T95" fmla="*/ 113 h 962"/>
                  <a:gd name="T96" fmla="*/ 874 w 1007"/>
                  <a:gd name="T97" fmla="*/ 82 h 962"/>
                  <a:gd name="T98" fmla="*/ 796 w 1007"/>
                  <a:gd name="T99" fmla="*/ 110 h 962"/>
                  <a:gd name="T100" fmla="*/ 767 w 1007"/>
                  <a:gd name="T101" fmla="*/ 86 h 962"/>
                  <a:gd name="T102" fmla="*/ 703 w 1007"/>
                  <a:gd name="T103" fmla="*/ 126 h 962"/>
                  <a:gd name="T104" fmla="*/ 664 w 1007"/>
                  <a:gd name="T105" fmla="*/ 135 h 962"/>
                  <a:gd name="T106" fmla="*/ 637 w 1007"/>
                  <a:gd name="T107" fmla="*/ 125 h 962"/>
                  <a:gd name="T108" fmla="*/ 606 w 1007"/>
                  <a:gd name="T109" fmla="*/ 88 h 962"/>
                  <a:gd name="T110" fmla="*/ 546 w 1007"/>
                  <a:gd name="T111" fmla="*/ 19 h 962"/>
                  <a:gd name="T112" fmla="*/ 472 w 1007"/>
                  <a:gd name="T113" fmla="*/ 19 h 962"/>
                  <a:gd name="T114" fmla="*/ 406 w 1007"/>
                  <a:gd name="T115" fmla="*/ 32 h 9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007" h="962">
                    <a:moveTo>
                      <a:pt x="406" y="32"/>
                    </a:moveTo>
                    <a:lnTo>
                      <a:pt x="392" y="27"/>
                    </a:lnTo>
                    <a:lnTo>
                      <a:pt x="361" y="50"/>
                    </a:lnTo>
                    <a:lnTo>
                      <a:pt x="365" y="96"/>
                    </a:lnTo>
                    <a:lnTo>
                      <a:pt x="383" y="142"/>
                    </a:lnTo>
                    <a:lnTo>
                      <a:pt x="357" y="157"/>
                    </a:lnTo>
                    <a:lnTo>
                      <a:pt x="380" y="182"/>
                    </a:lnTo>
                    <a:lnTo>
                      <a:pt x="382" y="195"/>
                    </a:lnTo>
                    <a:lnTo>
                      <a:pt x="362" y="197"/>
                    </a:lnTo>
                    <a:lnTo>
                      <a:pt x="350" y="225"/>
                    </a:lnTo>
                    <a:lnTo>
                      <a:pt x="317" y="235"/>
                    </a:lnTo>
                    <a:lnTo>
                      <a:pt x="314" y="269"/>
                    </a:lnTo>
                    <a:lnTo>
                      <a:pt x="263" y="287"/>
                    </a:lnTo>
                    <a:lnTo>
                      <a:pt x="264" y="307"/>
                    </a:lnTo>
                    <a:lnTo>
                      <a:pt x="279" y="326"/>
                    </a:lnTo>
                    <a:lnTo>
                      <a:pt x="257" y="375"/>
                    </a:lnTo>
                    <a:lnTo>
                      <a:pt x="236" y="370"/>
                    </a:lnTo>
                    <a:lnTo>
                      <a:pt x="193" y="407"/>
                    </a:lnTo>
                    <a:lnTo>
                      <a:pt x="134" y="426"/>
                    </a:lnTo>
                    <a:lnTo>
                      <a:pt x="138" y="466"/>
                    </a:lnTo>
                    <a:lnTo>
                      <a:pt x="95" y="511"/>
                    </a:lnTo>
                    <a:lnTo>
                      <a:pt x="91" y="538"/>
                    </a:lnTo>
                    <a:lnTo>
                      <a:pt x="77" y="533"/>
                    </a:lnTo>
                    <a:lnTo>
                      <a:pt x="26" y="571"/>
                    </a:lnTo>
                    <a:lnTo>
                      <a:pt x="13" y="565"/>
                    </a:lnTo>
                    <a:lnTo>
                      <a:pt x="0" y="567"/>
                    </a:lnTo>
                    <a:lnTo>
                      <a:pt x="24" y="611"/>
                    </a:lnTo>
                    <a:lnTo>
                      <a:pt x="20" y="638"/>
                    </a:lnTo>
                    <a:lnTo>
                      <a:pt x="27" y="651"/>
                    </a:lnTo>
                    <a:lnTo>
                      <a:pt x="31" y="685"/>
                    </a:lnTo>
                    <a:lnTo>
                      <a:pt x="53" y="709"/>
                    </a:lnTo>
                    <a:lnTo>
                      <a:pt x="49" y="743"/>
                    </a:lnTo>
                    <a:lnTo>
                      <a:pt x="58" y="763"/>
                    </a:lnTo>
                    <a:lnTo>
                      <a:pt x="111" y="751"/>
                    </a:lnTo>
                    <a:lnTo>
                      <a:pt x="112" y="764"/>
                    </a:lnTo>
                    <a:lnTo>
                      <a:pt x="80" y="787"/>
                    </a:lnTo>
                    <a:lnTo>
                      <a:pt x="104" y="825"/>
                    </a:lnTo>
                    <a:lnTo>
                      <a:pt x="145" y="842"/>
                    </a:lnTo>
                    <a:lnTo>
                      <a:pt x="161" y="867"/>
                    </a:lnTo>
                    <a:lnTo>
                      <a:pt x="177" y="886"/>
                    </a:lnTo>
                    <a:lnTo>
                      <a:pt x="211" y="889"/>
                    </a:lnTo>
                    <a:lnTo>
                      <a:pt x="222" y="874"/>
                    </a:lnTo>
                    <a:lnTo>
                      <a:pt x="249" y="865"/>
                    </a:lnTo>
                    <a:lnTo>
                      <a:pt x="251" y="892"/>
                    </a:lnTo>
                    <a:lnTo>
                      <a:pt x="241" y="926"/>
                    </a:lnTo>
                    <a:lnTo>
                      <a:pt x="276" y="943"/>
                    </a:lnTo>
                    <a:lnTo>
                      <a:pt x="298" y="962"/>
                    </a:lnTo>
                    <a:lnTo>
                      <a:pt x="374" y="915"/>
                    </a:lnTo>
                    <a:lnTo>
                      <a:pt x="399" y="885"/>
                    </a:lnTo>
                    <a:lnTo>
                      <a:pt x="426" y="896"/>
                    </a:lnTo>
                    <a:lnTo>
                      <a:pt x="443" y="928"/>
                    </a:lnTo>
                    <a:lnTo>
                      <a:pt x="457" y="940"/>
                    </a:lnTo>
                    <a:lnTo>
                      <a:pt x="488" y="917"/>
                    </a:lnTo>
                    <a:lnTo>
                      <a:pt x="472" y="885"/>
                    </a:lnTo>
                    <a:lnTo>
                      <a:pt x="484" y="864"/>
                    </a:lnTo>
                    <a:lnTo>
                      <a:pt x="510" y="868"/>
                    </a:lnTo>
                    <a:lnTo>
                      <a:pt x="534" y="892"/>
                    </a:lnTo>
                    <a:lnTo>
                      <a:pt x="545" y="871"/>
                    </a:lnTo>
                    <a:lnTo>
                      <a:pt x="616" y="839"/>
                    </a:lnTo>
                    <a:lnTo>
                      <a:pt x="650" y="842"/>
                    </a:lnTo>
                    <a:lnTo>
                      <a:pt x="668" y="827"/>
                    </a:lnTo>
                    <a:lnTo>
                      <a:pt x="689" y="831"/>
                    </a:lnTo>
                    <a:lnTo>
                      <a:pt x="735" y="821"/>
                    </a:lnTo>
                    <a:lnTo>
                      <a:pt x="759" y="797"/>
                    </a:lnTo>
                    <a:lnTo>
                      <a:pt x="729" y="754"/>
                    </a:lnTo>
                    <a:lnTo>
                      <a:pt x="733" y="727"/>
                    </a:lnTo>
                    <a:lnTo>
                      <a:pt x="710" y="702"/>
                    </a:lnTo>
                    <a:lnTo>
                      <a:pt x="706" y="655"/>
                    </a:lnTo>
                    <a:lnTo>
                      <a:pt x="739" y="652"/>
                    </a:lnTo>
                    <a:lnTo>
                      <a:pt x="744" y="632"/>
                    </a:lnTo>
                    <a:lnTo>
                      <a:pt x="766" y="643"/>
                    </a:lnTo>
                    <a:lnTo>
                      <a:pt x="771" y="629"/>
                    </a:lnTo>
                    <a:lnTo>
                      <a:pt x="803" y="613"/>
                    </a:lnTo>
                    <a:lnTo>
                      <a:pt x="826" y="577"/>
                    </a:lnTo>
                    <a:lnTo>
                      <a:pt x="859" y="568"/>
                    </a:lnTo>
                    <a:lnTo>
                      <a:pt x="884" y="544"/>
                    </a:lnTo>
                    <a:lnTo>
                      <a:pt x="891" y="557"/>
                    </a:lnTo>
                    <a:lnTo>
                      <a:pt x="904" y="543"/>
                    </a:lnTo>
                    <a:lnTo>
                      <a:pt x="925" y="554"/>
                    </a:lnTo>
                    <a:lnTo>
                      <a:pt x="965" y="551"/>
                    </a:lnTo>
                    <a:lnTo>
                      <a:pt x="977" y="536"/>
                    </a:lnTo>
                    <a:lnTo>
                      <a:pt x="997" y="534"/>
                    </a:lnTo>
                    <a:lnTo>
                      <a:pt x="1007" y="506"/>
                    </a:lnTo>
                    <a:lnTo>
                      <a:pt x="978" y="476"/>
                    </a:lnTo>
                    <a:lnTo>
                      <a:pt x="980" y="428"/>
                    </a:lnTo>
                    <a:lnTo>
                      <a:pt x="965" y="409"/>
                    </a:lnTo>
                    <a:lnTo>
                      <a:pt x="951" y="404"/>
                    </a:lnTo>
                    <a:lnTo>
                      <a:pt x="961" y="369"/>
                    </a:lnTo>
                    <a:lnTo>
                      <a:pt x="964" y="329"/>
                    </a:lnTo>
                    <a:lnTo>
                      <a:pt x="977" y="314"/>
                    </a:lnTo>
                    <a:lnTo>
                      <a:pt x="973" y="282"/>
                    </a:lnTo>
                    <a:lnTo>
                      <a:pt x="911" y="193"/>
                    </a:lnTo>
                    <a:lnTo>
                      <a:pt x="909" y="173"/>
                    </a:lnTo>
                    <a:lnTo>
                      <a:pt x="928" y="158"/>
                    </a:lnTo>
                    <a:lnTo>
                      <a:pt x="906" y="133"/>
                    </a:lnTo>
                    <a:lnTo>
                      <a:pt x="904" y="113"/>
                    </a:lnTo>
                    <a:lnTo>
                      <a:pt x="894" y="88"/>
                    </a:lnTo>
                    <a:lnTo>
                      <a:pt x="874" y="82"/>
                    </a:lnTo>
                    <a:lnTo>
                      <a:pt x="834" y="87"/>
                    </a:lnTo>
                    <a:lnTo>
                      <a:pt x="796" y="110"/>
                    </a:lnTo>
                    <a:lnTo>
                      <a:pt x="788" y="91"/>
                    </a:lnTo>
                    <a:lnTo>
                      <a:pt x="767" y="86"/>
                    </a:lnTo>
                    <a:lnTo>
                      <a:pt x="749" y="108"/>
                    </a:lnTo>
                    <a:lnTo>
                      <a:pt x="703" y="126"/>
                    </a:lnTo>
                    <a:lnTo>
                      <a:pt x="692" y="139"/>
                    </a:lnTo>
                    <a:lnTo>
                      <a:pt x="664" y="135"/>
                    </a:lnTo>
                    <a:lnTo>
                      <a:pt x="658" y="143"/>
                    </a:lnTo>
                    <a:lnTo>
                      <a:pt x="637" y="125"/>
                    </a:lnTo>
                    <a:lnTo>
                      <a:pt x="635" y="111"/>
                    </a:lnTo>
                    <a:lnTo>
                      <a:pt x="606" y="88"/>
                    </a:lnTo>
                    <a:lnTo>
                      <a:pt x="583" y="56"/>
                    </a:lnTo>
                    <a:lnTo>
                      <a:pt x="546" y="19"/>
                    </a:lnTo>
                    <a:lnTo>
                      <a:pt x="499" y="10"/>
                    </a:lnTo>
                    <a:lnTo>
                      <a:pt x="472" y="19"/>
                    </a:lnTo>
                    <a:lnTo>
                      <a:pt x="457" y="0"/>
                    </a:lnTo>
                    <a:lnTo>
                      <a:pt x="406" y="3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6" name="Freeform 119">
                <a:extLst>
                  <a:ext uri="{FF2B5EF4-FFF2-40B4-BE49-F238E27FC236}">
                    <a16:creationId xmlns:a16="http://schemas.microsoft.com/office/drawing/2014/main" id="{2C8D4BCC-E53A-D900-71C5-E2C10736BA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3" y="2423"/>
                <a:ext cx="340" cy="301"/>
              </a:xfrm>
              <a:custGeom>
                <a:avLst/>
                <a:gdLst>
                  <a:gd name="T0" fmla="*/ 289 w 1020"/>
                  <a:gd name="T1" fmla="*/ 25 h 902"/>
                  <a:gd name="T2" fmla="*/ 225 w 1020"/>
                  <a:gd name="T3" fmla="*/ 64 h 902"/>
                  <a:gd name="T4" fmla="*/ 242 w 1020"/>
                  <a:gd name="T5" fmla="*/ 96 h 902"/>
                  <a:gd name="T6" fmla="*/ 266 w 1020"/>
                  <a:gd name="T7" fmla="*/ 141 h 902"/>
                  <a:gd name="T8" fmla="*/ 249 w 1020"/>
                  <a:gd name="T9" fmla="*/ 175 h 902"/>
                  <a:gd name="T10" fmla="*/ 188 w 1020"/>
                  <a:gd name="T11" fmla="*/ 236 h 902"/>
                  <a:gd name="T12" fmla="*/ 118 w 1020"/>
                  <a:gd name="T13" fmla="*/ 288 h 902"/>
                  <a:gd name="T14" fmla="*/ 124 w 1020"/>
                  <a:gd name="T15" fmla="*/ 355 h 902"/>
                  <a:gd name="T16" fmla="*/ 132 w 1020"/>
                  <a:gd name="T17" fmla="*/ 435 h 902"/>
                  <a:gd name="T18" fmla="*/ 55 w 1020"/>
                  <a:gd name="T19" fmla="*/ 476 h 902"/>
                  <a:gd name="T20" fmla="*/ 82 w 1020"/>
                  <a:gd name="T21" fmla="*/ 554 h 902"/>
                  <a:gd name="T22" fmla="*/ 0 w 1020"/>
                  <a:gd name="T23" fmla="*/ 608 h 902"/>
                  <a:gd name="T24" fmla="*/ 110 w 1020"/>
                  <a:gd name="T25" fmla="*/ 699 h 902"/>
                  <a:gd name="T26" fmla="*/ 220 w 1020"/>
                  <a:gd name="T27" fmla="*/ 735 h 902"/>
                  <a:gd name="T28" fmla="*/ 197 w 1020"/>
                  <a:gd name="T29" fmla="*/ 771 h 902"/>
                  <a:gd name="T30" fmla="*/ 186 w 1020"/>
                  <a:gd name="T31" fmla="*/ 799 h 902"/>
                  <a:gd name="T32" fmla="*/ 166 w 1020"/>
                  <a:gd name="T33" fmla="*/ 868 h 902"/>
                  <a:gd name="T34" fmla="*/ 220 w 1020"/>
                  <a:gd name="T35" fmla="*/ 883 h 902"/>
                  <a:gd name="T36" fmla="*/ 236 w 1020"/>
                  <a:gd name="T37" fmla="*/ 902 h 902"/>
                  <a:gd name="T38" fmla="*/ 292 w 1020"/>
                  <a:gd name="T39" fmla="*/ 857 h 902"/>
                  <a:gd name="T40" fmla="*/ 362 w 1020"/>
                  <a:gd name="T41" fmla="*/ 891 h 902"/>
                  <a:gd name="T42" fmla="*/ 427 w 1020"/>
                  <a:gd name="T43" fmla="*/ 870 h 902"/>
                  <a:gd name="T44" fmla="*/ 497 w 1020"/>
                  <a:gd name="T45" fmla="*/ 824 h 902"/>
                  <a:gd name="T46" fmla="*/ 564 w 1020"/>
                  <a:gd name="T47" fmla="*/ 824 h 902"/>
                  <a:gd name="T48" fmla="*/ 617 w 1020"/>
                  <a:gd name="T49" fmla="*/ 820 h 902"/>
                  <a:gd name="T50" fmla="*/ 699 w 1020"/>
                  <a:gd name="T51" fmla="*/ 831 h 902"/>
                  <a:gd name="T52" fmla="*/ 732 w 1020"/>
                  <a:gd name="T53" fmla="*/ 822 h 902"/>
                  <a:gd name="T54" fmla="*/ 724 w 1020"/>
                  <a:gd name="T55" fmla="*/ 809 h 902"/>
                  <a:gd name="T56" fmla="*/ 773 w 1020"/>
                  <a:gd name="T57" fmla="*/ 758 h 902"/>
                  <a:gd name="T58" fmla="*/ 833 w 1020"/>
                  <a:gd name="T59" fmla="*/ 752 h 902"/>
                  <a:gd name="T60" fmla="*/ 848 w 1020"/>
                  <a:gd name="T61" fmla="*/ 704 h 902"/>
                  <a:gd name="T62" fmla="*/ 827 w 1020"/>
                  <a:gd name="T63" fmla="*/ 686 h 902"/>
                  <a:gd name="T64" fmla="*/ 883 w 1020"/>
                  <a:gd name="T65" fmla="*/ 641 h 902"/>
                  <a:gd name="T66" fmla="*/ 905 w 1020"/>
                  <a:gd name="T67" fmla="*/ 585 h 902"/>
                  <a:gd name="T68" fmla="*/ 862 w 1020"/>
                  <a:gd name="T69" fmla="*/ 555 h 902"/>
                  <a:gd name="T70" fmla="*/ 863 w 1020"/>
                  <a:gd name="T71" fmla="*/ 501 h 902"/>
                  <a:gd name="T72" fmla="*/ 866 w 1020"/>
                  <a:gd name="T73" fmla="*/ 460 h 902"/>
                  <a:gd name="T74" fmla="*/ 902 w 1020"/>
                  <a:gd name="T75" fmla="*/ 484 h 902"/>
                  <a:gd name="T76" fmla="*/ 989 w 1020"/>
                  <a:gd name="T77" fmla="*/ 482 h 902"/>
                  <a:gd name="T78" fmla="*/ 992 w 1020"/>
                  <a:gd name="T79" fmla="*/ 449 h 902"/>
                  <a:gd name="T80" fmla="*/ 974 w 1020"/>
                  <a:gd name="T81" fmla="*/ 391 h 902"/>
                  <a:gd name="T82" fmla="*/ 963 w 1020"/>
                  <a:gd name="T83" fmla="*/ 344 h 902"/>
                  <a:gd name="T84" fmla="*/ 943 w 1020"/>
                  <a:gd name="T85" fmla="*/ 273 h 902"/>
                  <a:gd name="T86" fmla="*/ 969 w 1020"/>
                  <a:gd name="T87" fmla="*/ 277 h 902"/>
                  <a:gd name="T88" fmla="*/ 1011 w 1020"/>
                  <a:gd name="T89" fmla="*/ 219 h 902"/>
                  <a:gd name="T90" fmla="*/ 939 w 1020"/>
                  <a:gd name="T91" fmla="*/ 159 h 902"/>
                  <a:gd name="T92" fmla="*/ 854 w 1020"/>
                  <a:gd name="T93" fmla="*/ 193 h 902"/>
                  <a:gd name="T94" fmla="*/ 829 w 1020"/>
                  <a:gd name="T95" fmla="*/ 203 h 902"/>
                  <a:gd name="T96" fmla="*/ 829 w 1020"/>
                  <a:gd name="T97" fmla="*/ 129 h 902"/>
                  <a:gd name="T98" fmla="*/ 798 w 1020"/>
                  <a:gd name="T99" fmla="*/ 91 h 902"/>
                  <a:gd name="T100" fmla="*/ 699 w 1020"/>
                  <a:gd name="T101" fmla="*/ 113 h 902"/>
                  <a:gd name="T102" fmla="*/ 670 w 1020"/>
                  <a:gd name="T103" fmla="*/ 83 h 902"/>
                  <a:gd name="T104" fmla="*/ 643 w 1020"/>
                  <a:gd name="T105" fmla="*/ 92 h 902"/>
                  <a:gd name="T106" fmla="*/ 605 w 1020"/>
                  <a:gd name="T107" fmla="*/ 109 h 902"/>
                  <a:gd name="T108" fmla="*/ 558 w 1020"/>
                  <a:gd name="T109" fmla="*/ 107 h 902"/>
                  <a:gd name="T110" fmla="*/ 425 w 1020"/>
                  <a:gd name="T111" fmla="*/ 126 h 902"/>
                  <a:gd name="T112" fmla="*/ 428 w 1020"/>
                  <a:gd name="T113" fmla="*/ 85 h 902"/>
                  <a:gd name="T114" fmla="*/ 419 w 1020"/>
                  <a:gd name="T115" fmla="*/ 52 h 902"/>
                  <a:gd name="T116" fmla="*/ 348 w 1020"/>
                  <a:gd name="T117" fmla="*/ 12 h 902"/>
                  <a:gd name="T118" fmla="*/ 310 w 1020"/>
                  <a:gd name="T119" fmla="*/ 43 h 9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020" h="902">
                    <a:moveTo>
                      <a:pt x="310" y="43"/>
                    </a:moveTo>
                    <a:lnTo>
                      <a:pt x="289" y="25"/>
                    </a:lnTo>
                    <a:lnTo>
                      <a:pt x="263" y="33"/>
                    </a:lnTo>
                    <a:lnTo>
                      <a:pt x="225" y="64"/>
                    </a:lnTo>
                    <a:lnTo>
                      <a:pt x="227" y="77"/>
                    </a:lnTo>
                    <a:lnTo>
                      <a:pt x="242" y="96"/>
                    </a:lnTo>
                    <a:lnTo>
                      <a:pt x="277" y="120"/>
                    </a:lnTo>
                    <a:lnTo>
                      <a:pt x="266" y="141"/>
                    </a:lnTo>
                    <a:lnTo>
                      <a:pt x="253" y="148"/>
                    </a:lnTo>
                    <a:lnTo>
                      <a:pt x="249" y="175"/>
                    </a:lnTo>
                    <a:lnTo>
                      <a:pt x="205" y="200"/>
                    </a:lnTo>
                    <a:lnTo>
                      <a:pt x="188" y="236"/>
                    </a:lnTo>
                    <a:lnTo>
                      <a:pt x="141" y="246"/>
                    </a:lnTo>
                    <a:lnTo>
                      <a:pt x="118" y="288"/>
                    </a:lnTo>
                    <a:lnTo>
                      <a:pt x="114" y="309"/>
                    </a:lnTo>
                    <a:lnTo>
                      <a:pt x="124" y="355"/>
                    </a:lnTo>
                    <a:lnTo>
                      <a:pt x="121" y="396"/>
                    </a:lnTo>
                    <a:lnTo>
                      <a:pt x="132" y="435"/>
                    </a:lnTo>
                    <a:lnTo>
                      <a:pt x="61" y="461"/>
                    </a:lnTo>
                    <a:lnTo>
                      <a:pt x="55" y="476"/>
                    </a:lnTo>
                    <a:lnTo>
                      <a:pt x="86" y="527"/>
                    </a:lnTo>
                    <a:lnTo>
                      <a:pt x="82" y="554"/>
                    </a:lnTo>
                    <a:lnTo>
                      <a:pt x="45" y="591"/>
                    </a:lnTo>
                    <a:lnTo>
                      <a:pt x="0" y="608"/>
                    </a:lnTo>
                    <a:lnTo>
                      <a:pt x="7" y="688"/>
                    </a:lnTo>
                    <a:lnTo>
                      <a:pt x="110" y="699"/>
                    </a:lnTo>
                    <a:lnTo>
                      <a:pt x="146" y="722"/>
                    </a:lnTo>
                    <a:lnTo>
                      <a:pt x="220" y="735"/>
                    </a:lnTo>
                    <a:lnTo>
                      <a:pt x="221" y="749"/>
                    </a:lnTo>
                    <a:lnTo>
                      <a:pt x="197" y="771"/>
                    </a:lnTo>
                    <a:lnTo>
                      <a:pt x="192" y="791"/>
                    </a:lnTo>
                    <a:lnTo>
                      <a:pt x="186" y="799"/>
                    </a:lnTo>
                    <a:lnTo>
                      <a:pt x="157" y="848"/>
                    </a:lnTo>
                    <a:lnTo>
                      <a:pt x="166" y="868"/>
                    </a:lnTo>
                    <a:lnTo>
                      <a:pt x="168" y="895"/>
                    </a:lnTo>
                    <a:lnTo>
                      <a:pt x="220" y="883"/>
                    </a:lnTo>
                    <a:lnTo>
                      <a:pt x="229" y="902"/>
                    </a:lnTo>
                    <a:lnTo>
                      <a:pt x="236" y="902"/>
                    </a:lnTo>
                    <a:lnTo>
                      <a:pt x="266" y="865"/>
                    </a:lnTo>
                    <a:lnTo>
                      <a:pt x="292" y="857"/>
                    </a:lnTo>
                    <a:lnTo>
                      <a:pt x="314" y="875"/>
                    </a:lnTo>
                    <a:lnTo>
                      <a:pt x="362" y="891"/>
                    </a:lnTo>
                    <a:lnTo>
                      <a:pt x="374" y="876"/>
                    </a:lnTo>
                    <a:lnTo>
                      <a:pt x="427" y="870"/>
                    </a:lnTo>
                    <a:lnTo>
                      <a:pt x="466" y="854"/>
                    </a:lnTo>
                    <a:lnTo>
                      <a:pt x="497" y="824"/>
                    </a:lnTo>
                    <a:lnTo>
                      <a:pt x="544" y="826"/>
                    </a:lnTo>
                    <a:lnTo>
                      <a:pt x="564" y="824"/>
                    </a:lnTo>
                    <a:lnTo>
                      <a:pt x="602" y="801"/>
                    </a:lnTo>
                    <a:lnTo>
                      <a:pt x="617" y="820"/>
                    </a:lnTo>
                    <a:lnTo>
                      <a:pt x="661" y="856"/>
                    </a:lnTo>
                    <a:lnTo>
                      <a:pt x="699" y="831"/>
                    </a:lnTo>
                    <a:lnTo>
                      <a:pt x="726" y="823"/>
                    </a:lnTo>
                    <a:lnTo>
                      <a:pt x="732" y="822"/>
                    </a:lnTo>
                    <a:lnTo>
                      <a:pt x="725" y="816"/>
                    </a:lnTo>
                    <a:lnTo>
                      <a:pt x="724" y="809"/>
                    </a:lnTo>
                    <a:lnTo>
                      <a:pt x="740" y="775"/>
                    </a:lnTo>
                    <a:lnTo>
                      <a:pt x="773" y="758"/>
                    </a:lnTo>
                    <a:lnTo>
                      <a:pt x="777" y="731"/>
                    </a:lnTo>
                    <a:lnTo>
                      <a:pt x="833" y="752"/>
                    </a:lnTo>
                    <a:lnTo>
                      <a:pt x="851" y="738"/>
                    </a:lnTo>
                    <a:lnTo>
                      <a:pt x="848" y="704"/>
                    </a:lnTo>
                    <a:lnTo>
                      <a:pt x="828" y="700"/>
                    </a:lnTo>
                    <a:lnTo>
                      <a:pt x="827" y="686"/>
                    </a:lnTo>
                    <a:lnTo>
                      <a:pt x="866" y="675"/>
                    </a:lnTo>
                    <a:lnTo>
                      <a:pt x="883" y="641"/>
                    </a:lnTo>
                    <a:lnTo>
                      <a:pt x="891" y="592"/>
                    </a:lnTo>
                    <a:lnTo>
                      <a:pt x="905" y="585"/>
                    </a:lnTo>
                    <a:lnTo>
                      <a:pt x="882" y="553"/>
                    </a:lnTo>
                    <a:lnTo>
                      <a:pt x="862" y="555"/>
                    </a:lnTo>
                    <a:lnTo>
                      <a:pt x="840" y="537"/>
                    </a:lnTo>
                    <a:lnTo>
                      <a:pt x="863" y="501"/>
                    </a:lnTo>
                    <a:lnTo>
                      <a:pt x="861" y="475"/>
                    </a:lnTo>
                    <a:lnTo>
                      <a:pt x="866" y="460"/>
                    </a:lnTo>
                    <a:lnTo>
                      <a:pt x="886" y="459"/>
                    </a:lnTo>
                    <a:lnTo>
                      <a:pt x="902" y="484"/>
                    </a:lnTo>
                    <a:lnTo>
                      <a:pt x="948" y="480"/>
                    </a:lnTo>
                    <a:lnTo>
                      <a:pt x="989" y="482"/>
                    </a:lnTo>
                    <a:lnTo>
                      <a:pt x="1001" y="469"/>
                    </a:lnTo>
                    <a:lnTo>
                      <a:pt x="992" y="449"/>
                    </a:lnTo>
                    <a:lnTo>
                      <a:pt x="996" y="415"/>
                    </a:lnTo>
                    <a:lnTo>
                      <a:pt x="974" y="391"/>
                    </a:lnTo>
                    <a:lnTo>
                      <a:pt x="970" y="357"/>
                    </a:lnTo>
                    <a:lnTo>
                      <a:pt x="963" y="344"/>
                    </a:lnTo>
                    <a:lnTo>
                      <a:pt x="967" y="317"/>
                    </a:lnTo>
                    <a:lnTo>
                      <a:pt x="943" y="273"/>
                    </a:lnTo>
                    <a:lnTo>
                      <a:pt x="956" y="271"/>
                    </a:lnTo>
                    <a:lnTo>
                      <a:pt x="969" y="277"/>
                    </a:lnTo>
                    <a:lnTo>
                      <a:pt x="1020" y="239"/>
                    </a:lnTo>
                    <a:lnTo>
                      <a:pt x="1011" y="219"/>
                    </a:lnTo>
                    <a:lnTo>
                      <a:pt x="968" y="189"/>
                    </a:lnTo>
                    <a:lnTo>
                      <a:pt x="939" y="159"/>
                    </a:lnTo>
                    <a:lnTo>
                      <a:pt x="899" y="163"/>
                    </a:lnTo>
                    <a:lnTo>
                      <a:pt x="854" y="193"/>
                    </a:lnTo>
                    <a:lnTo>
                      <a:pt x="843" y="208"/>
                    </a:lnTo>
                    <a:lnTo>
                      <a:pt x="829" y="203"/>
                    </a:lnTo>
                    <a:lnTo>
                      <a:pt x="806" y="178"/>
                    </a:lnTo>
                    <a:lnTo>
                      <a:pt x="829" y="129"/>
                    </a:lnTo>
                    <a:lnTo>
                      <a:pt x="812" y="96"/>
                    </a:lnTo>
                    <a:lnTo>
                      <a:pt x="798" y="91"/>
                    </a:lnTo>
                    <a:lnTo>
                      <a:pt x="759" y="108"/>
                    </a:lnTo>
                    <a:lnTo>
                      <a:pt x="699" y="113"/>
                    </a:lnTo>
                    <a:lnTo>
                      <a:pt x="679" y="109"/>
                    </a:lnTo>
                    <a:lnTo>
                      <a:pt x="670" y="83"/>
                    </a:lnTo>
                    <a:lnTo>
                      <a:pt x="656" y="77"/>
                    </a:lnTo>
                    <a:lnTo>
                      <a:pt x="643" y="92"/>
                    </a:lnTo>
                    <a:lnTo>
                      <a:pt x="617" y="88"/>
                    </a:lnTo>
                    <a:lnTo>
                      <a:pt x="605" y="109"/>
                    </a:lnTo>
                    <a:lnTo>
                      <a:pt x="586" y="124"/>
                    </a:lnTo>
                    <a:lnTo>
                      <a:pt x="558" y="107"/>
                    </a:lnTo>
                    <a:lnTo>
                      <a:pt x="474" y="142"/>
                    </a:lnTo>
                    <a:lnTo>
                      <a:pt x="425" y="126"/>
                    </a:lnTo>
                    <a:lnTo>
                      <a:pt x="424" y="112"/>
                    </a:lnTo>
                    <a:lnTo>
                      <a:pt x="428" y="85"/>
                    </a:lnTo>
                    <a:lnTo>
                      <a:pt x="421" y="72"/>
                    </a:lnTo>
                    <a:lnTo>
                      <a:pt x="419" y="52"/>
                    </a:lnTo>
                    <a:lnTo>
                      <a:pt x="381" y="3"/>
                    </a:lnTo>
                    <a:lnTo>
                      <a:pt x="348" y="12"/>
                    </a:lnTo>
                    <a:lnTo>
                      <a:pt x="327" y="0"/>
                    </a:lnTo>
                    <a:lnTo>
                      <a:pt x="310" y="4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7" name="Freeform 120">
                <a:extLst>
                  <a:ext uri="{FF2B5EF4-FFF2-40B4-BE49-F238E27FC236}">
                    <a16:creationId xmlns:a16="http://schemas.microsoft.com/office/drawing/2014/main" id="{467E1295-FC80-361E-3C94-0B25C9BB9C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4" y="2690"/>
                <a:ext cx="415" cy="293"/>
              </a:xfrm>
              <a:custGeom>
                <a:avLst/>
                <a:gdLst>
                  <a:gd name="T0" fmla="*/ 89 w 1244"/>
                  <a:gd name="T1" fmla="*/ 201 h 879"/>
                  <a:gd name="T2" fmla="*/ 87 w 1244"/>
                  <a:gd name="T3" fmla="*/ 256 h 879"/>
                  <a:gd name="T4" fmla="*/ 68 w 1244"/>
                  <a:gd name="T5" fmla="*/ 338 h 879"/>
                  <a:gd name="T6" fmla="*/ 77 w 1244"/>
                  <a:gd name="T7" fmla="*/ 364 h 879"/>
                  <a:gd name="T8" fmla="*/ 30 w 1244"/>
                  <a:gd name="T9" fmla="*/ 429 h 879"/>
                  <a:gd name="T10" fmla="*/ 14 w 1244"/>
                  <a:gd name="T11" fmla="*/ 478 h 879"/>
                  <a:gd name="T12" fmla="*/ 30 w 1244"/>
                  <a:gd name="T13" fmla="*/ 509 h 879"/>
                  <a:gd name="T14" fmla="*/ 86 w 1244"/>
                  <a:gd name="T15" fmla="*/ 531 h 879"/>
                  <a:gd name="T16" fmla="*/ 180 w 1244"/>
                  <a:gd name="T17" fmla="*/ 522 h 879"/>
                  <a:gd name="T18" fmla="*/ 275 w 1244"/>
                  <a:gd name="T19" fmla="*/ 614 h 879"/>
                  <a:gd name="T20" fmla="*/ 346 w 1244"/>
                  <a:gd name="T21" fmla="*/ 729 h 879"/>
                  <a:gd name="T22" fmla="*/ 427 w 1244"/>
                  <a:gd name="T23" fmla="*/ 801 h 879"/>
                  <a:gd name="T24" fmla="*/ 510 w 1244"/>
                  <a:gd name="T25" fmla="*/ 828 h 879"/>
                  <a:gd name="T26" fmla="*/ 612 w 1244"/>
                  <a:gd name="T27" fmla="*/ 845 h 879"/>
                  <a:gd name="T28" fmla="*/ 788 w 1244"/>
                  <a:gd name="T29" fmla="*/ 869 h 879"/>
                  <a:gd name="T30" fmla="*/ 873 w 1244"/>
                  <a:gd name="T31" fmla="*/ 767 h 879"/>
                  <a:gd name="T32" fmla="*/ 995 w 1244"/>
                  <a:gd name="T33" fmla="*/ 782 h 879"/>
                  <a:gd name="T34" fmla="*/ 1076 w 1244"/>
                  <a:gd name="T35" fmla="*/ 781 h 879"/>
                  <a:gd name="T36" fmla="*/ 1105 w 1244"/>
                  <a:gd name="T37" fmla="*/ 725 h 879"/>
                  <a:gd name="T38" fmla="*/ 1126 w 1244"/>
                  <a:gd name="T39" fmla="*/ 670 h 879"/>
                  <a:gd name="T40" fmla="*/ 1135 w 1244"/>
                  <a:gd name="T41" fmla="*/ 628 h 879"/>
                  <a:gd name="T42" fmla="*/ 1174 w 1244"/>
                  <a:gd name="T43" fmla="*/ 612 h 879"/>
                  <a:gd name="T44" fmla="*/ 1240 w 1244"/>
                  <a:gd name="T45" fmla="*/ 598 h 879"/>
                  <a:gd name="T46" fmla="*/ 1209 w 1244"/>
                  <a:gd name="T47" fmla="*/ 555 h 879"/>
                  <a:gd name="T48" fmla="*/ 1156 w 1244"/>
                  <a:gd name="T49" fmla="*/ 492 h 879"/>
                  <a:gd name="T50" fmla="*/ 1074 w 1244"/>
                  <a:gd name="T51" fmla="*/ 406 h 879"/>
                  <a:gd name="T52" fmla="*/ 1017 w 1244"/>
                  <a:gd name="T53" fmla="*/ 290 h 879"/>
                  <a:gd name="T54" fmla="*/ 986 w 1244"/>
                  <a:gd name="T55" fmla="*/ 239 h 879"/>
                  <a:gd name="T56" fmla="*/ 954 w 1244"/>
                  <a:gd name="T57" fmla="*/ 189 h 879"/>
                  <a:gd name="T58" fmla="*/ 884 w 1244"/>
                  <a:gd name="T59" fmla="*/ 169 h 879"/>
                  <a:gd name="T60" fmla="*/ 935 w 1244"/>
                  <a:gd name="T61" fmla="*/ 63 h 879"/>
                  <a:gd name="T62" fmla="*/ 939 w 1244"/>
                  <a:gd name="T63" fmla="*/ 36 h 879"/>
                  <a:gd name="T64" fmla="*/ 878 w 1244"/>
                  <a:gd name="T65" fmla="*/ 21 h 879"/>
                  <a:gd name="T66" fmla="*/ 807 w 1244"/>
                  <a:gd name="T67" fmla="*/ 55 h 879"/>
                  <a:gd name="T68" fmla="*/ 710 w 1244"/>
                  <a:gd name="T69" fmla="*/ 23 h 879"/>
                  <a:gd name="T70" fmla="*/ 612 w 1244"/>
                  <a:gd name="T71" fmla="*/ 53 h 879"/>
                  <a:gd name="T72" fmla="*/ 508 w 1244"/>
                  <a:gd name="T73" fmla="*/ 90 h 879"/>
                  <a:gd name="T74" fmla="*/ 412 w 1244"/>
                  <a:gd name="T75" fmla="*/ 64 h 879"/>
                  <a:gd name="T76" fmla="*/ 366 w 1244"/>
                  <a:gd name="T77" fmla="*/ 82 h 879"/>
                  <a:gd name="T78" fmla="*/ 314 w 1244"/>
                  <a:gd name="T79" fmla="*/ 168 h 879"/>
                  <a:gd name="T80" fmla="*/ 239 w 1244"/>
                  <a:gd name="T81" fmla="*/ 154 h 879"/>
                  <a:gd name="T82" fmla="*/ 190 w 1244"/>
                  <a:gd name="T83" fmla="*/ 132 h 879"/>
                  <a:gd name="T84" fmla="*/ 150 w 1244"/>
                  <a:gd name="T85" fmla="*/ 136 h 879"/>
                  <a:gd name="T86" fmla="*/ 59 w 1244"/>
                  <a:gd name="T87" fmla="*/ 171 h 8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44" h="879">
                    <a:moveTo>
                      <a:pt x="59" y="171"/>
                    </a:moveTo>
                    <a:lnTo>
                      <a:pt x="54" y="184"/>
                    </a:lnTo>
                    <a:lnTo>
                      <a:pt x="89" y="201"/>
                    </a:lnTo>
                    <a:lnTo>
                      <a:pt x="90" y="215"/>
                    </a:lnTo>
                    <a:lnTo>
                      <a:pt x="78" y="230"/>
                    </a:lnTo>
                    <a:lnTo>
                      <a:pt x="87" y="256"/>
                    </a:lnTo>
                    <a:lnTo>
                      <a:pt x="83" y="282"/>
                    </a:lnTo>
                    <a:lnTo>
                      <a:pt x="56" y="286"/>
                    </a:lnTo>
                    <a:lnTo>
                      <a:pt x="68" y="338"/>
                    </a:lnTo>
                    <a:lnTo>
                      <a:pt x="63" y="352"/>
                    </a:lnTo>
                    <a:lnTo>
                      <a:pt x="76" y="357"/>
                    </a:lnTo>
                    <a:lnTo>
                      <a:pt x="77" y="364"/>
                    </a:lnTo>
                    <a:lnTo>
                      <a:pt x="33" y="395"/>
                    </a:lnTo>
                    <a:lnTo>
                      <a:pt x="42" y="414"/>
                    </a:lnTo>
                    <a:lnTo>
                      <a:pt x="30" y="429"/>
                    </a:lnTo>
                    <a:lnTo>
                      <a:pt x="37" y="442"/>
                    </a:lnTo>
                    <a:lnTo>
                      <a:pt x="38" y="454"/>
                    </a:lnTo>
                    <a:lnTo>
                      <a:pt x="14" y="478"/>
                    </a:lnTo>
                    <a:lnTo>
                      <a:pt x="0" y="479"/>
                    </a:lnTo>
                    <a:lnTo>
                      <a:pt x="9" y="498"/>
                    </a:lnTo>
                    <a:lnTo>
                      <a:pt x="30" y="509"/>
                    </a:lnTo>
                    <a:lnTo>
                      <a:pt x="25" y="523"/>
                    </a:lnTo>
                    <a:lnTo>
                      <a:pt x="33" y="543"/>
                    </a:lnTo>
                    <a:lnTo>
                      <a:pt x="86" y="531"/>
                    </a:lnTo>
                    <a:lnTo>
                      <a:pt x="101" y="543"/>
                    </a:lnTo>
                    <a:lnTo>
                      <a:pt x="154" y="545"/>
                    </a:lnTo>
                    <a:lnTo>
                      <a:pt x="180" y="522"/>
                    </a:lnTo>
                    <a:lnTo>
                      <a:pt x="220" y="525"/>
                    </a:lnTo>
                    <a:lnTo>
                      <a:pt x="246" y="590"/>
                    </a:lnTo>
                    <a:lnTo>
                      <a:pt x="275" y="614"/>
                    </a:lnTo>
                    <a:lnTo>
                      <a:pt x="331" y="636"/>
                    </a:lnTo>
                    <a:lnTo>
                      <a:pt x="364" y="713"/>
                    </a:lnTo>
                    <a:lnTo>
                      <a:pt x="346" y="729"/>
                    </a:lnTo>
                    <a:lnTo>
                      <a:pt x="347" y="741"/>
                    </a:lnTo>
                    <a:lnTo>
                      <a:pt x="393" y="798"/>
                    </a:lnTo>
                    <a:lnTo>
                      <a:pt x="427" y="801"/>
                    </a:lnTo>
                    <a:lnTo>
                      <a:pt x="473" y="791"/>
                    </a:lnTo>
                    <a:lnTo>
                      <a:pt x="501" y="808"/>
                    </a:lnTo>
                    <a:lnTo>
                      <a:pt x="510" y="828"/>
                    </a:lnTo>
                    <a:lnTo>
                      <a:pt x="550" y="830"/>
                    </a:lnTo>
                    <a:lnTo>
                      <a:pt x="573" y="855"/>
                    </a:lnTo>
                    <a:lnTo>
                      <a:pt x="612" y="845"/>
                    </a:lnTo>
                    <a:lnTo>
                      <a:pt x="666" y="853"/>
                    </a:lnTo>
                    <a:lnTo>
                      <a:pt x="743" y="879"/>
                    </a:lnTo>
                    <a:lnTo>
                      <a:pt x="788" y="869"/>
                    </a:lnTo>
                    <a:lnTo>
                      <a:pt x="824" y="818"/>
                    </a:lnTo>
                    <a:lnTo>
                      <a:pt x="851" y="809"/>
                    </a:lnTo>
                    <a:lnTo>
                      <a:pt x="873" y="767"/>
                    </a:lnTo>
                    <a:lnTo>
                      <a:pt x="909" y="783"/>
                    </a:lnTo>
                    <a:lnTo>
                      <a:pt x="934" y="768"/>
                    </a:lnTo>
                    <a:lnTo>
                      <a:pt x="995" y="782"/>
                    </a:lnTo>
                    <a:lnTo>
                      <a:pt x="1060" y="830"/>
                    </a:lnTo>
                    <a:lnTo>
                      <a:pt x="1072" y="815"/>
                    </a:lnTo>
                    <a:lnTo>
                      <a:pt x="1076" y="781"/>
                    </a:lnTo>
                    <a:lnTo>
                      <a:pt x="1095" y="773"/>
                    </a:lnTo>
                    <a:lnTo>
                      <a:pt x="1093" y="753"/>
                    </a:lnTo>
                    <a:lnTo>
                      <a:pt x="1105" y="725"/>
                    </a:lnTo>
                    <a:lnTo>
                      <a:pt x="1096" y="705"/>
                    </a:lnTo>
                    <a:lnTo>
                      <a:pt x="1121" y="683"/>
                    </a:lnTo>
                    <a:lnTo>
                      <a:pt x="1126" y="670"/>
                    </a:lnTo>
                    <a:lnTo>
                      <a:pt x="1125" y="656"/>
                    </a:lnTo>
                    <a:lnTo>
                      <a:pt x="1137" y="648"/>
                    </a:lnTo>
                    <a:lnTo>
                      <a:pt x="1135" y="628"/>
                    </a:lnTo>
                    <a:lnTo>
                      <a:pt x="1149" y="627"/>
                    </a:lnTo>
                    <a:lnTo>
                      <a:pt x="1163" y="633"/>
                    </a:lnTo>
                    <a:lnTo>
                      <a:pt x="1174" y="612"/>
                    </a:lnTo>
                    <a:lnTo>
                      <a:pt x="1202" y="616"/>
                    </a:lnTo>
                    <a:lnTo>
                      <a:pt x="1220" y="594"/>
                    </a:lnTo>
                    <a:lnTo>
                      <a:pt x="1240" y="598"/>
                    </a:lnTo>
                    <a:lnTo>
                      <a:pt x="1244" y="571"/>
                    </a:lnTo>
                    <a:lnTo>
                      <a:pt x="1229" y="552"/>
                    </a:lnTo>
                    <a:lnTo>
                      <a:pt x="1209" y="555"/>
                    </a:lnTo>
                    <a:lnTo>
                      <a:pt x="1193" y="522"/>
                    </a:lnTo>
                    <a:lnTo>
                      <a:pt x="1159" y="512"/>
                    </a:lnTo>
                    <a:lnTo>
                      <a:pt x="1156" y="492"/>
                    </a:lnTo>
                    <a:lnTo>
                      <a:pt x="1122" y="475"/>
                    </a:lnTo>
                    <a:lnTo>
                      <a:pt x="1132" y="447"/>
                    </a:lnTo>
                    <a:lnTo>
                      <a:pt x="1074" y="406"/>
                    </a:lnTo>
                    <a:lnTo>
                      <a:pt x="1041" y="342"/>
                    </a:lnTo>
                    <a:lnTo>
                      <a:pt x="995" y="339"/>
                    </a:lnTo>
                    <a:lnTo>
                      <a:pt x="1017" y="290"/>
                    </a:lnTo>
                    <a:lnTo>
                      <a:pt x="996" y="278"/>
                    </a:lnTo>
                    <a:lnTo>
                      <a:pt x="1009" y="271"/>
                    </a:lnTo>
                    <a:lnTo>
                      <a:pt x="986" y="239"/>
                    </a:lnTo>
                    <a:lnTo>
                      <a:pt x="996" y="212"/>
                    </a:lnTo>
                    <a:lnTo>
                      <a:pt x="967" y="188"/>
                    </a:lnTo>
                    <a:lnTo>
                      <a:pt x="954" y="189"/>
                    </a:lnTo>
                    <a:lnTo>
                      <a:pt x="925" y="171"/>
                    </a:lnTo>
                    <a:lnTo>
                      <a:pt x="893" y="181"/>
                    </a:lnTo>
                    <a:lnTo>
                      <a:pt x="884" y="169"/>
                    </a:lnTo>
                    <a:lnTo>
                      <a:pt x="891" y="154"/>
                    </a:lnTo>
                    <a:lnTo>
                      <a:pt x="939" y="103"/>
                    </a:lnTo>
                    <a:lnTo>
                      <a:pt x="935" y="63"/>
                    </a:lnTo>
                    <a:lnTo>
                      <a:pt x="955" y="61"/>
                    </a:lnTo>
                    <a:lnTo>
                      <a:pt x="968" y="46"/>
                    </a:lnTo>
                    <a:lnTo>
                      <a:pt x="939" y="36"/>
                    </a:lnTo>
                    <a:lnTo>
                      <a:pt x="887" y="54"/>
                    </a:lnTo>
                    <a:lnTo>
                      <a:pt x="884" y="21"/>
                    </a:lnTo>
                    <a:lnTo>
                      <a:pt x="878" y="21"/>
                    </a:lnTo>
                    <a:lnTo>
                      <a:pt x="872" y="22"/>
                    </a:lnTo>
                    <a:lnTo>
                      <a:pt x="845" y="30"/>
                    </a:lnTo>
                    <a:lnTo>
                      <a:pt x="807" y="55"/>
                    </a:lnTo>
                    <a:lnTo>
                      <a:pt x="763" y="19"/>
                    </a:lnTo>
                    <a:lnTo>
                      <a:pt x="748" y="0"/>
                    </a:lnTo>
                    <a:lnTo>
                      <a:pt x="710" y="23"/>
                    </a:lnTo>
                    <a:lnTo>
                      <a:pt x="690" y="25"/>
                    </a:lnTo>
                    <a:lnTo>
                      <a:pt x="643" y="23"/>
                    </a:lnTo>
                    <a:lnTo>
                      <a:pt x="612" y="53"/>
                    </a:lnTo>
                    <a:lnTo>
                      <a:pt x="573" y="69"/>
                    </a:lnTo>
                    <a:lnTo>
                      <a:pt x="520" y="75"/>
                    </a:lnTo>
                    <a:lnTo>
                      <a:pt x="508" y="90"/>
                    </a:lnTo>
                    <a:lnTo>
                      <a:pt x="460" y="74"/>
                    </a:lnTo>
                    <a:lnTo>
                      <a:pt x="438" y="56"/>
                    </a:lnTo>
                    <a:lnTo>
                      <a:pt x="412" y="64"/>
                    </a:lnTo>
                    <a:lnTo>
                      <a:pt x="382" y="101"/>
                    </a:lnTo>
                    <a:lnTo>
                      <a:pt x="375" y="101"/>
                    </a:lnTo>
                    <a:lnTo>
                      <a:pt x="366" y="82"/>
                    </a:lnTo>
                    <a:lnTo>
                      <a:pt x="314" y="94"/>
                    </a:lnTo>
                    <a:lnTo>
                      <a:pt x="303" y="121"/>
                    </a:lnTo>
                    <a:lnTo>
                      <a:pt x="314" y="168"/>
                    </a:lnTo>
                    <a:lnTo>
                      <a:pt x="296" y="190"/>
                    </a:lnTo>
                    <a:lnTo>
                      <a:pt x="276" y="184"/>
                    </a:lnTo>
                    <a:lnTo>
                      <a:pt x="239" y="154"/>
                    </a:lnTo>
                    <a:lnTo>
                      <a:pt x="257" y="125"/>
                    </a:lnTo>
                    <a:lnTo>
                      <a:pt x="226" y="88"/>
                    </a:lnTo>
                    <a:lnTo>
                      <a:pt x="190" y="132"/>
                    </a:lnTo>
                    <a:lnTo>
                      <a:pt x="170" y="134"/>
                    </a:lnTo>
                    <a:lnTo>
                      <a:pt x="171" y="148"/>
                    </a:lnTo>
                    <a:lnTo>
                      <a:pt x="150" y="136"/>
                    </a:lnTo>
                    <a:lnTo>
                      <a:pt x="104" y="140"/>
                    </a:lnTo>
                    <a:lnTo>
                      <a:pt x="78" y="162"/>
                    </a:lnTo>
                    <a:lnTo>
                      <a:pt x="59" y="17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8" name="Freeform 121">
                <a:extLst>
                  <a:ext uri="{FF2B5EF4-FFF2-40B4-BE49-F238E27FC236}">
                    <a16:creationId xmlns:a16="http://schemas.microsoft.com/office/drawing/2014/main" id="{AE8B97F6-9059-77CF-4E6F-26305F81AF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4" y="2576"/>
                <a:ext cx="349" cy="237"/>
              </a:xfrm>
              <a:custGeom>
                <a:avLst/>
                <a:gdLst>
                  <a:gd name="T0" fmla="*/ 162 w 1047"/>
                  <a:gd name="T1" fmla="*/ 2 h 712"/>
                  <a:gd name="T2" fmla="*/ 139 w 1047"/>
                  <a:gd name="T3" fmla="*/ 44 h 712"/>
                  <a:gd name="T4" fmla="*/ 158 w 1047"/>
                  <a:gd name="T5" fmla="*/ 96 h 712"/>
                  <a:gd name="T6" fmla="*/ 159 w 1047"/>
                  <a:gd name="T7" fmla="*/ 184 h 712"/>
                  <a:gd name="T8" fmla="*/ 104 w 1047"/>
                  <a:gd name="T9" fmla="*/ 243 h 712"/>
                  <a:gd name="T10" fmla="*/ 109 w 1047"/>
                  <a:gd name="T11" fmla="*/ 295 h 712"/>
                  <a:gd name="T12" fmla="*/ 16 w 1047"/>
                  <a:gd name="T13" fmla="*/ 318 h 712"/>
                  <a:gd name="T14" fmla="*/ 8 w 1047"/>
                  <a:gd name="T15" fmla="*/ 365 h 712"/>
                  <a:gd name="T16" fmla="*/ 69 w 1047"/>
                  <a:gd name="T17" fmla="*/ 380 h 712"/>
                  <a:gd name="T18" fmla="*/ 65 w 1047"/>
                  <a:gd name="T19" fmla="*/ 407 h 712"/>
                  <a:gd name="T20" fmla="*/ 14 w 1047"/>
                  <a:gd name="T21" fmla="*/ 513 h 712"/>
                  <a:gd name="T22" fmla="*/ 84 w 1047"/>
                  <a:gd name="T23" fmla="*/ 533 h 712"/>
                  <a:gd name="T24" fmla="*/ 116 w 1047"/>
                  <a:gd name="T25" fmla="*/ 583 h 712"/>
                  <a:gd name="T26" fmla="*/ 147 w 1047"/>
                  <a:gd name="T27" fmla="*/ 634 h 712"/>
                  <a:gd name="T28" fmla="*/ 258 w 1047"/>
                  <a:gd name="T29" fmla="*/ 671 h 712"/>
                  <a:gd name="T30" fmla="*/ 337 w 1047"/>
                  <a:gd name="T31" fmla="*/ 657 h 712"/>
                  <a:gd name="T32" fmla="*/ 396 w 1047"/>
                  <a:gd name="T33" fmla="*/ 712 h 712"/>
                  <a:gd name="T34" fmla="*/ 505 w 1047"/>
                  <a:gd name="T35" fmla="*/ 661 h 712"/>
                  <a:gd name="T36" fmla="*/ 462 w 1047"/>
                  <a:gd name="T37" fmla="*/ 625 h 712"/>
                  <a:gd name="T38" fmla="*/ 512 w 1047"/>
                  <a:gd name="T39" fmla="*/ 594 h 712"/>
                  <a:gd name="T40" fmla="*/ 610 w 1047"/>
                  <a:gd name="T41" fmla="*/ 564 h 712"/>
                  <a:gd name="T42" fmla="*/ 683 w 1047"/>
                  <a:gd name="T43" fmla="*/ 551 h 712"/>
                  <a:gd name="T44" fmla="*/ 666 w 1047"/>
                  <a:gd name="T45" fmla="*/ 513 h 712"/>
                  <a:gd name="T46" fmla="*/ 732 w 1047"/>
                  <a:gd name="T47" fmla="*/ 499 h 712"/>
                  <a:gd name="T48" fmla="*/ 760 w 1047"/>
                  <a:gd name="T49" fmla="*/ 443 h 712"/>
                  <a:gd name="T50" fmla="*/ 781 w 1047"/>
                  <a:gd name="T51" fmla="*/ 381 h 712"/>
                  <a:gd name="T52" fmla="*/ 763 w 1047"/>
                  <a:gd name="T53" fmla="*/ 335 h 712"/>
                  <a:gd name="T54" fmla="*/ 872 w 1047"/>
                  <a:gd name="T55" fmla="*/ 345 h 712"/>
                  <a:gd name="T56" fmla="*/ 914 w 1047"/>
                  <a:gd name="T57" fmla="*/ 294 h 712"/>
                  <a:gd name="T58" fmla="*/ 967 w 1047"/>
                  <a:gd name="T59" fmla="*/ 283 h 712"/>
                  <a:gd name="T60" fmla="*/ 1042 w 1047"/>
                  <a:gd name="T61" fmla="*/ 289 h 712"/>
                  <a:gd name="T62" fmla="*/ 1031 w 1047"/>
                  <a:gd name="T63" fmla="*/ 250 h 712"/>
                  <a:gd name="T64" fmla="*/ 990 w 1047"/>
                  <a:gd name="T65" fmla="*/ 247 h 712"/>
                  <a:gd name="T66" fmla="*/ 1004 w 1047"/>
                  <a:gd name="T67" fmla="*/ 178 h 712"/>
                  <a:gd name="T68" fmla="*/ 967 w 1047"/>
                  <a:gd name="T69" fmla="*/ 135 h 712"/>
                  <a:gd name="T70" fmla="*/ 942 w 1047"/>
                  <a:gd name="T71" fmla="*/ 91 h 712"/>
                  <a:gd name="T72" fmla="*/ 887 w 1047"/>
                  <a:gd name="T73" fmla="*/ 76 h 712"/>
                  <a:gd name="T74" fmla="*/ 764 w 1047"/>
                  <a:gd name="T75" fmla="*/ 120 h 712"/>
                  <a:gd name="T76" fmla="*/ 703 w 1047"/>
                  <a:gd name="T77" fmla="*/ 113 h 712"/>
                  <a:gd name="T78" fmla="*/ 676 w 1047"/>
                  <a:gd name="T79" fmla="*/ 189 h 712"/>
                  <a:gd name="T80" fmla="*/ 618 w 1047"/>
                  <a:gd name="T81" fmla="*/ 134 h 712"/>
                  <a:gd name="T82" fmla="*/ 495 w 1047"/>
                  <a:gd name="T83" fmla="*/ 192 h 712"/>
                  <a:gd name="T84" fmla="*/ 468 w 1047"/>
                  <a:gd name="T85" fmla="*/ 114 h 712"/>
                  <a:gd name="T86" fmla="*/ 396 w 1047"/>
                  <a:gd name="T87" fmla="*/ 135 h 712"/>
                  <a:gd name="T88" fmla="*/ 323 w 1047"/>
                  <a:gd name="T89" fmla="*/ 74 h 712"/>
                  <a:gd name="T90" fmla="*/ 330 w 1047"/>
                  <a:gd name="T91" fmla="*/ 0 h 712"/>
                  <a:gd name="T92" fmla="*/ 224 w 1047"/>
                  <a:gd name="T93" fmla="*/ 23 h 7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047" h="712">
                    <a:moveTo>
                      <a:pt x="224" y="23"/>
                    </a:moveTo>
                    <a:lnTo>
                      <a:pt x="178" y="27"/>
                    </a:lnTo>
                    <a:lnTo>
                      <a:pt x="162" y="2"/>
                    </a:lnTo>
                    <a:lnTo>
                      <a:pt x="142" y="3"/>
                    </a:lnTo>
                    <a:lnTo>
                      <a:pt x="137" y="18"/>
                    </a:lnTo>
                    <a:lnTo>
                      <a:pt x="139" y="44"/>
                    </a:lnTo>
                    <a:lnTo>
                      <a:pt x="116" y="80"/>
                    </a:lnTo>
                    <a:lnTo>
                      <a:pt x="138" y="98"/>
                    </a:lnTo>
                    <a:lnTo>
                      <a:pt x="158" y="96"/>
                    </a:lnTo>
                    <a:lnTo>
                      <a:pt x="181" y="128"/>
                    </a:lnTo>
                    <a:lnTo>
                      <a:pt x="167" y="135"/>
                    </a:lnTo>
                    <a:lnTo>
                      <a:pt x="159" y="184"/>
                    </a:lnTo>
                    <a:lnTo>
                      <a:pt x="142" y="218"/>
                    </a:lnTo>
                    <a:lnTo>
                      <a:pt x="103" y="229"/>
                    </a:lnTo>
                    <a:lnTo>
                      <a:pt x="104" y="243"/>
                    </a:lnTo>
                    <a:lnTo>
                      <a:pt x="124" y="247"/>
                    </a:lnTo>
                    <a:lnTo>
                      <a:pt x="127" y="281"/>
                    </a:lnTo>
                    <a:lnTo>
                      <a:pt x="109" y="295"/>
                    </a:lnTo>
                    <a:lnTo>
                      <a:pt x="53" y="274"/>
                    </a:lnTo>
                    <a:lnTo>
                      <a:pt x="49" y="301"/>
                    </a:lnTo>
                    <a:lnTo>
                      <a:pt x="16" y="318"/>
                    </a:lnTo>
                    <a:lnTo>
                      <a:pt x="0" y="352"/>
                    </a:lnTo>
                    <a:lnTo>
                      <a:pt x="1" y="359"/>
                    </a:lnTo>
                    <a:lnTo>
                      <a:pt x="8" y="365"/>
                    </a:lnTo>
                    <a:lnTo>
                      <a:pt x="14" y="365"/>
                    </a:lnTo>
                    <a:lnTo>
                      <a:pt x="17" y="398"/>
                    </a:lnTo>
                    <a:lnTo>
                      <a:pt x="69" y="380"/>
                    </a:lnTo>
                    <a:lnTo>
                      <a:pt x="98" y="390"/>
                    </a:lnTo>
                    <a:lnTo>
                      <a:pt x="85" y="405"/>
                    </a:lnTo>
                    <a:lnTo>
                      <a:pt x="65" y="407"/>
                    </a:lnTo>
                    <a:lnTo>
                      <a:pt x="69" y="447"/>
                    </a:lnTo>
                    <a:lnTo>
                      <a:pt x="21" y="498"/>
                    </a:lnTo>
                    <a:lnTo>
                      <a:pt x="14" y="513"/>
                    </a:lnTo>
                    <a:lnTo>
                      <a:pt x="23" y="525"/>
                    </a:lnTo>
                    <a:lnTo>
                      <a:pt x="55" y="515"/>
                    </a:lnTo>
                    <a:lnTo>
                      <a:pt x="84" y="533"/>
                    </a:lnTo>
                    <a:lnTo>
                      <a:pt x="97" y="532"/>
                    </a:lnTo>
                    <a:lnTo>
                      <a:pt x="126" y="556"/>
                    </a:lnTo>
                    <a:lnTo>
                      <a:pt x="116" y="583"/>
                    </a:lnTo>
                    <a:lnTo>
                      <a:pt x="139" y="615"/>
                    </a:lnTo>
                    <a:lnTo>
                      <a:pt x="126" y="622"/>
                    </a:lnTo>
                    <a:lnTo>
                      <a:pt x="147" y="634"/>
                    </a:lnTo>
                    <a:lnTo>
                      <a:pt x="125" y="683"/>
                    </a:lnTo>
                    <a:lnTo>
                      <a:pt x="171" y="686"/>
                    </a:lnTo>
                    <a:lnTo>
                      <a:pt x="258" y="671"/>
                    </a:lnTo>
                    <a:lnTo>
                      <a:pt x="283" y="661"/>
                    </a:lnTo>
                    <a:lnTo>
                      <a:pt x="305" y="673"/>
                    </a:lnTo>
                    <a:lnTo>
                      <a:pt x="337" y="657"/>
                    </a:lnTo>
                    <a:lnTo>
                      <a:pt x="388" y="692"/>
                    </a:lnTo>
                    <a:lnTo>
                      <a:pt x="389" y="706"/>
                    </a:lnTo>
                    <a:lnTo>
                      <a:pt x="396" y="712"/>
                    </a:lnTo>
                    <a:lnTo>
                      <a:pt x="434" y="695"/>
                    </a:lnTo>
                    <a:lnTo>
                      <a:pt x="447" y="680"/>
                    </a:lnTo>
                    <a:lnTo>
                      <a:pt x="505" y="661"/>
                    </a:lnTo>
                    <a:lnTo>
                      <a:pt x="504" y="641"/>
                    </a:lnTo>
                    <a:lnTo>
                      <a:pt x="476" y="637"/>
                    </a:lnTo>
                    <a:lnTo>
                      <a:pt x="462" y="625"/>
                    </a:lnTo>
                    <a:lnTo>
                      <a:pt x="481" y="617"/>
                    </a:lnTo>
                    <a:lnTo>
                      <a:pt x="508" y="621"/>
                    </a:lnTo>
                    <a:lnTo>
                      <a:pt x="512" y="594"/>
                    </a:lnTo>
                    <a:lnTo>
                      <a:pt x="518" y="586"/>
                    </a:lnTo>
                    <a:lnTo>
                      <a:pt x="587" y="600"/>
                    </a:lnTo>
                    <a:lnTo>
                      <a:pt x="610" y="564"/>
                    </a:lnTo>
                    <a:lnTo>
                      <a:pt x="631" y="576"/>
                    </a:lnTo>
                    <a:lnTo>
                      <a:pt x="663" y="553"/>
                    </a:lnTo>
                    <a:lnTo>
                      <a:pt x="683" y="551"/>
                    </a:lnTo>
                    <a:lnTo>
                      <a:pt x="689" y="543"/>
                    </a:lnTo>
                    <a:lnTo>
                      <a:pt x="695" y="529"/>
                    </a:lnTo>
                    <a:lnTo>
                      <a:pt x="666" y="513"/>
                    </a:lnTo>
                    <a:lnTo>
                      <a:pt x="671" y="505"/>
                    </a:lnTo>
                    <a:lnTo>
                      <a:pt x="685" y="497"/>
                    </a:lnTo>
                    <a:lnTo>
                      <a:pt x="732" y="499"/>
                    </a:lnTo>
                    <a:lnTo>
                      <a:pt x="742" y="465"/>
                    </a:lnTo>
                    <a:lnTo>
                      <a:pt x="762" y="463"/>
                    </a:lnTo>
                    <a:lnTo>
                      <a:pt x="760" y="443"/>
                    </a:lnTo>
                    <a:lnTo>
                      <a:pt x="792" y="426"/>
                    </a:lnTo>
                    <a:lnTo>
                      <a:pt x="803" y="399"/>
                    </a:lnTo>
                    <a:lnTo>
                      <a:pt x="781" y="381"/>
                    </a:lnTo>
                    <a:lnTo>
                      <a:pt x="767" y="376"/>
                    </a:lnTo>
                    <a:lnTo>
                      <a:pt x="772" y="354"/>
                    </a:lnTo>
                    <a:lnTo>
                      <a:pt x="763" y="335"/>
                    </a:lnTo>
                    <a:lnTo>
                      <a:pt x="770" y="322"/>
                    </a:lnTo>
                    <a:lnTo>
                      <a:pt x="837" y="328"/>
                    </a:lnTo>
                    <a:lnTo>
                      <a:pt x="872" y="345"/>
                    </a:lnTo>
                    <a:lnTo>
                      <a:pt x="890" y="316"/>
                    </a:lnTo>
                    <a:lnTo>
                      <a:pt x="918" y="334"/>
                    </a:lnTo>
                    <a:lnTo>
                      <a:pt x="914" y="294"/>
                    </a:lnTo>
                    <a:lnTo>
                      <a:pt x="975" y="303"/>
                    </a:lnTo>
                    <a:lnTo>
                      <a:pt x="982" y="295"/>
                    </a:lnTo>
                    <a:lnTo>
                      <a:pt x="967" y="283"/>
                    </a:lnTo>
                    <a:lnTo>
                      <a:pt x="973" y="275"/>
                    </a:lnTo>
                    <a:lnTo>
                      <a:pt x="1022" y="291"/>
                    </a:lnTo>
                    <a:lnTo>
                      <a:pt x="1042" y="289"/>
                    </a:lnTo>
                    <a:lnTo>
                      <a:pt x="1047" y="275"/>
                    </a:lnTo>
                    <a:lnTo>
                      <a:pt x="1033" y="270"/>
                    </a:lnTo>
                    <a:lnTo>
                      <a:pt x="1031" y="250"/>
                    </a:lnTo>
                    <a:lnTo>
                      <a:pt x="1011" y="252"/>
                    </a:lnTo>
                    <a:lnTo>
                      <a:pt x="998" y="259"/>
                    </a:lnTo>
                    <a:lnTo>
                      <a:pt x="990" y="247"/>
                    </a:lnTo>
                    <a:lnTo>
                      <a:pt x="976" y="242"/>
                    </a:lnTo>
                    <a:lnTo>
                      <a:pt x="960" y="216"/>
                    </a:lnTo>
                    <a:lnTo>
                      <a:pt x="1004" y="178"/>
                    </a:lnTo>
                    <a:lnTo>
                      <a:pt x="1017" y="177"/>
                    </a:lnTo>
                    <a:lnTo>
                      <a:pt x="1028" y="143"/>
                    </a:lnTo>
                    <a:lnTo>
                      <a:pt x="967" y="135"/>
                    </a:lnTo>
                    <a:lnTo>
                      <a:pt x="946" y="123"/>
                    </a:lnTo>
                    <a:lnTo>
                      <a:pt x="951" y="110"/>
                    </a:lnTo>
                    <a:lnTo>
                      <a:pt x="942" y="91"/>
                    </a:lnTo>
                    <a:lnTo>
                      <a:pt x="954" y="70"/>
                    </a:lnTo>
                    <a:lnTo>
                      <a:pt x="908" y="80"/>
                    </a:lnTo>
                    <a:lnTo>
                      <a:pt x="887" y="76"/>
                    </a:lnTo>
                    <a:lnTo>
                      <a:pt x="869" y="91"/>
                    </a:lnTo>
                    <a:lnTo>
                      <a:pt x="835" y="88"/>
                    </a:lnTo>
                    <a:lnTo>
                      <a:pt x="764" y="120"/>
                    </a:lnTo>
                    <a:lnTo>
                      <a:pt x="753" y="141"/>
                    </a:lnTo>
                    <a:lnTo>
                      <a:pt x="729" y="117"/>
                    </a:lnTo>
                    <a:lnTo>
                      <a:pt x="703" y="113"/>
                    </a:lnTo>
                    <a:lnTo>
                      <a:pt x="691" y="134"/>
                    </a:lnTo>
                    <a:lnTo>
                      <a:pt x="707" y="166"/>
                    </a:lnTo>
                    <a:lnTo>
                      <a:pt x="676" y="189"/>
                    </a:lnTo>
                    <a:lnTo>
                      <a:pt x="662" y="177"/>
                    </a:lnTo>
                    <a:lnTo>
                      <a:pt x="645" y="145"/>
                    </a:lnTo>
                    <a:lnTo>
                      <a:pt x="618" y="134"/>
                    </a:lnTo>
                    <a:lnTo>
                      <a:pt x="593" y="164"/>
                    </a:lnTo>
                    <a:lnTo>
                      <a:pt x="517" y="211"/>
                    </a:lnTo>
                    <a:lnTo>
                      <a:pt x="495" y="192"/>
                    </a:lnTo>
                    <a:lnTo>
                      <a:pt x="460" y="175"/>
                    </a:lnTo>
                    <a:lnTo>
                      <a:pt x="470" y="141"/>
                    </a:lnTo>
                    <a:lnTo>
                      <a:pt x="468" y="114"/>
                    </a:lnTo>
                    <a:lnTo>
                      <a:pt x="441" y="123"/>
                    </a:lnTo>
                    <a:lnTo>
                      <a:pt x="430" y="138"/>
                    </a:lnTo>
                    <a:lnTo>
                      <a:pt x="396" y="135"/>
                    </a:lnTo>
                    <a:lnTo>
                      <a:pt x="380" y="116"/>
                    </a:lnTo>
                    <a:lnTo>
                      <a:pt x="364" y="91"/>
                    </a:lnTo>
                    <a:lnTo>
                      <a:pt x="323" y="74"/>
                    </a:lnTo>
                    <a:lnTo>
                      <a:pt x="299" y="36"/>
                    </a:lnTo>
                    <a:lnTo>
                      <a:pt x="331" y="13"/>
                    </a:lnTo>
                    <a:lnTo>
                      <a:pt x="330" y="0"/>
                    </a:lnTo>
                    <a:lnTo>
                      <a:pt x="277" y="12"/>
                    </a:lnTo>
                    <a:lnTo>
                      <a:pt x="265" y="25"/>
                    </a:lnTo>
                    <a:lnTo>
                      <a:pt x="224" y="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9" name="Freeform 122">
                <a:extLst>
                  <a:ext uri="{FF2B5EF4-FFF2-40B4-BE49-F238E27FC236}">
                    <a16:creationId xmlns:a16="http://schemas.microsoft.com/office/drawing/2014/main" id="{338B03A7-84A8-6665-BD4A-961E9A1E85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6" y="2655"/>
                <a:ext cx="388" cy="311"/>
              </a:xfrm>
              <a:custGeom>
                <a:avLst/>
                <a:gdLst>
                  <a:gd name="T0" fmla="*/ 97 w 1163"/>
                  <a:gd name="T1" fmla="*/ 98 h 935"/>
                  <a:gd name="T2" fmla="*/ 101 w 1163"/>
                  <a:gd name="T3" fmla="*/ 139 h 935"/>
                  <a:gd name="T4" fmla="*/ 137 w 1163"/>
                  <a:gd name="T5" fmla="*/ 162 h 935"/>
                  <a:gd name="T6" fmla="*/ 94 w 1163"/>
                  <a:gd name="T7" fmla="*/ 206 h 935"/>
                  <a:gd name="T8" fmla="*/ 76 w 1163"/>
                  <a:gd name="T9" fmla="*/ 228 h 935"/>
                  <a:gd name="T10" fmla="*/ 19 w 1163"/>
                  <a:gd name="T11" fmla="*/ 260 h 935"/>
                  <a:gd name="T12" fmla="*/ 0 w 1163"/>
                  <a:gd name="T13" fmla="*/ 276 h 935"/>
                  <a:gd name="T14" fmla="*/ 23 w 1163"/>
                  <a:gd name="T15" fmla="*/ 306 h 935"/>
                  <a:gd name="T16" fmla="*/ 6 w 1163"/>
                  <a:gd name="T17" fmla="*/ 348 h 935"/>
                  <a:gd name="T18" fmla="*/ 38 w 1163"/>
                  <a:gd name="T19" fmla="*/ 399 h 935"/>
                  <a:gd name="T20" fmla="*/ 83 w 1163"/>
                  <a:gd name="T21" fmla="*/ 455 h 935"/>
                  <a:gd name="T22" fmla="*/ 132 w 1163"/>
                  <a:gd name="T23" fmla="*/ 538 h 935"/>
                  <a:gd name="T24" fmla="*/ 108 w 1163"/>
                  <a:gd name="T25" fmla="*/ 567 h 935"/>
                  <a:gd name="T26" fmla="*/ 152 w 1163"/>
                  <a:gd name="T27" fmla="*/ 610 h 935"/>
                  <a:gd name="T28" fmla="*/ 128 w 1163"/>
                  <a:gd name="T29" fmla="*/ 646 h 935"/>
                  <a:gd name="T30" fmla="*/ 242 w 1163"/>
                  <a:gd name="T31" fmla="*/ 709 h 935"/>
                  <a:gd name="T32" fmla="*/ 310 w 1163"/>
                  <a:gd name="T33" fmla="*/ 797 h 935"/>
                  <a:gd name="T34" fmla="*/ 386 w 1163"/>
                  <a:gd name="T35" fmla="*/ 817 h 935"/>
                  <a:gd name="T36" fmla="*/ 417 w 1163"/>
                  <a:gd name="T37" fmla="*/ 793 h 935"/>
                  <a:gd name="T38" fmla="*/ 396 w 1163"/>
                  <a:gd name="T39" fmla="*/ 849 h 935"/>
                  <a:gd name="T40" fmla="*/ 425 w 1163"/>
                  <a:gd name="T41" fmla="*/ 880 h 935"/>
                  <a:gd name="T42" fmla="*/ 442 w 1163"/>
                  <a:gd name="T43" fmla="*/ 919 h 935"/>
                  <a:gd name="T44" fmla="*/ 514 w 1163"/>
                  <a:gd name="T45" fmla="*/ 899 h 935"/>
                  <a:gd name="T46" fmla="*/ 571 w 1163"/>
                  <a:gd name="T47" fmla="*/ 927 h 935"/>
                  <a:gd name="T48" fmla="*/ 597 w 1163"/>
                  <a:gd name="T49" fmla="*/ 850 h 935"/>
                  <a:gd name="T50" fmla="*/ 639 w 1163"/>
                  <a:gd name="T51" fmla="*/ 867 h 935"/>
                  <a:gd name="T52" fmla="*/ 741 w 1163"/>
                  <a:gd name="T53" fmla="*/ 878 h 935"/>
                  <a:gd name="T54" fmla="*/ 794 w 1163"/>
                  <a:gd name="T55" fmla="*/ 879 h 935"/>
                  <a:gd name="T56" fmla="*/ 857 w 1163"/>
                  <a:gd name="T57" fmla="*/ 894 h 935"/>
                  <a:gd name="T58" fmla="*/ 919 w 1163"/>
                  <a:gd name="T59" fmla="*/ 841 h 935"/>
                  <a:gd name="T60" fmla="*/ 936 w 1163"/>
                  <a:gd name="T61" fmla="*/ 812 h 935"/>
                  <a:gd name="T62" fmla="*/ 901 w 1163"/>
                  <a:gd name="T63" fmla="*/ 728 h 935"/>
                  <a:gd name="T64" fmla="*/ 898 w 1163"/>
                  <a:gd name="T65" fmla="*/ 688 h 935"/>
                  <a:gd name="T66" fmla="*/ 980 w 1163"/>
                  <a:gd name="T67" fmla="*/ 640 h 935"/>
                  <a:gd name="T68" fmla="*/ 1068 w 1163"/>
                  <a:gd name="T69" fmla="*/ 646 h 935"/>
                  <a:gd name="T70" fmla="*/ 1157 w 1163"/>
                  <a:gd name="T71" fmla="*/ 591 h 935"/>
                  <a:gd name="T72" fmla="*/ 1145 w 1163"/>
                  <a:gd name="T73" fmla="*/ 531 h 935"/>
                  <a:gd name="T74" fmla="*/ 1004 w 1163"/>
                  <a:gd name="T75" fmla="*/ 537 h 935"/>
                  <a:gd name="T76" fmla="*/ 934 w 1163"/>
                  <a:gd name="T77" fmla="*/ 503 h 935"/>
                  <a:gd name="T78" fmla="*/ 861 w 1163"/>
                  <a:gd name="T79" fmla="*/ 369 h 935"/>
                  <a:gd name="T80" fmla="*/ 807 w 1163"/>
                  <a:gd name="T81" fmla="*/ 295 h 935"/>
                  <a:gd name="T82" fmla="*/ 785 w 1163"/>
                  <a:gd name="T83" fmla="*/ 202 h 935"/>
                  <a:gd name="T84" fmla="*/ 734 w 1163"/>
                  <a:gd name="T85" fmla="*/ 160 h 935"/>
                  <a:gd name="T86" fmla="*/ 668 w 1163"/>
                  <a:gd name="T87" fmla="*/ 92 h 935"/>
                  <a:gd name="T88" fmla="*/ 618 w 1163"/>
                  <a:gd name="T89" fmla="*/ 64 h 935"/>
                  <a:gd name="T90" fmla="*/ 569 w 1163"/>
                  <a:gd name="T91" fmla="*/ 41 h 935"/>
                  <a:gd name="T92" fmla="*/ 504 w 1163"/>
                  <a:gd name="T93" fmla="*/ 0 h 935"/>
                  <a:gd name="T94" fmla="*/ 439 w 1163"/>
                  <a:gd name="T95" fmla="*/ 13 h 935"/>
                  <a:gd name="T96" fmla="*/ 356 w 1163"/>
                  <a:gd name="T97" fmla="*/ 54 h 935"/>
                  <a:gd name="T98" fmla="*/ 301 w 1163"/>
                  <a:gd name="T99" fmla="*/ 46 h 935"/>
                  <a:gd name="T100" fmla="*/ 309 w 1163"/>
                  <a:gd name="T101" fmla="*/ 66 h 935"/>
                  <a:gd name="T102" fmla="*/ 252 w 1163"/>
                  <a:gd name="T103" fmla="*/ 97 h 935"/>
                  <a:gd name="T104" fmla="*/ 206 w 1163"/>
                  <a:gd name="T105" fmla="*/ 108 h 935"/>
                  <a:gd name="T106" fmla="*/ 104 w 1163"/>
                  <a:gd name="T107" fmla="*/ 85 h 9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163" h="935">
                    <a:moveTo>
                      <a:pt x="104" y="85"/>
                    </a:moveTo>
                    <a:lnTo>
                      <a:pt x="97" y="98"/>
                    </a:lnTo>
                    <a:lnTo>
                      <a:pt x="106" y="117"/>
                    </a:lnTo>
                    <a:lnTo>
                      <a:pt x="101" y="139"/>
                    </a:lnTo>
                    <a:lnTo>
                      <a:pt x="115" y="144"/>
                    </a:lnTo>
                    <a:lnTo>
                      <a:pt x="137" y="162"/>
                    </a:lnTo>
                    <a:lnTo>
                      <a:pt x="126" y="189"/>
                    </a:lnTo>
                    <a:lnTo>
                      <a:pt x="94" y="206"/>
                    </a:lnTo>
                    <a:lnTo>
                      <a:pt x="96" y="226"/>
                    </a:lnTo>
                    <a:lnTo>
                      <a:pt x="76" y="228"/>
                    </a:lnTo>
                    <a:lnTo>
                      <a:pt x="66" y="262"/>
                    </a:lnTo>
                    <a:lnTo>
                      <a:pt x="19" y="260"/>
                    </a:lnTo>
                    <a:lnTo>
                      <a:pt x="5" y="268"/>
                    </a:lnTo>
                    <a:lnTo>
                      <a:pt x="0" y="276"/>
                    </a:lnTo>
                    <a:lnTo>
                      <a:pt x="29" y="292"/>
                    </a:lnTo>
                    <a:lnTo>
                      <a:pt x="23" y="306"/>
                    </a:lnTo>
                    <a:lnTo>
                      <a:pt x="17" y="314"/>
                    </a:lnTo>
                    <a:lnTo>
                      <a:pt x="6" y="348"/>
                    </a:lnTo>
                    <a:lnTo>
                      <a:pt x="23" y="380"/>
                    </a:lnTo>
                    <a:lnTo>
                      <a:pt x="38" y="399"/>
                    </a:lnTo>
                    <a:lnTo>
                      <a:pt x="40" y="425"/>
                    </a:lnTo>
                    <a:lnTo>
                      <a:pt x="83" y="455"/>
                    </a:lnTo>
                    <a:lnTo>
                      <a:pt x="95" y="508"/>
                    </a:lnTo>
                    <a:lnTo>
                      <a:pt x="132" y="538"/>
                    </a:lnTo>
                    <a:lnTo>
                      <a:pt x="127" y="552"/>
                    </a:lnTo>
                    <a:lnTo>
                      <a:pt x="108" y="567"/>
                    </a:lnTo>
                    <a:lnTo>
                      <a:pt x="150" y="590"/>
                    </a:lnTo>
                    <a:lnTo>
                      <a:pt x="152" y="610"/>
                    </a:lnTo>
                    <a:lnTo>
                      <a:pt x="127" y="626"/>
                    </a:lnTo>
                    <a:lnTo>
                      <a:pt x="128" y="646"/>
                    </a:lnTo>
                    <a:lnTo>
                      <a:pt x="207" y="698"/>
                    </a:lnTo>
                    <a:lnTo>
                      <a:pt x="242" y="709"/>
                    </a:lnTo>
                    <a:lnTo>
                      <a:pt x="281" y="772"/>
                    </a:lnTo>
                    <a:lnTo>
                      <a:pt x="310" y="797"/>
                    </a:lnTo>
                    <a:lnTo>
                      <a:pt x="374" y="824"/>
                    </a:lnTo>
                    <a:lnTo>
                      <a:pt x="386" y="817"/>
                    </a:lnTo>
                    <a:lnTo>
                      <a:pt x="397" y="796"/>
                    </a:lnTo>
                    <a:lnTo>
                      <a:pt x="417" y="793"/>
                    </a:lnTo>
                    <a:lnTo>
                      <a:pt x="413" y="821"/>
                    </a:lnTo>
                    <a:lnTo>
                      <a:pt x="396" y="849"/>
                    </a:lnTo>
                    <a:lnTo>
                      <a:pt x="405" y="876"/>
                    </a:lnTo>
                    <a:lnTo>
                      <a:pt x="425" y="880"/>
                    </a:lnTo>
                    <a:lnTo>
                      <a:pt x="434" y="893"/>
                    </a:lnTo>
                    <a:lnTo>
                      <a:pt x="442" y="919"/>
                    </a:lnTo>
                    <a:lnTo>
                      <a:pt x="470" y="923"/>
                    </a:lnTo>
                    <a:lnTo>
                      <a:pt x="514" y="899"/>
                    </a:lnTo>
                    <a:lnTo>
                      <a:pt x="558" y="935"/>
                    </a:lnTo>
                    <a:lnTo>
                      <a:pt x="571" y="927"/>
                    </a:lnTo>
                    <a:lnTo>
                      <a:pt x="567" y="887"/>
                    </a:lnTo>
                    <a:lnTo>
                      <a:pt x="597" y="850"/>
                    </a:lnTo>
                    <a:lnTo>
                      <a:pt x="619" y="868"/>
                    </a:lnTo>
                    <a:lnTo>
                      <a:pt x="639" y="867"/>
                    </a:lnTo>
                    <a:lnTo>
                      <a:pt x="709" y="901"/>
                    </a:lnTo>
                    <a:lnTo>
                      <a:pt x="741" y="878"/>
                    </a:lnTo>
                    <a:lnTo>
                      <a:pt x="761" y="882"/>
                    </a:lnTo>
                    <a:lnTo>
                      <a:pt x="794" y="879"/>
                    </a:lnTo>
                    <a:lnTo>
                      <a:pt x="815" y="890"/>
                    </a:lnTo>
                    <a:lnTo>
                      <a:pt x="857" y="894"/>
                    </a:lnTo>
                    <a:lnTo>
                      <a:pt x="901" y="869"/>
                    </a:lnTo>
                    <a:lnTo>
                      <a:pt x="919" y="841"/>
                    </a:lnTo>
                    <a:lnTo>
                      <a:pt x="939" y="846"/>
                    </a:lnTo>
                    <a:lnTo>
                      <a:pt x="936" y="812"/>
                    </a:lnTo>
                    <a:lnTo>
                      <a:pt x="939" y="779"/>
                    </a:lnTo>
                    <a:lnTo>
                      <a:pt x="901" y="728"/>
                    </a:lnTo>
                    <a:lnTo>
                      <a:pt x="906" y="708"/>
                    </a:lnTo>
                    <a:lnTo>
                      <a:pt x="898" y="688"/>
                    </a:lnTo>
                    <a:lnTo>
                      <a:pt x="925" y="626"/>
                    </a:lnTo>
                    <a:lnTo>
                      <a:pt x="980" y="640"/>
                    </a:lnTo>
                    <a:lnTo>
                      <a:pt x="1023" y="670"/>
                    </a:lnTo>
                    <a:lnTo>
                      <a:pt x="1068" y="646"/>
                    </a:lnTo>
                    <a:lnTo>
                      <a:pt x="1147" y="625"/>
                    </a:lnTo>
                    <a:lnTo>
                      <a:pt x="1157" y="591"/>
                    </a:lnTo>
                    <a:lnTo>
                      <a:pt x="1163" y="584"/>
                    </a:lnTo>
                    <a:lnTo>
                      <a:pt x="1145" y="531"/>
                    </a:lnTo>
                    <a:lnTo>
                      <a:pt x="1082" y="510"/>
                    </a:lnTo>
                    <a:lnTo>
                      <a:pt x="1004" y="537"/>
                    </a:lnTo>
                    <a:lnTo>
                      <a:pt x="962" y="515"/>
                    </a:lnTo>
                    <a:lnTo>
                      <a:pt x="934" y="503"/>
                    </a:lnTo>
                    <a:lnTo>
                      <a:pt x="865" y="416"/>
                    </a:lnTo>
                    <a:lnTo>
                      <a:pt x="861" y="369"/>
                    </a:lnTo>
                    <a:lnTo>
                      <a:pt x="843" y="318"/>
                    </a:lnTo>
                    <a:lnTo>
                      <a:pt x="807" y="295"/>
                    </a:lnTo>
                    <a:lnTo>
                      <a:pt x="818" y="260"/>
                    </a:lnTo>
                    <a:lnTo>
                      <a:pt x="785" y="202"/>
                    </a:lnTo>
                    <a:lnTo>
                      <a:pt x="762" y="171"/>
                    </a:lnTo>
                    <a:lnTo>
                      <a:pt x="734" y="160"/>
                    </a:lnTo>
                    <a:lnTo>
                      <a:pt x="727" y="154"/>
                    </a:lnTo>
                    <a:lnTo>
                      <a:pt x="668" y="92"/>
                    </a:lnTo>
                    <a:lnTo>
                      <a:pt x="633" y="83"/>
                    </a:lnTo>
                    <a:lnTo>
                      <a:pt x="618" y="64"/>
                    </a:lnTo>
                    <a:lnTo>
                      <a:pt x="564" y="62"/>
                    </a:lnTo>
                    <a:lnTo>
                      <a:pt x="569" y="41"/>
                    </a:lnTo>
                    <a:lnTo>
                      <a:pt x="541" y="30"/>
                    </a:lnTo>
                    <a:lnTo>
                      <a:pt x="504" y="0"/>
                    </a:lnTo>
                    <a:lnTo>
                      <a:pt x="466" y="17"/>
                    </a:lnTo>
                    <a:lnTo>
                      <a:pt x="439" y="13"/>
                    </a:lnTo>
                    <a:lnTo>
                      <a:pt x="376" y="52"/>
                    </a:lnTo>
                    <a:lnTo>
                      <a:pt x="356" y="54"/>
                    </a:lnTo>
                    <a:lnTo>
                      <a:pt x="307" y="38"/>
                    </a:lnTo>
                    <a:lnTo>
                      <a:pt x="301" y="46"/>
                    </a:lnTo>
                    <a:lnTo>
                      <a:pt x="316" y="58"/>
                    </a:lnTo>
                    <a:lnTo>
                      <a:pt x="309" y="66"/>
                    </a:lnTo>
                    <a:lnTo>
                      <a:pt x="248" y="57"/>
                    </a:lnTo>
                    <a:lnTo>
                      <a:pt x="252" y="97"/>
                    </a:lnTo>
                    <a:lnTo>
                      <a:pt x="224" y="79"/>
                    </a:lnTo>
                    <a:lnTo>
                      <a:pt x="206" y="108"/>
                    </a:lnTo>
                    <a:lnTo>
                      <a:pt x="171" y="91"/>
                    </a:lnTo>
                    <a:lnTo>
                      <a:pt x="104" y="8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0" name="Freeform 123">
                <a:extLst>
                  <a:ext uri="{FF2B5EF4-FFF2-40B4-BE49-F238E27FC236}">
                    <a16:creationId xmlns:a16="http://schemas.microsoft.com/office/drawing/2014/main" id="{20D5CD24-8490-2A66-0199-1858EBC253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11" y="2759"/>
                <a:ext cx="454" cy="465"/>
              </a:xfrm>
              <a:custGeom>
                <a:avLst/>
                <a:gdLst>
                  <a:gd name="T0" fmla="*/ 761 w 1363"/>
                  <a:gd name="T1" fmla="*/ 66 h 1394"/>
                  <a:gd name="T2" fmla="*/ 784 w 1363"/>
                  <a:gd name="T3" fmla="*/ 90 h 1394"/>
                  <a:gd name="T4" fmla="*/ 714 w 1363"/>
                  <a:gd name="T5" fmla="*/ 144 h 1394"/>
                  <a:gd name="T6" fmla="*/ 668 w 1363"/>
                  <a:gd name="T7" fmla="*/ 141 h 1394"/>
                  <a:gd name="T8" fmla="*/ 563 w 1363"/>
                  <a:gd name="T9" fmla="*/ 110 h 1394"/>
                  <a:gd name="T10" fmla="*/ 484 w 1363"/>
                  <a:gd name="T11" fmla="*/ 199 h 1394"/>
                  <a:gd name="T12" fmla="*/ 566 w 1363"/>
                  <a:gd name="T13" fmla="*/ 285 h 1394"/>
                  <a:gd name="T14" fmla="*/ 619 w 1363"/>
                  <a:gd name="T15" fmla="*/ 348 h 1394"/>
                  <a:gd name="T16" fmla="*/ 650 w 1363"/>
                  <a:gd name="T17" fmla="*/ 391 h 1394"/>
                  <a:gd name="T18" fmla="*/ 584 w 1363"/>
                  <a:gd name="T19" fmla="*/ 405 h 1394"/>
                  <a:gd name="T20" fmla="*/ 545 w 1363"/>
                  <a:gd name="T21" fmla="*/ 421 h 1394"/>
                  <a:gd name="T22" fmla="*/ 536 w 1363"/>
                  <a:gd name="T23" fmla="*/ 463 h 1394"/>
                  <a:gd name="T24" fmla="*/ 515 w 1363"/>
                  <a:gd name="T25" fmla="*/ 518 h 1394"/>
                  <a:gd name="T26" fmla="*/ 486 w 1363"/>
                  <a:gd name="T27" fmla="*/ 574 h 1394"/>
                  <a:gd name="T28" fmla="*/ 405 w 1363"/>
                  <a:gd name="T29" fmla="*/ 575 h 1394"/>
                  <a:gd name="T30" fmla="*/ 283 w 1363"/>
                  <a:gd name="T31" fmla="*/ 560 h 1394"/>
                  <a:gd name="T32" fmla="*/ 198 w 1363"/>
                  <a:gd name="T33" fmla="*/ 662 h 1394"/>
                  <a:gd name="T34" fmla="*/ 112 w 1363"/>
                  <a:gd name="T35" fmla="*/ 743 h 1394"/>
                  <a:gd name="T36" fmla="*/ 116 w 1363"/>
                  <a:gd name="T37" fmla="*/ 783 h 1394"/>
                  <a:gd name="T38" fmla="*/ 11 w 1363"/>
                  <a:gd name="T39" fmla="*/ 880 h 1394"/>
                  <a:gd name="T40" fmla="*/ 70 w 1363"/>
                  <a:gd name="T41" fmla="*/ 929 h 1394"/>
                  <a:gd name="T42" fmla="*/ 81 w 1363"/>
                  <a:gd name="T43" fmla="*/ 988 h 1394"/>
                  <a:gd name="T44" fmla="*/ 142 w 1363"/>
                  <a:gd name="T45" fmla="*/ 995 h 1394"/>
                  <a:gd name="T46" fmla="*/ 171 w 1363"/>
                  <a:gd name="T47" fmla="*/ 1081 h 1394"/>
                  <a:gd name="T48" fmla="*/ 66 w 1363"/>
                  <a:gd name="T49" fmla="*/ 1184 h 1394"/>
                  <a:gd name="T50" fmla="*/ 12 w 1363"/>
                  <a:gd name="T51" fmla="*/ 1317 h 1394"/>
                  <a:gd name="T52" fmla="*/ 23 w 1363"/>
                  <a:gd name="T53" fmla="*/ 1376 h 1394"/>
                  <a:gd name="T54" fmla="*/ 70 w 1363"/>
                  <a:gd name="T55" fmla="*/ 1372 h 1394"/>
                  <a:gd name="T56" fmla="*/ 179 w 1363"/>
                  <a:gd name="T57" fmla="*/ 1388 h 1394"/>
                  <a:gd name="T58" fmla="*/ 192 w 1363"/>
                  <a:gd name="T59" fmla="*/ 1380 h 1394"/>
                  <a:gd name="T60" fmla="*/ 196 w 1363"/>
                  <a:gd name="T61" fmla="*/ 1353 h 1394"/>
                  <a:gd name="T62" fmla="*/ 166 w 1363"/>
                  <a:gd name="T63" fmla="*/ 1316 h 1394"/>
                  <a:gd name="T64" fmla="*/ 187 w 1363"/>
                  <a:gd name="T65" fmla="*/ 1260 h 1394"/>
                  <a:gd name="T66" fmla="*/ 228 w 1363"/>
                  <a:gd name="T67" fmla="*/ 1195 h 1394"/>
                  <a:gd name="T68" fmla="*/ 330 w 1363"/>
                  <a:gd name="T69" fmla="*/ 1140 h 1394"/>
                  <a:gd name="T70" fmla="*/ 439 w 1363"/>
                  <a:gd name="T71" fmla="*/ 1075 h 1394"/>
                  <a:gd name="T72" fmla="*/ 465 w 1363"/>
                  <a:gd name="T73" fmla="*/ 1006 h 1394"/>
                  <a:gd name="T74" fmla="*/ 505 w 1363"/>
                  <a:gd name="T75" fmla="*/ 921 h 1394"/>
                  <a:gd name="T76" fmla="*/ 581 w 1363"/>
                  <a:gd name="T77" fmla="*/ 874 h 1394"/>
                  <a:gd name="T78" fmla="*/ 669 w 1363"/>
                  <a:gd name="T79" fmla="*/ 947 h 1394"/>
                  <a:gd name="T80" fmla="*/ 709 w 1363"/>
                  <a:gd name="T81" fmla="*/ 882 h 1394"/>
                  <a:gd name="T82" fmla="*/ 677 w 1363"/>
                  <a:gd name="T83" fmla="*/ 832 h 1394"/>
                  <a:gd name="T84" fmla="*/ 793 w 1363"/>
                  <a:gd name="T85" fmla="*/ 774 h 1394"/>
                  <a:gd name="T86" fmla="*/ 759 w 1363"/>
                  <a:gd name="T87" fmla="*/ 697 h 1394"/>
                  <a:gd name="T88" fmla="*/ 835 w 1363"/>
                  <a:gd name="T89" fmla="*/ 791 h 1394"/>
                  <a:gd name="T90" fmla="*/ 898 w 1363"/>
                  <a:gd name="T91" fmla="*/ 744 h 1394"/>
                  <a:gd name="T92" fmla="*/ 971 w 1363"/>
                  <a:gd name="T93" fmla="*/ 744 h 1394"/>
                  <a:gd name="T94" fmla="*/ 1039 w 1363"/>
                  <a:gd name="T95" fmla="*/ 744 h 1394"/>
                  <a:gd name="T96" fmla="*/ 1105 w 1363"/>
                  <a:gd name="T97" fmla="*/ 665 h 1394"/>
                  <a:gd name="T98" fmla="*/ 1202 w 1363"/>
                  <a:gd name="T99" fmla="*/ 554 h 1394"/>
                  <a:gd name="T100" fmla="*/ 1265 w 1363"/>
                  <a:gd name="T101" fmla="*/ 575 h 1394"/>
                  <a:gd name="T102" fmla="*/ 1351 w 1363"/>
                  <a:gd name="T103" fmla="*/ 562 h 1394"/>
                  <a:gd name="T104" fmla="*/ 1363 w 1363"/>
                  <a:gd name="T105" fmla="*/ 479 h 1394"/>
                  <a:gd name="T106" fmla="*/ 1320 w 1363"/>
                  <a:gd name="T107" fmla="*/ 510 h 1394"/>
                  <a:gd name="T108" fmla="*/ 1188 w 1363"/>
                  <a:gd name="T109" fmla="*/ 395 h 1394"/>
                  <a:gd name="T110" fmla="*/ 1073 w 1363"/>
                  <a:gd name="T111" fmla="*/ 312 h 1394"/>
                  <a:gd name="T112" fmla="*/ 1054 w 1363"/>
                  <a:gd name="T113" fmla="*/ 253 h 1394"/>
                  <a:gd name="T114" fmla="*/ 1041 w 1363"/>
                  <a:gd name="T115" fmla="*/ 194 h 1394"/>
                  <a:gd name="T116" fmla="*/ 984 w 1363"/>
                  <a:gd name="T117" fmla="*/ 85 h 1394"/>
                  <a:gd name="T118" fmla="*/ 963 w 1363"/>
                  <a:gd name="T119" fmla="*/ 0 h 1394"/>
                  <a:gd name="T120" fmla="*/ 890 w 1363"/>
                  <a:gd name="T121" fmla="*/ 13 h 1394"/>
                  <a:gd name="T122" fmla="*/ 792 w 1363"/>
                  <a:gd name="T123" fmla="*/ 43 h 13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363" h="1394">
                    <a:moveTo>
                      <a:pt x="792" y="43"/>
                    </a:moveTo>
                    <a:lnTo>
                      <a:pt x="788" y="70"/>
                    </a:lnTo>
                    <a:lnTo>
                      <a:pt x="761" y="66"/>
                    </a:lnTo>
                    <a:lnTo>
                      <a:pt x="742" y="74"/>
                    </a:lnTo>
                    <a:lnTo>
                      <a:pt x="756" y="86"/>
                    </a:lnTo>
                    <a:lnTo>
                      <a:pt x="784" y="90"/>
                    </a:lnTo>
                    <a:lnTo>
                      <a:pt x="785" y="110"/>
                    </a:lnTo>
                    <a:lnTo>
                      <a:pt x="727" y="129"/>
                    </a:lnTo>
                    <a:lnTo>
                      <a:pt x="714" y="144"/>
                    </a:lnTo>
                    <a:lnTo>
                      <a:pt x="676" y="161"/>
                    </a:lnTo>
                    <a:lnTo>
                      <a:pt x="669" y="155"/>
                    </a:lnTo>
                    <a:lnTo>
                      <a:pt x="668" y="141"/>
                    </a:lnTo>
                    <a:lnTo>
                      <a:pt x="617" y="106"/>
                    </a:lnTo>
                    <a:lnTo>
                      <a:pt x="585" y="122"/>
                    </a:lnTo>
                    <a:lnTo>
                      <a:pt x="563" y="110"/>
                    </a:lnTo>
                    <a:lnTo>
                      <a:pt x="538" y="120"/>
                    </a:lnTo>
                    <a:lnTo>
                      <a:pt x="451" y="135"/>
                    </a:lnTo>
                    <a:lnTo>
                      <a:pt x="484" y="199"/>
                    </a:lnTo>
                    <a:lnTo>
                      <a:pt x="542" y="240"/>
                    </a:lnTo>
                    <a:lnTo>
                      <a:pt x="532" y="268"/>
                    </a:lnTo>
                    <a:lnTo>
                      <a:pt x="566" y="285"/>
                    </a:lnTo>
                    <a:lnTo>
                      <a:pt x="569" y="305"/>
                    </a:lnTo>
                    <a:lnTo>
                      <a:pt x="603" y="315"/>
                    </a:lnTo>
                    <a:lnTo>
                      <a:pt x="619" y="348"/>
                    </a:lnTo>
                    <a:lnTo>
                      <a:pt x="639" y="345"/>
                    </a:lnTo>
                    <a:lnTo>
                      <a:pt x="654" y="364"/>
                    </a:lnTo>
                    <a:lnTo>
                      <a:pt x="650" y="391"/>
                    </a:lnTo>
                    <a:lnTo>
                      <a:pt x="630" y="387"/>
                    </a:lnTo>
                    <a:lnTo>
                      <a:pt x="612" y="409"/>
                    </a:lnTo>
                    <a:lnTo>
                      <a:pt x="584" y="405"/>
                    </a:lnTo>
                    <a:lnTo>
                      <a:pt x="573" y="426"/>
                    </a:lnTo>
                    <a:lnTo>
                      <a:pt x="559" y="420"/>
                    </a:lnTo>
                    <a:lnTo>
                      <a:pt x="545" y="421"/>
                    </a:lnTo>
                    <a:lnTo>
                      <a:pt x="547" y="441"/>
                    </a:lnTo>
                    <a:lnTo>
                      <a:pt x="535" y="449"/>
                    </a:lnTo>
                    <a:lnTo>
                      <a:pt x="536" y="463"/>
                    </a:lnTo>
                    <a:lnTo>
                      <a:pt x="531" y="476"/>
                    </a:lnTo>
                    <a:lnTo>
                      <a:pt x="506" y="498"/>
                    </a:lnTo>
                    <a:lnTo>
                      <a:pt x="515" y="518"/>
                    </a:lnTo>
                    <a:lnTo>
                      <a:pt x="503" y="546"/>
                    </a:lnTo>
                    <a:lnTo>
                      <a:pt x="505" y="566"/>
                    </a:lnTo>
                    <a:lnTo>
                      <a:pt x="486" y="574"/>
                    </a:lnTo>
                    <a:lnTo>
                      <a:pt x="482" y="608"/>
                    </a:lnTo>
                    <a:lnTo>
                      <a:pt x="470" y="623"/>
                    </a:lnTo>
                    <a:lnTo>
                      <a:pt x="405" y="575"/>
                    </a:lnTo>
                    <a:lnTo>
                      <a:pt x="344" y="561"/>
                    </a:lnTo>
                    <a:lnTo>
                      <a:pt x="319" y="576"/>
                    </a:lnTo>
                    <a:lnTo>
                      <a:pt x="283" y="560"/>
                    </a:lnTo>
                    <a:lnTo>
                      <a:pt x="261" y="602"/>
                    </a:lnTo>
                    <a:lnTo>
                      <a:pt x="234" y="611"/>
                    </a:lnTo>
                    <a:lnTo>
                      <a:pt x="198" y="662"/>
                    </a:lnTo>
                    <a:lnTo>
                      <a:pt x="153" y="672"/>
                    </a:lnTo>
                    <a:lnTo>
                      <a:pt x="168" y="691"/>
                    </a:lnTo>
                    <a:lnTo>
                      <a:pt x="112" y="743"/>
                    </a:lnTo>
                    <a:lnTo>
                      <a:pt x="107" y="757"/>
                    </a:lnTo>
                    <a:lnTo>
                      <a:pt x="115" y="769"/>
                    </a:lnTo>
                    <a:lnTo>
                      <a:pt x="116" y="783"/>
                    </a:lnTo>
                    <a:lnTo>
                      <a:pt x="70" y="787"/>
                    </a:lnTo>
                    <a:lnTo>
                      <a:pt x="65" y="821"/>
                    </a:lnTo>
                    <a:lnTo>
                      <a:pt x="11" y="880"/>
                    </a:lnTo>
                    <a:lnTo>
                      <a:pt x="19" y="899"/>
                    </a:lnTo>
                    <a:lnTo>
                      <a:pt x="46" y="903"/>
                    </a:lnTo>
                    <a:lnTo>
                      <a:pt x="70" y="929"/>
                    </a:lnTo>
                    <a:lnTo>
                      <a:pt x="104" y="946"/>
                    </a:lnTo>
                    <a:lnTo>
                      <a:pt x="101" y="986"/>
                    </a:lnTo>
                    <a:lnTo>
                      <a:pt x="81" y="988"/>
                    </a:lnTo>
                    <a:lnTo>
                      <a:pt x="78" y="1021"/>
                    </a:lnTo>
                    <a:lnTo>
                      <a:pt x="85" y="1028"/>
                    </a:lnTo>
                    <a:lnTo>
                      <a:pt x="142" y="995"/>
                    </a:lnTo>
                    <a:lnTo>
                      <a:pt x="153" y="1035"/>
                    </a:lnTo>
                    <a:lnTo>
                      <a:pt x="148" y="1055"/>
                    </a:lnTo>
                    <a:lnTo>
                      <a:pt x="171" y="1081"/>
                    </a:lnTo>
                    <a:lnTo>
                      <a:pt x="134" y="1117"/>
                    </a:lnTo>
                    <a:lnTo>
                      <a:pt x="100" y="1187"/>
                    </a:lnTo>
                    <a:lnTo>
                      <a:pt x="66" y="1184"/>
                    </a:lnTo>
                    <a:lnTo>
                      <a:pt x="25" y="1174"/>
                    </a:lnTo>
                    <a:lnTo>
                      <a:pt x="11" y="1236"/>
                    </a:lnTo>
                    <a:lnTo>
                      <a:pt x="12" y="1317"/>
                    </a:lnTo>
                    <a:lnTo>
                      <a:pt x="0" y="1344"/>
                    </a:lnTo>
                    <a:lnTo>
                      <a:pt x="22" y="1362"/>
                    </a:lnTo>
                    <a:lnTo>
                      <a:pt x="23" y="1376"/>
                    </a:lnTo>
                    <a:lnTo>
                      <a:pt x="52" y="1386"/>
                    </a:lnTo>
                    <a:lnTo>
                      <a:pt x="57" y="1379"/>
                    </a:lnTo>
                    <a:lnTo>
                      <a:pt x="70" y="1372"/>
                    </a:lnTo>
                    <a:lnTo>
                      <a:pt x="111" y="1381"/>
                    </a:lnTo>
                    <a:lnTo>
                      <a:pt x="123" y="1373"/>
                    </a:lnTo>
                    <a:lnTo>
                      <a:pt x="179" y="1388"/>
                    </a:lnTo>
                    <a:lnTo>
                      <a:pt x="187" y="1394"/>
                    </a:lnTo>
                    <a:lnTo>
                      <a:pt x="193" y="1394"/>
                    </a:lnTo>
                    <a:lnTo>
                      <a:pt x="192" y="1380"/>
                    </a:lnTo>
                    <a:lnTo>
                      <a:pt x="197" y="1373"/>
                    </a:lnTo>
                    <a:lnTo>
                      <a:pt x="190" y="1360"/>
                    </a:lnTo>
                    <a:lnTo>
                      <a:pt x="196" y="1353"/>
                    </a:lnTo>
                    <a:lnTo>
                      <a:pt x="189" y="1347"/>
                    </a:lnTo>
                    <a:lnTo>
                      <a:pt x="180" y="1327"/>
                    </a:lnTo>
                    <a:lnTo>
                      <a:pt x="166" y="1316"/>
                    </a:lnTo>
                    <a:lnTo>
                      <a:pt x="184" y="1294"/>
                    </a:lnTo>
                    <a:lnTo>
                      <a:pt x="169" y="1282"/>
                    </a:lnTo>
                    <a:lnTo>
                      <a:pt x="187" y="1260"/>
                    </a:lnTo>
                    <a:lnTo>
                      <a:pt x="184" y="1220"/>
                    </a:lnTo>
                    <a:lnTo>
                      <a:pt x="203" y="1205"/>
                    </a:lnTo>
                    <a:lnTo>
                      <a:pt x="228" y="1195"/>
                    </a:lnTo>
                    <a:lnTo>
                      <a:pt x="277" y="1225"/>
                    </a:lnTo>
                    <a:lnTo>
                      <a:pt x="346" y="1239"/>
                    </a:lnTo>
                    <a:lnTo>
                      <a:pt x="330" y="1140"/>
                    </a:lnTo>
                    <a:lnTo>
                      <a:pt x="369" y="1122"/>
                    </a:lnTo>
                    <a:lnTo>
                      <a:pt x="372" y="1088"/>
                    </a:lnTo>
                    <a:lnTo>
                      <a:pt x="439" y="1075"/>
                    </a:lnTo>
                    <a:lnTo>
                      <a:pt x="470" y="1052"/>
                    </a:lnTo>
                    <a:lnTo>
                      <a:pt x="481" y="1031"/>
                    </a:lnTo>
                    <a:lnTo>
                      <a:pt x="465" y="1006"/>
                    </a:lnTo>
                    <a:lnTo>
                      <a:pt x="463" y="979"/>
                    </a:lnTo>
                    <a:lnTo>
                      <a:pt x="478" y="917"/>
                    </a:lnTo>
                    <a:lnTo>
                      <a:pt x="505" y="921"/>
                    </a:lnTo>
                    <a:lnTo>
                      <a:pt x="522" y="886"/>
                    </a:lnTo>
                    <a:lnTo>
                      <a:pt x="548" y="884"/>
                    </a:lnTo>
                    <a:lnTo>
                      <a:pt x="581" y="874"/>
                    </a:lnTo>
                    <a:lnTo>
                      <a:pt x="610" y="892"/>
                    </a:lnTo>
                    <a:lnTo>
                      <a:pt x="630" y="897"/>
                    </a:lnTo>
                    <a:lnTo>
                      <a:pt x="669" y="947"/>
                    </a:lnTo>
                    <a:lnTo>
                      <a:pt x="688" y="944"/>
                    </a:lnTo>
                    <a:lnTo>
                      <a:pt x="725" y="908"/>
                    </a:lnTo>
                    <a:lnTo>
                      <a:pt x="709" y="882"/>
                    </a:lnTo>
                    <a:lnTo>
                      <a:pt x="675" y="872"/>
                    </a:lnTo>
                    <a:lnTo>
                      <a:pt x="660" y="860"/>
                    </a:lnTo>
                    <a:lnTo>
                      <a:pt x="677" y="832"/>
                    </a:lnTo>
                    <a:lnTo>
                      <a:pt x="731" y="826"/>
                    </a:lnTo>
                    <a:lnTo>
                      <a:pt x="795" y="801"/>
                    </a:lnTo>
                    <a:lnTo>
                      <a:pt x="793" y="774"/>
                    </a:lnTo>
                    <a:lnTo>
                      <a:pt x="730" y="746"/>
                    </a:lnTo>
                    <a:lnTo>
                      <a:pt x="734" y="719"/>
                    </a:lnTo>
                    <a:lnTo>
                      <a:pt x="759" y="697"/>
                    </a:lnTo>
                    <a:lnTo>
                      <a:pt x="786" y="695"/>
                    </a:lnTo>
                    <a:lnTo>
                      <a:pt x="831" y="750"/>
                    </a:lnTo>
                    <a:lnTo>
                      <a:pt x="835" y="791"/>
                    </a:lnTo>
                    <a:lnTo>
                      <a:pt x="870" y="807"/>
                    </a:lnTo>
                    <a:lnTo>
                      <a:pt x="902" y="791"/>
                    </a:lnTo>
                    <a:lnTo>
                      <a:pt x="898" y="744"/>
                    </a:lnTo>
                    <a:lnTo>
                      <a:pt x="903" y="724"/>
                    </a:lnTo>
                    <a:lnTo>
                      <a:pt x="952" y="753"/>
                    </a:lnTo>
                    <a:lnTo>
                      <a:pt x="971" y="744"/>
                    </a:lnTo>
                    <a:lnTo>
                      <a:pt x="1000" y="755"/>
                    </a:lnTo>
                    <a:lnTo>
                      <a:pt x="1022" y="780"/>
                    </a:lnTo>
                    <a:lnTo>
                      <a:pt x="1039" y="744"/>
                    </a:lnTo>
                    <a:lnTo>
                      <a:pt x="1059" y="743"/>
                    </a:lnTo>
                    <a:lnTo>
                      <a:pt x="1095" y="692"/>
                    </a:lnTo>
                    <a:lnTo>
                      <a:pt x="1105" y="665"/>
                    </a:lnTo>
                    <a:lnTo>
                      <a:pt x="1166" y="659"/>
                    </a:lnTo>
                    <a:lnTo>
                      <a:pt x="1160" y="612"/>
                    </a:lnTo>
                    <a:lnTo>
                      <a:pt x="1202" y="554"/>
                    </a:lnTo>
                    <a:lnTo>
                      <a:pt x="1232" y="579"/>
                    </a:lnTo>
                    <a:lnTo>
                      <a:pt x="1247" y="604"/>
                    </a:lnTo>
                    <a:lnTo>
                      <a:pt x="1265" y="575"/>
                    </a:lnTo>
                    <a:lnTo>
                      <a:pt x="1326" y="584"/>
                    </a:lnTo>
                    <a:lnTo>
                      <a:pt x="1352" y="574"/>
                    </a:lnTo>
                    <a:lnTo>
                      <a:pt x="1351" y="562"/>
                    </a:lnTo>
                    <a:lnTo>
                      <a:pt x="1342" y="535"/>
                    </a:lnTo>
                    <a:lnTo>
                      <a:pt x="1359" y="507"/>
                    </a:lnTo>
                    <a:lnTo>
                      <a:pt x="1363" y="479"/>
                    </a:lnTo>
                    <a:lnTo>
                      <a:pt x="1343" y="482"/>
                    </a:lnTo>
                    <a:lnTo>
                      <a:pt x="1332" y="503"/>
                    </a:lnTo>
                    <a:lnTo>
                      <a:pt x="1320" y="510"/>
                    </a:lnTo>
                    <a:lnTo>
                      <a:pt x="1256" y="483"/>
                    </a:lnTo>
                    <a:lnTo>
                      <a:pt x="1227" y="458"/>
                    </a:lnTo>
                    <a:lnTo>
                      <a:pt x="1188" y="395"/>
                    </a:lnTo>
                    <a:lnTo>
                      <a:pt x="1153" y="384"/>
                    </a:lnTo>
                    <a:lnTo>
                      <a:pt x="1074" y="332"/>
                    </a:lnTo>
                    <a:lnTo>
                      <a:pt x="1073" y="312"/>
                    </a:lnTo>
                    <a:lnTo>
                      <a:pt x="1098" y="296"/>
                    </a:lnTo>
                    <a:lnTo>
                      <a:pt x="1096" y="276"/>
                    </a:lnTo>
                    <a:lnTo>
                      <a:pt x="1054" y="253"/>
                    </a:lnTo>
                    <a:lnTo>
                      <a:pt x="1073" y="238"/>
                    </a:lnTo>
                    <a:lnTo>
                      <a:pt x="1078" y="224"/>
                    </a:lnTo>
                    <a:lnTo>
                      <a:pt x="1041" y="194"/>
                    </a:lnTo>
                    <a:lnTo>
                      <a:pt x="1029" y="141"/>
                    </a:lnTo>
                    <a:lnTo>
                      <a:pt x="986" y="111"/>
                    </a:lnTo>
                    <a:lnTo>
                      <a:pt x="984" y="85"/>
                    </a:lnTo>
                    <a:lnTo>
                      <a:pt x="969" y="66"/>
                    </a:lnTo>
                    <a:lnTo>
                      <a:pt x="952" y="34"/>
                    </a:lnTo>
                    <a:lnTo>
                      <a:pt x="963" y="0"/>
                    </a:lnTo>
                    <a:lnTo>
                      <a:pt x="943" y="2"/>
                    </a:lnTo>
                    <a:lnTo>
                      <a:pt x="911" y="25"/>
                    </a:lnTo>
                    <a:lnTo>
                      <a:pt x="890" y="13"/>
                    </a:lnTo>
                    <a:lnTo>
                      <a:pt x="867" y="49"/>
                    </a:lnTo>
                    <a:lnTo>
                      <a:pt x="798" y="35"/>
                    </a:lnTo>
                    <a:lnTo>
                      <a:pt x="792" y="4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1" name="Freeform 124">
                <a:extLst>
                  <a:ext uri="{FF2B5EF4-FFF2-40B4-BE49-F238E27FC236}">
                    <a16:creationId xmlns:a16="http://schemas.microsoft.com/office/drawing/2014/main" id="{93DD6478-7255-7EE5-2487-D031A42642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5" y="2162"/>
                <a:ext cx="355" cy="332"/>
              </a:xfrm>
              <a:custGeom>
                <a:avLst/>
                <a:gdLst>
                  <a:gd name="T0" fmla="*/ 910 w 1063"/>
                  <a:gd name="T1" fmla="*/ 238 h 996"/>
                  <a:gd name="T2" fmla="*/ 856 w 1063"/>
                  <a:gd name="T3" fmla="*/ 170 h 996"/>
                  <a:gd name="T4" fmla="*/ 813 w 1063"/>
                  <a:gd name="T5" fmla="*/ 207 h 996"/>
                  <a:gd name="T6" fmla="*/ 709 w 1063"/>
                  <a:gd name="T7" fmla="*/ 176 h 996"/>
                  <a:gd name="T8" fmla="*/ 656 w 1063"/>
                  <a:gd name="T9" fmla="*/ 120 h 996"/>
                  <a:gd name="T10" fmla="*/ 554 w 1063"/>
                  <a:gd name="T11" fmla="*/ 103 h 996"/>
                  <a:gd name="T12" fmla="*/ 506 w 1063"/>
                  <a:gd name="T13" fmla="*/ 87 h 996"/>
                  <a:gd name="T14" fmla="*/ 459 w 1063"/>
                  <a:gd name="T15" fmla="*/ 18 h 996"/>
                  <a:gd name="T16" fmla="*/ 392 w 1063"/>
                  <a:gd name="T17" fmla="*/ 18 h 996"/>
                  <a:gd name="T18" fmla="*/ 349 w 1063"/>
                  <a:gd name="T19" fmla="*/ 68 h 996"/>
                  <a:gd name="T20" fmla="*/ 341 w 1063"/>
                  <a:gd name="T21" fmla="*/ 123 h 996"/>
                  <a:gd name="T22" fmla="*/ 252 w 1063"/>
                  <a:gd name="T23" fmla="*/ 104 h 996"/>
                  <a:gd name="T24" fmla="*/ 189 w 1063"/>
                  <a:gd name="T25" fmla="*/ 217 h 996"/>
                  <a:gd name="T26" fmla="*/ 109 w 1063"/>
                  <a:gd name="T27" fmla="*/ 299 h 996"/>
                  <a:gd name="T28" fmla="*/ 135 w 1063"/>
                  <a:gd name="T29" fmla="*/ 364 h 996"/>
                  <a:gd name="T30" fmla="*/ 97 w 1063"/>
                  <a:gd name="T31" fmla="*/ 394 h 996"/>
                  <a:gd name="T32" fmla="*/ 63 w 1063"/>
                  <a:gd name="T33" fmla="*/ 451 h 996"/>
                  <a:gd name="T34" fmla="*/ 58 w 1063"/>
                  <a:gd name="T35" fmla="*/ 545 h 996"/>
                  <a:gd name="T36" fmla="*/ 10 w 1063"/>
                  <a:gd name="T37" fmla="*/ 603 h 996"/>
                  <a:gd name="T38" fmla="*/ 15 w 1063"/>
                  <a:gd name="T39" fmla="*/ 663 h 996"/>
                  <a:gd name="T40" fmla="*/ 83 w 1063"/>
                  <a:gd name="T41" fmla="*/ 804 h 996"/>
                  <a:gd name="T42" fmla="*/ 57 w 1063"/>
                  <a:gd name="T43" fmla="*/ 894 h 996"/>
                  <a:gd name="T44" fmla="*/ 84 w 1063"/>
                  <a:gd name="T45" fmla="*/ 966 h 996"/>
                  <a:gd name="T46" fmla="*/ 117 w 1063"/>
                  <a:gd name="T47" fmla="*/ 969 h 996"/>
                  <a:gd name="T48" fmla="*/ 216 w 1063"/>
                  <a:gd name="T49" fmla="*/ 933 h 996"/>
                  <a:gd name="T50" fmla="*/ 258 w 1063"/>
                  <a:gd name="T51" fmla="*/ 956 h 996"/>
                  <a:gd name="T52" fmla="*/ 344 w 1063"/>
                  <a:gd name="T53" fmla="*/ 955 h 996"/>
                  <a:gd name="T54" fmla="*/ 401 w 1063"/>
                  <a:gd name="T55" fmla="*/ 835 h 996"/>
                  <a:gd name="T56" fmla="*/ 445 w 1063"/>
                  <a:gd name="T57" fmla="*/ 737 h 996"/>
                  <a:gd name="T58" fmla="*/ 499 w 1063"/>
                  <a:gd name="T59" fmla="*/ 672 h 996"/>
                  <a:gd name="T60" fmla="*/ 549 w 1063"/>
                  <a:gd name="T61" fmla="*/ 627 h 996"/>
                  <a:gd name="T62" fmla="*/ 610 w 1063"/>
                  <a:gd name="T63" fmla="*/ 702 h 996"/>
                  <a:gd name="T64" fmla="*/ 671 w 1063"/>
                  <a:gd name="T65" fmla="*/ 790 h 996"/>
                  <a:gd name="T66" fmla="*/ 714 w 1063"/>
                  <a:gd name="T67" fmla="*/ 813 h 996"/>
                  <a:gd name="T68" fmla="*/ 710 w 1063"/>
                  <a:gd name="T69" fmla="*/ 847 h 996"/>
                  <a:gd name="T70" fmla="*/ 733 w 1063"/>
                  <a:gd name="T71" fmla="*/ 946 h 996"/>
                  <a:gd name="T72" fmla="*/ 801 w 1063"/>
                  <a:gd name="T73" fmla="*/ 879 h 996"/>
                  <a:gd name="T74" fmla="*/ 813 w 1063"/>
                  <a:gd name="T75" fmla="*/ 783 h 996"/>
                  <a:gd name="T76" fmla="*/ 857 w 1063"/>
                  <a:gd name="T77" fmla="*/ 685 h 996"/>
                  <a:gd name="T78" fmla="*/ 926 w 1063"/>
                  <a:gd name="T79" fmla="*/ 713 h 996"/>
                  <a:gd name="T80" fmla="*/ 968 w 1063"/>
                  <a:gd name="T81" fmla="*/ 648 h 996"/>
                  <a:gd name="T82" fmla="*/ 1057 w 1063"/>
                  <a:gd name="T83" fmla="*/ 607 h 996"/>
                  <a:gd name="T84" fmla="*/ 1059 w 1063"/>
                  <a:gd name="T85" fmla="*/ 552 h 996"/>
                  <a:gd name="T86" fmla="*/ 1010 w 1063"/>
                  <a:gd name="T87" fmla="*/ 450 h 996"/>
                  <a:gd name="T88" fmla="*/ 998 w 1063"/>
                  <a:gd name="T89" fmla="*/ 404 h 996"/>
                  <a:gd name="T90" fmla="*/ 961 w 1063"/>
                  <a:gd name="T91" fmla="*/ 293 h 9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063" h="996">
                    <a:moveTo>
                      <a:pt x="961" y="293"/>
                    </a:moveTo>
                    <a:lnTo>
                      <a:pt x="943" y="241"/>
                    </a:lnTo>
                    <a:lnTo>
                      <a:pt x="910" y="238"/>
                    </a:lnTo>
                    <a:lnTo>
                      <a:pt x="894" y="219"/>
                    </a:lnTo>
                    <a:lnTo>
                      <a:pt x="846" y="217"/>
                    </a:lnTo>
                    <a:lnTo>
                      <a:pt x="856" y="170"/>
                    </a:lnTo>
                    <a:lnTo>
                      <a:pt x="847" y="150"/>
                    </a:lnTo>
                    <a:lnTo>
                      <a:pt x="822" y="172"/>
                    </a:lnTo>
                    <a:lnTo>
                      <a:pt x="813" y="207"/>
                    </a:lnTo>
                    <a:lnTo>
                      <a:pt x="774" y="223"/>
                    </a:lnTo>
                    <a:lnTo>
                      <a:pt x="724" y="195"/>
                    </a:lnTo>
                    <a:lnTo>
                      <a:pt x="709" y="176"/>
                    </a:lnTo>
                    <a:lnTo>
                      <a:pt x="699" y="137"/>
                    </a:lnTo>
                    <a:lnTo>
                      <a:pt x="676" y="119"/>
                    </a:lnTo>
                    <a:lnTo>
                      <a:pt x="656" y="120"/>
                    </a:lnTo>
                    <a:lnTo>
                      <a:pt x="614" y="98"/>
                    </a:lnTo>
                    <a:lnTo>
                      <a:pt x="589" y="114"/>
                    </a:lnTo>
                    <a:lnTo>
                      <a:pt x="554" y="103"/>
                    </a:lnTo>
                    <a:lnTo>
                      <a:pt x="535" y="112"/>
                    </a:lnTo>
                    <a:lnTo>
                      <a:pt x="519" y="93"/>
                    </a:lnTo>
                    <a:lnTo>
                      <a:pt x="506" y="87"/>
                    </a:lnTo>
                    <a:lnTo>
                      <a:pt x="510" y="54"/>
                    </a:lnTo>
                    <a:lnTo>
                      <a:pt x="461" y="38"/>
                    </a:lnTo>
                    <a:lnTo>
                      <a:pt x="459" y="18"/>
                    </a:lnTo>
                    <a:lnTo>
                      <a:pt x="434" y="34"/>
                    </a:lnTo>
                    <a:lnTo>
                      <a:pt x="413" y="22"/>
                    </a:lnTo>
                    <a:lnTo>
                      <a:pt x="392" y="18"/>
                    </a:lnTo>
                    <a:lnTo>
                      <a:pt x="391" y="4"/>
                    </a:lnTo>
                    <a:lnTo>
                      <a:pt x="363" y="0"/>
                    </a:lnTo>
                    <a:lnTo>
                      <a:pt x="349" y="68"/>
                    </a:lnTo>
                    <a:lnTo>
                      <a:pt x="379" y="93"/>
                    </a:lnTo>
                    <a:lnTo>
                      <a:pt x="380" y="106"/>
                    </a:lnTo>
                    <a:lnTo>
                      <a:pt x="341" y="123"/>
                    </a:lnTo>
                    <a:lnTo>
                      <a:pt x="263" y="77"/>
                    </a:lnTo>
                    <a:lnTo>
                      <a:pt x="243" y="78"/>
                    </a:lnTo>
                    <a:lnTo>
                      <a:pt x="252" y="104"/>
                    </a:lnTo>
                    <a:lnTo>
                      <a:pt x="239" y="173"/>
                    </a:lnTo>
                    <a:lnTo>
                      <a:pt x="206" y="182"/>
                    </a:lnTo>
                    <a:lnTo>
                      <a:pt x="189" y="217"/>
                    </a:lnTo>
                    <a:lnTo>
                      <a:pt x="169" y="219"/>
                    </a:lnTo>
                    <a:lnTo>
                      <a:pt x="146" y="261"/>
                    </a:lnTo>
                    <a:lnTo>
                      <a:pt x="109" y="299"/>
                    </a:lnTo>
                    <a:lnTo>
                      <a:pt x="104" y="313"/>
                    </a:lnTo>
                    <a:lnTo>
                      <a:pt x="113" y="338"/>
                    </a:lnTo>
                    <a:lnTo>
                      <a:pt x="135" y="364"/>
                    </a:lnTo>
                    <a:lnTo>
                      <a:pt x="123" y="371"/>
                    </a:lnTo>
                    <a:lnTo>
                      <a:pt x="111" y="392"/>
                    </a:lnTo>
                    <a:lnTo>
                      <a:pt x="97" y="394"/>
                    </a:lnTo>
                    <a:lnTo>
                      <a:pt x="100" y="414"/>
                    </a:lnTo>
                    <a:lnTo>
                      <a:pt x="90" y="455"/>
                    </a:lnTo>
                    <a:lnTo>
                      <a:pt x="63" y="451"/>
                    </a:lnTo>
                    <a:lnTo>
                      <a:pt x="26" y="488"/>
                    </a:lnTo>
                    <a:lnTo>
                      <a:pt x="43" y="526"/>
                    </a:lnTo>
                    <a:lnTo>
                      <a:pt x="58" y="545"/>
                    </a:lnTo>
                    <a:lnTo>
                      <a:pt x="60" y="565"/>
                    </a:lnTo>
                    <a:lnTo>
                      <a:pt x="0" y="578"/>
                    </a:lnTo>
                    <a:lnTo>
                      <a:pt x="10" y="603"/>
                    </a:lnTo>
                    <a:lnTo>
                      <a:pt x="12" y="623"/>
                    </a:lnTo>
                    <a:lnTo>
                      <a:pt x="34" y="648"/>
                    </a:lnTo>
                    <a:lnTo>
                      <a:pt x="15" y="663"/>
                    </a:lnTo>
                    <a:lnTo>
                      <a:pt x="17" y="683"/>
                    </a:lnTo>
                    <a:lnTo>
                      <a:pt x="79" y="772"/>
                    </a:lnTo>
                    <a:lnTo>
                      <a:pt x="83" y="804"/>
                    </a:lnTo>
                    <a:lnTo>
                      <a:pt x="70" y="819"/>
                    </a:lnTo>
                    <a:lnTo>
                      <a:pt x="67" y="859"/>
                    </a:lnTo>
                    <a:lnTo>
                      <a:pt x="57" y="894"/>
                    </a:lnTo>
                    <a:lnTo>
                      <a:pt x="71" y="899"/>
                    </a:lnTo>
                    <a:lnTo>
                      <a:pt x="86" y="918"/>
                    </a:lnTo>
                    <a:lnTo>
                      <a:pt x="84" y="966"/>
                    </a:lnTo>
                    <a:lnTo>
                      <a:pt x="113" y="996"/>
                    </a:lnTo>
                    <a:lnTo>
                      <a:pt x="120" y="989"/>
                    </a:lnTo>
                    <a:lnTo>
                      <a:pt x="117" y="969"/>
                    </a:lnTo>
                    <a:lnTo>
                      <a:pt x="123" y="955"/>
                    </a:lnTo>
                    <a:lnTo>
                      <a:pt x="175" y="937"/>
                    </a:lnTo>
                    <a:lnTo>
                      <a:pt x="216" y="933"/>
                    </a:lnTo>
                    <a:lnTo>
                      <a:pt x="224" y="959"/>
                    </a:lnTo>
                    <a:lnTo>
                      <a:pt x="238" y="965"/>
                    </a:lnTo>
                    <a:lnTo>
                      <a:pt x="258" y="956"/>
                    </a:lnTo>
                    <a:lnTo>
                      <a:pt x="299" y="966"/>
                    </a:lnTo>
                    <a:lnTo>
                      <a:pt x="318" y="957"/>
                    </a:lnTo>
                    <a:lnTo>
                      <a:pt x="344" y="955"/>
                    </a:lnTo>
                    <a:lnTo>
                      <a:pt x="355" y="914"/>
                    </a:lnTo>
                    <a:lnTo>
                      <a:pt x="404" y="875"/>
                    </a:lnTo>
                    <a:lnTo>
                      <a:pt x="401" y="835"/>
                    </a:lnTo>
                    <a:lnTo>
                      <a:pt x="412" y="808"/>
                    </a:lnTo>
                    <a:lnTo>
                      <a:pt x="437" y="792"/>
                    </a:lnTo>
                    <a:lnTo>
                      <a:pt x="445" y="737"/>
                    </a:lnTo>
                    <a:lnTo>
                      <a:pt x="462" y="708"/>
                    </a:lnTo>
                    <a:lnTo>
                      <a:pt x="482" y="700"/>
                    </a:lnTo>
                    <a:lnTo>
                      <a:pt x="499" y="672"/>
                    </a:lnTo>
                    <a:lnTo>
                      <a:pt x="512" y="664"/>
                    </a:lnTo>
                    <a:lnTo>
                      <a:pt x="526" y="663"/>
                    </a:lnTo>
                    <a:lnTo>
                      <a:pt x="549" y="627"/>
                    </a:lnTo>
                    <a:lnTo>
                      <a:pt x="578" y="652"/>
                    </a:lnTo>
                    <a:lnTo>
                      <a:pt x="577" y="718"/>
                    </a:lnTo>
                    <a:lnTo>
                      <a:pt x="610" y="702"/>
                    </a:lnTo>
                    <a:lnTo>
                      <a:pt x="650" y="705"/>
                    </a:lnTo>
                    <a:lnTo>
                      <a:pt x="652" y="725"/>
                    </a:lnTo>
                    <a:lnTo>
                      <a:pt x="671" y="790"/>
                    </a:lnTo>
                    <a:lnTo>
                      <a:pt x="686" y="802"/>
                    </a:lnTo>
                    <a:lnTo>
                      <a:pt x="706" y="794"/>
                    </a:lnTo>
                    <a:lnTo>
                      <a:pt x="714" y="813"/>
                    </a:lnTo>
                    <a:lnTo>
                      <a:pt x="709" y="827"/>
                    </a:lnTo>
                    <a:lnTo>
                      <a:pt x="695" y="829"/>
                    </a:lnTo>
                    <a:lnTo>
                      <a:pt x="710" y="847"/>
                    </a:lnTo>
                    <a:lnTo>
                      <a:pt x="706" y="868"/>
                    </a:lnTo>
                    <a:lnTo>
                      <a:pt x="717" y="907"/>
                    </a:lnTo>
                    <a:lnTo>
                      <a:pt x="733" y="946"/>
                    </a:lnTo>
                    <a:lnTo>
                      <a:pt x="755" y="964"/>
                    </a:lnTo>
                    <a:lnTo>
                      <a:pt x="782" y="888"/>
                    </a:lnTo>
                    <a:lnTo>
                      <a:pt x="801" y="879"/>
                    </a:lnTo>
                    <a:lnTo>
                      <a:pt x="793" y="859"/>
                    </a:lnTo>
                    <a:lnTo>
                      <a:pt x="803" y="832"/>
                    </a:lnTo>
                    <a:lnTo>
                      <a:pt x="813" y="783"/>
                    </a:lnTo>
                    <a:lnTo>
                      <a:pt x="829" y="749"/>
                    </a:lnTo>
                    <a:lnTo>
                      <a:pt x="849" y="746"/>
                    </a:lnTo>
                    <a:lnTo>
                      <a:pt x="857" y="685"/>
                    </a:lnTo>
                    <a:lnTo>
                      <a:pt x="882" y="669"/>
                    </a:lnTo>
                    <a:lnTo>
                      <a:pt x="905" y="701"/>
                    </a:lnTo>
                    <a:lnTo>
                      <a:pt x="926" y="713"/>
                    </a:lnTo>
                    <a:lnTo>
                      <a:pt x="958" y="690"/>
                    </a:lnTo>
                    <a:lnTo>
                      <a:pt x="955" y="663"/>
                    </a:lnTo>
                    <a:lnTo>
                      <a:pt x="968" y="648"/>
                    </a:lnTo>
                    <a:lnTo>
                      <a:pt x="972" y="628"/>
                    </a:lnTo>
                    <a:lnTo>
                      <a:pt x="1000" y="639"/>
                    </a:lnTo>
                    <a:lnTo>
                      <a:pt x="1057" y="607"/>
                    </a:lnTo>
                    <a:lnTo>
                      <a:pt x="1063" y="586"/>
                    </a:lnTo>
                    <a:lnTo>
                      <a:pt x="1054" y="574"/>
                    </a:lnTo>
                    <a:lnTo>
                      <a:pt x="1059" y="552"/>
                    </a:lnTo>
                    <a:lnTo>
                      <a:pt x="1015" y="517"/>
                    </a:lnTo>
                    <a:lnTo>
                      <a:pt x="1018" y="469"/>
                    </a:lnTo>
                    <a:lnTo>
                      <a:pt x="1010" y="450"/>
                    </a:lnTo>
                    <a:lnTo>
                      <a:pt x="1035" y="441"/>
                    </a:lnTo>
                    <a:lnTo>
                      <a:pt x="1048" y="427"/>
                    </a:lnTo>
                    <a:lnTo>
                      <a:pt x="998" y="404"/>
                    </a:lnTo>
                    <a:lnTo>
                      <a:pt x="980" y="358"/>
                    </a:lnTo>
                    <a:lnTo>
                      <a:pt x="983" y="318"/>
                    </a:lnTo>
                    <a:lnTo>
                      <a:pt x="961" y="29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2" name="Freeform 125">
                <a:extLst>
                  <a:ext uri="{FF2B5EF4-FFF2-40B4-BE49-F238E27FC236}">
                    <a16:creationId xmlns:a16="http://schemas.microsoft.com/office/drawing/2014/main" id="{2E13EF53-8D5C-4D9F-08E7-96CAE919D2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3" y="2371"/>
                <a:ext cx="444" cy="478"/>
              </a:xfrm>
              <a:custGeom>
                <a:avLst/>
                <a:gdLst>
                  <a:gd name="T0" fmla="*/ 700 w 1332"/>
                  <a:gd name="T1" fmla="*/ 37 h 1435"/>
                  <a:gd name="T2" fmla="*/ 650 w 1332"/>
                  <a:gd name="T3" fmla="*/ 81 h 1435"/>
                  <a:gd name="T4" fmla="*/ 600 w 1332"/>
                  <a:gd name="T5" fmla="*/ 181 h 1435"/>
                  <a:gd name="T6" fmla="*/ 543 w 1332"/>
                  <a:gd name="T7" fmla="*/ 287 h 1435"/>
                  <a:gd name="T8" fmla="*/ 487 w 1332"/>
                  <a:gd name="T9" fmla="*/ 339 h 1435"/>
                  <a:gd name="T10" fmla="*/ 412 w 1332"/>
                  <a:gd name="T11" fmla="*/ 332 h 1435"/>
                  <a:gd name="T12" fmla="*/ 311 w 1332"/>
                  <a:gd name="T13" fmla="*/ 328 h 1435"/>
                  <a:gd name="T14" fmla="*/ 301 w 1332"/>
                  <a:gd name="T15" fmla="*/ 369 h 1435"/>
                  <a:gd name="T16" fmla="*/ 259 w 1332"/>
                  <a:gd name="T17" fmla="*/ 414 h 1435"/>
                  <a:gd name="T18" fmla="*/ 185 w 1332"/>
                  <a:gd name="T19" fmla="*/ 420 h 1435"/>
                  <a:gd name="T20" fmla="*/ 120 w 1332"/>
                  <a:gd name="T21" fmla="*/ 440 h 1435"/>
                  <a:gd name="T22" fmla="*/ 60 w 1332"/>
                  <a:gd name="T23" fmla="*/ 506 h 1435"/>
                  <a:gd name="T24" fmla="*/ 0 w 1332"/>
                  <a:gd name="T25" fmla="*/ 518 h 1435"/>
                  <a:gd name="T26" fmla="*/ 23 w 1332"/>
                  <a:gd name="T27" fmla="*/ 617 h 1435"/>
                  <a:gd name="T28" fmla="*/ 17 w 1332"/>
                  <a:gd name="T29" fmla="*/ 705 h 1435"/>
                  <a:gd name="T30" fmla="*/ 42 w 1332"/>
                  <a:gd name="T31" fmla="*/ 749 h 1435"/>
                  <a:gd name="T32" fmla="*/ 79 w 1332"/>
                  <a:gd name="T33" fmla="*/ 792 h 1435"/>
                  <a:gd name="T34" fmla="*/ 65 w 1332"/>
                  <a:gd name="T35" fmla="*/ 861 h 1435"/>
                  <a:gd name="T36" fmla="*/ 106 w 1332"/>
                  <a:gd name="T37" fmla="*/ 864 h 1435"/>
                  <a:gd name="T38" fmla="*/ 117 w 1332"/>
                  <a:gd name="T39" fmla="*/ 903 h 1435"/>
                  <a:gd name="T40" fmla="*/ 245 w 1332"/>
                  <a:gd name="T41" fmla="*/ 851 h 1435"/>
                  <a:gd name="T42" fmla="*/ 305 w 1332"/>
                  <a:gd name="T43" fmla="*/ 913 h 1435"/>
                  <a:gd name="T44" fmla="*/ 409 w 1332"/>
                  <a:gd name="T45" fmla="*/ 943 h 1435"/>
                  <a:gd name="T46" fmla="*/ 503 w 1332"/>
                  <a:gd name="T47" fmla="*/ 1022 h 1435"/>
                  <a:gd name="T48" fmla="*/ 548 w 1332"/>
                  <a:gd name="T49" fmla="*/ 1146 h 1435"/>
                  <a:gd name="T50" fmla="*/ 606 w 1332"/>
                  <a:gd name="T51" fmla="*/ 1267 h 1435"/>
                  <a:gd name="T52" fmla="*/ 745 w 1332"/>
                  <a:gd name="T53" fmla="*/ 1388 h 1435"/>
                  <a:gd name="T54" fmla="*/ 904 w 1332"/>
                  <a:gd name="T55" fmla="*/ 1435 h 1435"/>
                  <a:gd name="T56" fmla="*/ 1011 w 1332"/>
                  <a:gd name="T57" fmla="*/ 1431 h 1435"/>
                  <a:gd name="T58" fmla="*/ 1006 w 1332"/>
                  <a:gd name="T59" fmla="*/ 1371 h 1435"/>
                  <a:gd name="T60" fmla="*/ 1016 w 1332"/>
                  <a:gd name="T61" fmla="*/ 1269 h 1435"/>
                  <a:gd name="T62" fmla="*/ 1139 w 1332"/>
                  <a:gd name="T63" fmla="*/ 1291 h 1435"/>
                  <a:gd name="T64" fmla="*/ 1184 w 1332"/>
                  <a:gd name="T65" fmla="*/ 1200 h 1435"/>
                  <a:gd name="T66" fmla="*/ 1259 w 1332"/>
                  <a:gd name="T67" fmla="*/ 1139 h 1435"/>
                  <a:gd name="T68" fmla="*/ 1281 w 1332"/>
                  <a:gd name="T69" fmla="*/ 1017 h 1435"/>
                  <a:gd name="T70" fmla="*/ 1205 w 1332"/>
                  <a:gd name="T71" fmla="*/ 997 h 1435"/>
                  <a:gd name="T72" fmla="*/ 1226 w 1332"/>
                  <a:gd name="T73" fmla="*/ 928 h 1435"/>
                  <a:gd name="T74" fmla="*/ 1245 w 1332"/>
                  <a:gd name="T75" fmla="*/ 845 h 1435"/>
                  <a:gd name="T76" fmla="*/ 1148 w 1332"/>
                  <a:gd name="T77" fmla="*/ 814 h 1435"/>
                  <a:gd name="T78" fmla="*/ 1064 w 1332"/>
                  <a:gd name="T79" fmla="*/ 775 h 1435"/>
                  <a:gd name="T80" fmla="*/ 1085 w 1332"/>
                  <a:gd name="T81" fmla="*/ 706 h 1435"/>
                  <a:gd name="T82" fmla="*/ 1057 w 1332"/>
                  <a:gd name="T83" fmla="*/ 635 h 1435"/>
                  <a:gd name="T84" fmla="*/ 1073 w 1332"/>
                  <a:gd name="T85" fmla="*/ 587 h 1435"/>
                  <a:gd name="T86" fmla="*/ 1027 w 1332"/>
                  <a:gd name="T87" fmla="*/ 443 h 1435"/>
                  <a:gd name="T88" fmla="*/ 921 w 1332"/>
                  <a:gd name="T89" fmla="*/ 319 h 1435"/>
                  <a:gd name="T90" fmla="*/ 898 w 1332"/>
                  <a:gd name="T91" fmla="*/ 220 h 1435"/>
                  <a:gd name="T92" fmla="*/ 902 w 1332"/>
                  <a:gd name="T93" fmla="*/ 186 h 1435"/>
                  <a:gd name="T94" fmla="*/ 859 w 1332"/>
                  <a:gd name="T95" fmla="*/ 163 h 1435"/>
                  <a:gd name="T96" fmla="*/ 798 w 1332"/>
                  <a:gd name="T97" fmla="*/ 75 h 1435"/>
                  <a:gd name="T98" fmla="*/ 737 w 1332"/>
                  <a:gd name="T99" fmla="*/ 0 h 14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332" h="1435">
                    <a:moveTo>
                      <a:pt x="737" y="0"/>
                    </a:moveTo>
                    <a:lnTo>
                      <a:pt x="714" y="36"/>
                    </a:lnTo>
                    <a:lnTo>
                      <a:pt x="700" y="37"/>
                    </a:lnTo>
                    <a:lnTo>
                      <a:pt x="687" y="45"/>
                    </a:lnTo>
                    <a:lnTo>
                      <a:pt x="670" y="73"/>
                    </a:lnTo>
                    <a:lnTo>
                      <a:pt x="650" y="81"/>
                    </a:lnTo>
                    <a:lnTo>
                      <a:pt x="633" y="110"/>
                    </a:lnTo>
                    <a:lnTo>
                      <a:pt x="625" y="165"/>
                    </a:lnTo>
                    <a:lnTo>
                      <a:pt x="600" y="181"/>
                    </a:lnTo>
                    <a:lnTo>
                      <a:pt x="589" y="208"/>
                    </a:lnTo>
                    <a:lnTo>
                      <a:pt x="592" y="248"/>
                    </a:lnTo>
                    <a:lnTo>
                      <a:pt x="543" y="287"/>
                    </a:lnTo>
                    <a:lnTo>
                      <a:pt x="532" y="328"/>
                    </a:lnTo>
                    <a:lnTo>
                      <a:pt x="506" y="330"/>
                    </a:lnTo>
                    <a:lnTo>
                      <a:pt x="487" y="339"/>
                    </a:lnTo>
                    <a:lnTo>
                      <a:pt x="446" y="329"/>
                    </a:lnTo>
                    <a:lnTo>
                      <a:pt x="426" y="338"/>
                    </a:lnTo>
                    <a:lnTo>
                      <a:pt x="412" y="332"/>
                    </a:lnTo>
                    <a:lnTo>
                      <a:pt x="404" y="306"/>
                    </a:lnTo>
                    <a:lnTo>
                      <a:pt x="363" y="310"/>
                    </a:lnTo>
                    <a:lnTo>
                      <a:pt x="311" y="328"/>
                    </a:lnTo>
                    <a:lnTo>
                      <a:pt x="305" y="342"/>
                    </a:lnTo>
                    <a:lnTo>
                      <a:pt x="308" y="362"/>
                    </a:lnTo>
                    <a:lnTo>
                      <a:pt x="301" y="369"/>
                    </a:lnTo>
                    <a:lnTo>
                      <a:pt x="291" y="397"/>
                    </a:lnTo>
                    <a:lnTo>
                      <a:pt x="271" y="399"/>
                    </a:lnTo>
                    <a:lnTo>
                      <a:pt x="259" y="414"/>
                    </a:lnTo>
                    <a:lnTo>
                      <a:pt x="219" y="417"/>
                    </a:lnTo>
                    <a:lnTo>
                      <a:pt x="198" y="406"/>
                    </a:lnTo>
                    <a:lnTo>
                      <a:pt x="185" y="420"/>
                    </a:lnTo>
                    <a:lnTo>
                      <a:pt x="178" y="407"/>
                    </a:lnTo>
                    <a:lnTo>
                      <a:pt x="153" y="431"/>
                    </a:lnTo>
                    <a:lnTo>
                      <a:pt x="120" y="440"/>
                    </a:lnTo>
                    <a:lnTo>
                      <a:pt x="97" y="476"/>
                    </a:lnTo>
                    <a:lnTo>
                      <a:pt x="65" y="492"/>
                    </a:lnTo>
                    <a:lnTo>
                      <a:pt x="60" y="506"/>
                    </a:lnTo>
                    <a:lnTo>
                      <a:pt x="38" y="495"/>
                    </a:lnTo>
                    <a:lnTo>
                      <a:pt x="33" y="515"/>
                    </a:lnTo>
                    <a:lnTo>
                      <a:pt x="0" y="518"/>
                    </a:lnTo>
                    <a:lnTo>
                      <a:pt x="4" y="565"/>
                    </a:lnTo>
                    <a:lnTo>
                      <a:pt x="27" y="590"/>
                    </a:lnTo>
                    <a:lnTo>
                      <a:pt x="23" y="617"/>
                    </a:lnTo>
                    <a:lnTo>
                      <a:pt x="53" y="660"/>
                    </a:lnTo>
                    <a:lnTo>
                      <a:pt x="29" y="684"/>
                    </a:lnTo>
                    <a:lnTo>
                      <a:pt x="17" y="705"/>
                    </a:lnTo>
                    <a:lnTo>
                      <a:pt x="26" y="724"/>
                    </a:lnTo>
                    <a:lnTo>
                      <a:pt x="21" y="737"/>
                    </a:lnTo>
                    <a:lnTo>
                      <a:pt x="42" y="749"/>
                    </a:lnTo>
                    <a:lnTo>
                      <a:pt x="103" y="757"/>
                    </a:lnTo>
                    <a:lnTo>
                      <a:pt x="92" y="791"/>
                    </a:lnTo>
                    <a:lnTo>
                      <a:pt x="79" y="792"/>
                    </a:lnTo>
                    <a:lnTo>
                      <a:pt x="35" y="830"/>
                    </a:lnTo>
                    <a:lnTo>
                      <a:pt x="51" y="856"/>
                    </a:lnTo>
                    <a:lnTo>
                      <a:pt x="65" y="861"/>
                    </a:lnTo>
                    <a:lnTo>
                      <a:pt x="73" y="873"/>
                    </a:lnTo>
                    <a:lnTo>
                      <a:pt x="86" y="866"/>
                    </a:lnTo>
                    <a:lnTo>
                      <a:pt x="106" y="864"/>
                    </a:lnTo>
                    <a:lnTo>
                      <a:pt x="108" y="884"/>
                    </a:lnTo>
                    <a:lnTo>
                      <a:pt x="122" y="889"/>
                    </a:lnTo>
                    <a:lnTo>
                      <a:pt x="117" y="903"/>
                    </a:lnTo>
                    <a:lnTo>
                      <a:pt x="180" y="864"/>
                    </a:lnTo>
                    <a:lnTo>
                      <a:pt x="207" y="868"/>
                    </a:lnTo>
                    <a:lnTo>
                      <a:pt x="245" y="851"/>
                    </a:lnTo>
                    <a:lnTo>
                      <a:pt x="282" y="881"/>
                    </a:lnTo>
                    <a:lnTo>
                      <a:pt x="310" y="892"/>
                    </a:lnTo>
                    <a:lnTo>
                      <a:pt x="305" y="913"/>
                    </a:lnTo>
                    <a:lnTo>
                      <a:pt x="359" y="915"/>
                    </a:lnTo>
                    <a:lnTo>
                      <a:pt x="374" y="934"/>
                    </a:lnTo>
                    <a:lnTo>
                      <a:pt x="409" y="943"/>
                    </a:lnTo>
                    <a:lnTo>
                      <a:pt x="468" y="1005"/>
                    </a:lnTo>
                    <a:lnTo>
                      <a:pt x="475" y="1011"/>
                    </a:lnTo>
                    <a:lnTo>
                      <a:pt x="503" y="1022"/>
                    </a:lnTo>
                    <a:lnTo>
                      <a:pt x="526" y="1053"/>
                    </a:lnTo>
                    <a:lnTo>
                      <a:pt x="559" y="1111"/>
                    </a:lnTo>
                    <a:lnTo>
                      <a:pt x="548" y="1146"/>
                    </a:lnTo>
                    <a:lnTo>
                      <a:pt x="584" y="1169"/>
                    </a:lnTo>
                    <a:lnTo>
                      <a:pt x="602" y="1220"/>
                    </a:lnTo>
                    <a:lnTo>
                      <a:pt x="606" y="1267"/>
                    </a:lnTo>
                    <a:lnTo>
                      <a:pt x="675" y="1354"/>
                    </a:lnTo>
                    <a:lnTo>
                      <a:pt x="703" y="1366"/>
                    </a:lnTo>
                    <a:lnTo>
                      <a:pt x="745" y="1388"/>
                    </a:lnTo>
                    <a:lnTo>
                      <a:pt x="823" y="1361"/>
                    </a:lnTo>
                    <a:lnTo>
                      <a:pt x="886" y="1382"/>
                    </a:lnTo>
                    <a:lnTo>
                      <a:pt x="904" y="1435"/>
                    </a:lnTo>
                    <a:lnTo>
                      <a:pt x="949" y="1417"/>
                    </a:lnTo>
                    <a:lnTo>
                      <a:pt x="985" y="1433"/>
                    </a:lnTo>
                    <a:lnTo>
                      <a:pt x="1011" y="1431"/>
                    </a:lnTo>
                    <a:lnTo>
                      <a:pt x="1016" y="1417"/>
                    </a:lnTo>
                    <a:lnTo>
                      <a:pt x="1009" y="1404"/>
                    </a:lnTo>
                    <a:lnTo>
                      <a:pt x="1006" y="1371"/>
                    </a:lnTo>
                    <a:lnTo>
                      <a:pt x="1024" y="1349"/>
                    </a:lnTo>
                    <a:lnTo>
                      <a:pt x="999" y="1311"/>
                    </a:lnTo>
                    <a:lnTo>
                      <a:pt x="1016" y="1269"/>
                    </a:lnTo>
                    <a:lnTo>
                      <a:pt x="1036" y="1274"/>
                    </a:lnTo>
                    <a:lnTo>
                      <a:pt x="1079" y="1290"/>
                    </a:lnTo>
                    <a:lnTo>
                      <a:pt x="1139" y="1291"/>
                    </a:lnTo>
                    <a:lnTo>
                      <a:pt x="1171" y="1275"/>
                    </a:lnTo>
                    <a:lnTo>
                      <a:pt x="1161" y="1236"/>
                    </a:lnTo>
                    <a:lnTo>
                      <a:pt x="1184" y="1200"/>
                    </a:lnTo>
                    <a:lnTo>
                      <a:pt x="1238" y="1201"/>
                    </a:lnTo>
                    <a:lnTo>
                      <a:pt x="1256" y="1180"/>
                    </a:lnTo>
                    <a:lnTo>
                      <a:pt x="1259" y="1139"/>
                    </a:lnTo>
                    <a:lnTo>
                      <a:pt x="1328" y="1079"/>
                    </a:lnTo>
                    <a:lnTo>
                      <a:pt x="1332" y="1053"/>
                    </a:lnTo>
                    <a:lnTo>
                      <a:pt x="1281" y="1017"/>
                    </a:lnTo>
                    <a:lnTo>
                      <a:pt x="1248" y="1020"/>
                    </a:lnTo>
                    <a:lnTo>
                      <a:pt x="1233" y="995"/>
                    </a:lnTo>
                    <a:lnTo>
                      <a:pt x="1205" y="997"/>
                    </a:lnTo>
                    <a:lnTo>
                      <a:pt x="1183" y="972"/>
                    </a:lnTo>
                    <a:lnTo>
                      <a:pt x="1222" y="955"/>
                    </a:lnTo>
                    <a:lnTo>
                      <a:pt x="1226" y="928"/>
                    </a:lnTo>
                    <a:lnTo>
                      <a:pt x="1237" y="900"/>
                    </a:lnTo>
                    <a:lnTo>
                      <a:pt x="1268" y="884"/>
                    </a:lnTo>
                    <a:lnTo>
                      <a:pt x="1245" y="845"/>
                    </a:lnTo>
                    <a:lnTo>
                      <a:pt x="1205" y="843"/>
                    </a:lnTo>
                    <a:lnTo>
                      <a:pt x="1140" y="862"/>
                    </a:lnTo>
                    <a:lnTo>
                      <a:pt x="1148" y="814"/>
                    </a:lnTo>
                    <a:lnTo>
                      <a:pt x="1093" y="800"/>
                    </a:lnTo>
                    <a:lnTo>
                      <a:pt x="1084" y="767"/>
                    </a:lnTo>
                    <a:lnTo>
                      <a:pt x="1064" y="775"/>
                    </a:lnTo>
                    <a:lnTo>
                      <a:pt x="1063" y="755"/>
                    </a:lnTo>
                    <a:lnTo>
                      <a:pt x="1080" y="727"/>
                    </a:lnTo>
                    <a:lnTo>
                      <a:pt x="1085" y="706"/>
                    </a:lnTo>
                    <a:lnTo>
                      <a:pt x="1070" y="694"/>
                    </a:lnTo>
                    <a:lnTo>
                      <a:pt x="1060" y="655"/>
                    </a:lnTo>
                    <a:lnTo>
                      <a:pt x="1057" y="635"/>
                    </a:lnTo>
                    <a:lnTo>
                      <a:pt x="1070" y="627"/>
                    </a:lnTo>
                    <a:lnTo>
                      <a:pt x="1062" y="600"/>
                    </a:lnTo>
                    <a:lnTo>
                      <a:pt x="1073" y="587"/>
                    </a:lnTo>
                    <a:lnTo>
                      <a:pt x="1071" y="559"/>
                    </a:lnTo>
                    <a:lnTo>
                      <a:pt x="1018" y="504"/>
                    </a:lnTo>
                    <a:lnTo>
                      <a:pt x="1027" y="443"/>
                    </a:lnTo>
                    <a:lnTo>
                      <a:pt x="1018" y="423"/>
                    </a:lnTo>
                    <a:lnTo>
                      <a:pt x="943" y="337"/>
                    </a:lnTo>
                    <a:lnTo>
                      <a:pt x="921" y="319"/>
                    </a:lnTo>
                    <a:lnTo>
                      <a:pt x="905" y="280"/>
                    </a:lnTo>
                    <a:lnTo>
                      <a:pt x="894" y="241"/>
                    </a:lnTo>
                    <a:lnTo>
                      <a:pt x="898" y="220"/>
                    </a:lnTo>
                    <a:lnTo>
                      <a:pt x="883" y="202"/>
                    </a:lnTo>
                    <a:lnTo>
                      <a:pt x="897" y="200"/>
                    </a:lnTo>
                    <a:lnTo>
                      <a:pt x="902" y="186"/>
                    </a:lnTo>
                    <a:lnTo>
                      <a:pt x="894" y="167"/>
                    </a:lnTo>
                    <a:lnTo>
                      <a:pt x="874" y="175"/>
                    </a:lnTo>
                    <a:lnTo>
                      <a:pt x="859" y="163"/>
                    </a:lnTo>
                    <a:lnTo>
                      <a:pt x="840" y="98"/>
                    </a:lnTo>
                    <a:lnTo>
                      <a:pt x="838" y="78"/>
                    </a:lnTo>
                    <a:lnTo>
                      <a:pt x="798" y="75"/>
                    </a:lnTo>
                    <a:lnTo>
                      <a:pt x="765" y="91"/>
                    </a:lnTo>
                    <a:lnTo>
                      <a:pt x="766" y="25"/>
                    </a:lnTo>
                    <a:lnTo>
                      <a:pt x="73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3" name="Freeform 126">
                <a:extLst>
                  <a:ext uri="{FF2B5EF4-FFF2-40B4-BE49-F238E27FC236}">
                    <a16:creationId xmlns:a16="http://schemas.microsoft.com/office/drawing/2014/main" id="{972B5945-EDCB-88E1-CA50-CB945753A0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4" y="2938"/>
                <a:ext cx="439" cy="309"/>
              </a:xfrm>
              <a:custGeom>
                <a:avLst/>
                <a:gdLst>
                  <a:gd name="T0" fmla="*/ 1224 w 1316"/>
                  <a:gd name="T1" fmla="*/ 233 h 926"/>
                  <a:gd name="T2" fmla="*/ 1154 w 1316"/>
                  <a:gd name="T3" fmla="*/ 207 h 926"/>
                  <a:gd name="T4" fmla="*/ 1110 w 1316"/>
                  <a:gd name="T5" fmla="*/ 164 h 926"/>
                  <a:gd name="T6" fmla="*/ 1022 w 1316"/>
                  <a:gd name="T7" fmla="*/ 152 h 926"/>
                  <a:gd name="T8" fmla="*/ 996 w 1316"/>
                  <a:gd name="T9" fmla="*/ 94 h 926"/>
                  <a:gd name="T10" fmla="*/ 999 w 1316"/>
                  <a:gd name="T11" fmla="*/ 127 h 926"/>
                  <a:gd name="T12" fmla="*/ 948 w 1316"/>
                  <a:gd name="T13" fmla="*/ 159 h 926"/>
                  <a:gd name="T14" fmla="*/ 916 w 1316"/>
                  <a:gd name="T15" fmla="*/ 236 h 926"/>
                  <a:gd name="T16" fmla="*/ 860 w 1316"/>
                  <a:gd name="T17" fmla="*/ 214 h 926"/>
                  <a:gd name="T18" fmla="*/ 824 w 1316"/>
                  <a:gd name="T19" fmla="*/ 184 h 926"/>
                  <a:gd name="T20" fmla="*/ 759 w 1316"/>
                  <a:gd name="T21" fmla="*/ 149 h 926"/>
                  <a:gd name="T22" fmla="*/ 733 w 1316"/>
                  <a:gd name="T23" fmla="*/ 85 h 926"/>
                  <a:gd name="T24" fmla="*/ 744 w 1316"/>
                  <a:gd name="T25" fmla="*/ 44 h 926"/>
                  <a:gd name="T26" fmla="*/ 681 w 1316"/>
                  <a:gd name="T27" fmla="*/ 29 h 926"/>
                  <a:gd name="T28" fmla="*/ 628 w 1316"/>
                  <a:gd name="T29" fmla="*/ 28 h 926"/>
                  <a:gd name="T30" fmla="*/ 526 w 1316"/>
                  <a:gd name="T31" fmla="*/ 17 h 926"/>
                  <a:gd name="T32" fmla="*/ 484 w 1316"/>
                  <a:gd name="T33" fmla="*/ 0 h 926"/>
                  <a:gd name="T34" fmla="*/ 458 w 1316"/>
                  <a:gd name="T35" fmla="*/ 77 h 926"/>
                  <a:gd name="T36" fmla="*/ 401 w 1316"/>
                  <a:gd name="T37" fmla="*/ 49 h 926"/>
                  <a:gd name="T38" fmla="*/ 329 w 1316"/>
                  <a:gd name="T39" fmla="*/ 69 h 926"/>
                  <a:gd name="T40" fmla="*/ 312 w 1316"/>
                  <a:gd name="T41" fmla="*/ 30 h 926"/>
                  <a:gd name="T42" fmla="*/ 293 w 1316"/>
                  <a:gd name="T43" fmla="*/ 38 h 926"/>
                  <a:gd name="T44" fmla="*/ 206 w 1316"/>
                  <a:gd name="T45" fmla="*/ 39 h 926"/>
                  <a:gd name="T46" fmla="*/ 173 w 1316"/>
                  <a:gd name="T47" fmla="*/ 43 h 926"/>
                  <a:gd name="T48" fmla="*/ 101 w 1316"/>
                  <a:gd name="T49" fmla="*/ 76 h 926"/>
                  <a:gd name="T50" fmla="*/ 46 w 1316"/>
                  <a:gd name="T51" fmla="*/ 129 h 926"/>
                  <a:gd name="T52" fmla="*/ 0 w 1316"/>
                  <a:gd name="T53" fmla="*/ 207 h 926"/>
                  <a:gd name="T54" fmla="*/ 28 w 1316"/>
                  <a:gd name="T55" fmla="*/ 304 h 926"/>
                  <a:gd name="T56" fmla="*/ 120 w 1316"/>
                  <a:gd name="T57" fmla="*/ 349 h 926"/>
                  <a:gd name="T58" fmla="*/ 171 w 1316"/>
                  <a:gd name="T59" fmla="*/ 385 h 926"/>
                  <a:gd name="T60" fmla="*/ 211 w 1316"/>
                  <a:gd name="T61" fmla="*/ 382 h 926"/>
                  <a:gd name="T62" fmla="*/ 218 w 1316"/>
                  <a:gd name="T63" fmla="*/ 461 h 926"/>
                  <a:gd name="T64" fmla="*/ 244 w 1316"/>
                  <a:gd name="T65" fmla="*/ 519 h 926"/>
                  <a:gd name="T66" fmla="*/ 229 w 1316"/>
                  <a:gd name="T67" fmla="*/ 575 h 926"/>
                  <a:gd name="T68" fmla="*/ 246 w 1316"/>
                  <a:gd name="T69" fmla="*/ 613 h 926"/>
                  <a:gd name="T70" fmla="*/ 219 w 1316"/>
                  <a:gd name="T71" fmla="*/ 690 h 926"/>
                  <a:gd name="T72" fmla="*/ 149 w 1316"/>
                  <a:gd name="T73" fmla="*/ 730 h 926"/>
                  <a:gd name="T74" fmla="*/ 194 w 1316"/>
                  <a:gd name="T75" fmla="*/ 780 h 926"/>
                  <a:gd name="T76" fmla="*/ 231 w 1316"/>
                  <a:gd name="T77" fmla="*/ 823 h 926"/>
                  <a:gd name="T78" fmla="*/ 311 w 1316"/>
                  <a:gd name="T79" fmla="*/ 808 h 926"/>
                  <a:gd name="T80" fmla="*/ 405 w 1316"/>
                  <a:gd name="T81" fmla="*/ 881 h 926"/>
                  <a:gd name="T82" fmla="*/ 416 w 1316"/>
                  <a:gd name="T83" fmla="*/ 926 h 926"/>
                  <a:gd name="T84" fmla="*/ 484 w 1316"/>
                  <a:gd name="T85" fmla="*/ 866 h 926"/>
                  <a:gd name="T86" fmla="*/ 562 w 1316"/>
                  <a:gd name="T87" fmla="*/ 839 h 926"/>
                  <a:gd name="T88" fmla="*/ 538 w 1316"/>
                  <a:gd name="T89" fmla="*/ 721 h 926"/>
                  <a:gd name="T90" fmla="*/ 644 w 1316"/>
                  <a:gd name="T91" fmla="*/ 717 h 926"/>
                  <a:gd name="T92" fmla="*/ 847 w 1316"/>
                  <a:gd name="T93" fmla="*/ 725 h 926"/>
                  <a:gd name="T94" fmla="*/ 927 w 1316"/>
                  <a:gd name="T95" fmla="*/ 651 h 926"/>
                  <a:gd name="T96" fmla="*/ 1042 w 1316"/>
                  <a:gd name="T97" fmla="*/ 661 h 926"/>
                  <a:gd name="T98" fmla="*/ 1148 w 1316"/>
                  <a:gd name="T99" fmla="*/ 717 h 926"/>
                  <a:gd name="T100" fmla="*/ 1144 w 1316"/>
                  <a:gd name="T101" fmla="*/ 604 h 926"/>
                  <a:gd name="T102" fmla="*/ 1169 w 1316"/>
                  <a:gd name="T103" fmla="*/ 501 h 926"/>
                  <a:gd name="T104" fmla="*/ 1316 w 1316"/>
                  <a:gd name="T105" fmla="*/ 286 h 926"/>
                  <a:gd name="T106" fmla="*/ 1239 w 1316"/>
                  <a:gd name="T107" fmla="*/ 252 h 9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316" h="926">
                    <a:moveTo>
                      <a:pt x="1239" y="252"/>
                    </a:moveTo>
                    <a:lnTo>
                      <a:pt x="1224" y="233"/>
                    </a:lnTo>
                    <a:lnTo>
                      <a:pt x="1197" y="237"/>
                    </a:lnTo>
                    <a:lnTo>
                      <a:pt x="1154" y="207"/>
                    </a:lnTo>
                    <a:lnTo>
                      <a:pt x="1121" y="210"/>
                    </a:lnTo>
                    <a:lnTo>
                      <a:pt x="1110" y="164"/>
                    </a:lnTo>
                    <a:lnTo>
                      <a:pt x="1063" y="168"/>
                    </a:lnTo>
                    <a:lnTo>
                      <a:pt x="1022" y="152"/>
                    </a:lnTo>
                    <a:lnTo>
                      <a:pt x="1012" y="113"/>
                    </a:lnTo>
                    <a:lnTo>
                      <a:pt x="996" y="94"/>
                    </a:lnTo>
                    <a:lnTo>
                      <a:pt x="990" y="102"/>
                    </a:lnTo>
                    <a:lnTo>
                      <a:pt x="999" y="127"/>
                    </a:lnTo>
                    <a:lnTo>
                      <a:pt x="1001" y="147"/>
                    </a:lnTo>
                    <a:lnTo>
                      <a:pt x="948" y="159"/>
                    </a:lnTo>
                    <a:lnTo>
                      <a:pt x="950" y="179"/>
                    </a:lnTo>
                    <a:lnTo>
                      <a:pt x="916" y="236"/>
                    </a:lnTo>
                    <a:lnTo>
                      <a:pt x="902" y="237"/>
                    </a:lnTo>
                    <a:lnTo>
                      <a:pt x="860" y="214"/>
                    </a:lnTo>
                    <a:lnTo>
                      <a:pt x="849" y="168"/>
                    </a:lnTo>
                    <a:lnTo>
                      <a:pt x="824" y="184"/>
                    </a:lnTo>
                    <a:lnTo>
                      <a:pt x="784" y="194"/>
                    </a:lnTo>
                    <a:lnTo>
                      <a:pt x="759" y="149"/>
                    </a:lnTo>
                    <a:lnTo>
                      <a:pt x="725" y="132"/>
                    </a:lnTo>
                    <a:lnTo>
                      <a:pt x="733" y="85"/>
                    </a:lnTo>
                    <a:lnTo>
                      <a:pt x="765" y="62"/>
                    </a:lnTo>
                    <a:lnTo>
                      <a:pt x="744" y="44"/>
                    </a:lnTo>
                    <a:lnTo>
                      <a:pt x="702" y="40"/>
                    </a:lnTo>
                    <a:lnTo>
                      <a:pt x="681" y="29"/>
                    </a:lnTo>
                    <a:lnTo>
                      <a:pt x="648" y="32"/>
                    </a:lnTo>
                    <a:lnTo>
                      <a:pt x="628" y="28"/>
                    </a:lnTo>
                    <a:lnTo>
                      <a:pt x="596" y="51"/>
                    </a:lnTo>
                    <a:lnTo>
                      <a:pt x="526" y="17"/>
                    </a:lnTo>
                    <a:lnTo>
                      <a:pt x="506" y="18"/>
                    </a:lnTo>
                    <a:lnTo>
                      <a:pt x="484" y="0"/>
                    </a:lnTo>
                    <a:lnTo>
                      <a:pt x="454" y="37"/>
                    </a:lnTo>
                    <a:lnTo>
                      <a:pt x="458" y="77"/>
                    </a:lnTo>
                    <a:lnTo>
                      <a:pt x="445" y="85"/>
                    </a:lnTo>
                    <a:lnTo>
                      <a:pt x="401" y="49"/>
                    </a:lnTo>
                    <a:lnTo>
                      <a:pt x="357" y="73"/>
                    </a:lnTo>
                    <a:lnTo>
                      <a:pt x="329" y="69"/>
                    </a:lnTo>
                    <a:lnTo>
                      <a:pt x="321" y="43"/>
                    </a:lnTo>
                    <a:lnTo>
                      <a:pt x="312" y="30"/>
                    </a:lnTo>
                    <a:lnTo>
                      <a:pt x="292" y="26"/>
                    </a:lnTo>
                    <a:lnTo>
                      <a:pt x="293" y="38"/>
                    </a:lnTo>
                    <a:lnTo>
                      <a:pt x="267" y="48"/>
                    </a:lnTo>
                    <a:lnTo>
                      <a:pt x="206" y="39"/>
                    </a:lnTo>
                    <a:lnTo>
                      <a:pt x="188" y="68"/>
                    </a:lnTo>
                    <a:lnTo>
                      <a:pt x="173" y="43"/>
                    </a:lnTo>
                    <a:lnTo>
                      <a:pt x="143" y="18"/>
                    </a:lnTo>
                    <a:lnTo>
                      <a:pt x="101" y="76"/>
                    </a:lnTo>
                    <a:lnTo>
                      <a:pt x="107" y="123"/>
                    </a:lnTo>
                    <a:lnTo>
                      <a:pt x="46" y="129"/>
                    </a:lnTo>
                    <a:lnTo>
                      <a:pt x="36" y="156"/>
                    </a:lnTo>
                    <a:lnTo>
                      <a:pt x="0" y="207"/>
                    </a:lnTo>
                    <a:lnTo>
                      <a:pt x="25" y="265"/>
                    </a:lnTo>
                    <a:lnTo>
                      <a:pt x="28" y="304"/>
                    </a:lnTo>
                    <a:lnTo>
                      <a:pt x="86" y="346"/>
                    </a:lnTo>
                    <a:lnTo>
                      <a:pt x="120" y="349"/>
                    </a:lnTo>
                    <a:lnTo>
                      <a:pt x="140" y="348"/>
                    </a:lnTo>
                    <a:lnTo>
                      <a:pt x="171" y="385"/>
                    </a:lnTo>
                    <a:lnTo>
                      <a:pt x="190" y="377"/>
                    </a:lnTo>
                    <a:lnTo>
                      <a:pt x="211" y="382"/>
                    </a:lnTo>
                    <a:lnTo>
                      <a:pt x="230" y="440"/>
                    </a:lnTo>
                    <a:lnTo>
                      <a:pt x="218" y="461"/>
                    </a:lnTo>
                    <a:lnTo>
                      <a:pt x="247" y="485"/>
                    </a:lnTo>
                    <a:lnTo>
                      <a:pt x="244" y="519"/>
                    </a:lnTo>
                    <a:lnTo>
                      <a:pt x="254" y="566"/>
                    </a:lnTo>
                    <a:lnTo>
                      <a:pt x="229" y="575"/>
                    </a:lnTo>
                    <a:lnTo>
                      <a:pt x="210" y="590"/>
                    </a:lnTo>
                    <a:lnTo>
                      <a:pt x="246" y="613"/>
                    </a:lnTo>
                    <a:lnTo>
                      <a:pt x="251" y="667"/>
                    </a:lnTo>
                    <a:lnTo>
                      <a:pt x="219" y="690"/>
                    </a:lnTo>
                    <a:lnTo>
                      <a:pt x="159" y="695"/>
                    </a:lnTo>
                    <a:lnTo>
                      <a:pt x="149" y="730"/>
                    </a:lnTo>
                    <a:lnTo>
                      <a:pt x="178" y="753"/>
                    </a:lnTo>
                    <a:lnTo>
                      <a:pt x="194" y="780"/>
                    </a:lnTo>
                    <a:lnTo>
                      <a:pt x="189" y="793"/>
                    </a:lnTo>
                    <a:lnTo>
                      <a:pt x="231" y="823"/>
                    </a:lnTo>
                    <a:lnTo>
                      <a:pt x="266" y="826"/>
                    </a:lnTo>
                    <a:lnTo>
                      <a:pt x="311" y="808"/>
                    </a:lnTo>
                    <a:lnTo>
                      <a:pt x="331" y="813"/>
                    </a:lnTo>
                    <a:lnTo>
                      <a:pt x="405" y="881"/>
                    </a:lnTo>
                    <a:lnTo>
                      <a:pt x="401" y="915"/>
                    </a:lnTo>
                    <a:lnTo>
                      <a:pt x="416" y="926"/>
                    </a:lnTo>
                    <a:lnTo>
                      <a:pt x="466" y="895"/>
                    </a:lnTo>
                    <a:lnTo>
                      <a:pt x="484" y="866"/>
                    </a:lnTo>
                    <a:lnTo>
                      <a:pt x="524" y="869"/>
                    </a:lnTo>
                    <a:lnTo>
                      <a:pt x="562" y="839"/>
                    </a:lnTo>
                    <a:lnTo>
                      <a:pt x="558" y="799"/>
                    </a:lnTo>
                    <a:lnTo>
                      <a:pt x="538" y="721"/>
                    </a:lnTo>
                    <a:lnTo>
                      <a:pt x="590" y="703"/>
                    </a:lnTo>
                    <a:lnTo>
                      <a:pt x="644" y="717"/>
                    </a:lnTo>
                    <a:lnTo>
                      <a:pt x="690" y="700"/>
                    </a:lnTo>
                    <a:lnTo>
                      <a:pt x="847" y="725"/>
                    </a:lnTo>
                    <a:lnTo>
                      <a:pt x="887" y="722"/>
                    </a:lnTo>
                    <a:lnTo>
                      <a:pt x="927" y="651"/>
                    </a:lnTo>
                    <a:lnTo>
                      <a:pt x="991" y="625"/>
                    </a:lnTo>
                    <a:lnTo>
                      <a:pt x="1042" y="661"/>
                    </a:lnTo>
                    <a:lnTo>
                      <a:pt x="1091" y="683"/>
                    </a:lnTo>
                    <a:lnTo>
                      <a:pt x="1148" y="717"/>
                    </a:lnTo>
                    <a:lnTo>
                      <a:pt x="1160" y="629"/>
                    </a:lnTo>
                    <a:lnTo>
                      <a:pt x="1144" y="604"/>
                    </a:lnTo>
                    <a:lnTo>
                      <a:pt x="1149" y="576"/>
                    </a:lnTo>
                    <a:lnTo>
                      <a:pt x="1169" y="501"/>
                    </a:lnTo>
                    <a:lnTo>
                      <a:pt x="1237" y="374"/>
                    </a:lnTo>
                    <a:lnTo>
                      <a:pt x="1316" y="286"/>
                    </a:lnTo>
                    <a:lnTo>
                      <a:pt x="1272" y="243"/>
                    </a:lnTo>
                    <a:lnTo>
                      <a:pt x="1239" y="25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4" name="Freeform 127">
                <a:extLst>
                  <a:ext uri="{FF2B5EF4-FFF2-40B4-BE49-F238E27FC236}">
                    <a16:creationId xmlns:a16="http://schemas.microsoft.com/office/drawing/2014/main" id="{70095A8F-1300-0FEB-9F03-EDE52ACED1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1" y="2991"/>
                <a:ext cx="378" cy="284"/>
              </a:xfrm>
              <a:custGeom>
                <a:avLst/>
                <a:gdLst>
                  <a:gd name="T0" fmla="*/ 754 w 1134"/>
                  <a:gd name="T1" fmla="*/ 106 h 853"/>
                  <a:gd name="T2" fmla="*/ 709 w 1134"/>
                  <a:gd name="T3" fmla="*/ 49 h 853"/>
                  <a:gd name="T4" fmla="*/ 670 w 1134"/>
                  <a:gd name="T5" fmla="*/ 60 h 853"/>
                  <a:gd name="T6" fmla="*/ 622 w 1134"/>
                  <a:gd name="T7" fmla="*/ 58 h 853"/>
                  <a:gd name="T8" fmla="*/ 568 w 1134"/>
                  <a:gd name="T9" fmla="*/ 49 h 853"/>
                  <a:gd name="T10" fmla="*/ 540 w 1134"/>
                  <a:gd name="T11" fmla="*/ 112 h 853"/>
                  <a:gd name="T12" fmla="*/ 501 w 1134"/>
                  <a:gd name="T13" fmla="*/ 55 h 853"/>
                  <a:gd name="T14" fmla="*/ 429 w 1134"/>
                  <a:gd name="T15" fmla="*/ 2 h 853"/>
                  <a:gd name="T16" fmla="*/ 400 w 1134"/>
                  <a:gd name="T17" fmla="*/ 51 h 853"/>
                  <a:gd name="T18" fmla="*/ 465 w 1134"/>
                  <a:gd name="T19" fmla="*/ 106 h 853"/>
                  <a:gd name="T20" fmla="*/ 347 w 1134"/>
                  <a:gd name="T21" fmla="*/ 137 h 853"/>
                  <a:gd name="T22" fmla="*/ 345 w 1134"/>
                  <a:gd name="T23" fmla="*/ 177 h 853"/>
                  <a:gd name="T24" fmla="*/ 395 w 1134"/>
                  <a:gd name="T25" fmla="*/ 213 h 853"/>
                  <a:gd name="T26" fmla="*/ 339 w 1134"/>
                  <a:gd name="T27" fmla="*/ 252 h 853"/>
                  <a:gd name="T28" fmla="*/ 280 w 1134"/>
                  <a:gd name="T29" fmla="*/ 197 h 853"/>
                  <a:gd name="T30" fmla="*/ 218 w 1134"/>
                  <a:gd name="T31" fmla="*/ 189 h 853"/>
                  <a:gd name="T32" fmla="*/ 175 w 1134"/>
                  <a:gd name="T33" fmla="*/ 226 h 853"/>
                  <a:gd name="T34" fmla="*/ 133 w 1134"/>
                  <a:gd name="T35" fmla="*/ 284 h 853"/>
                  <a:gd name="T36" fmla="*/ 151 w 1134"/>
                  <a:gd name="T37" fmla="*/ 336 h 853"/>
                  <a:gd name="T38" fmla="*/ 109 w 1134"/>
                  <a:gd name="T39" fmla="*/ 380 h 853"/>
                  <a:gd name="T40" fmla="*/ 39 w 1134"/>
                  <a:gd name="T41" fmla="*/ 427 h 853"/>
                  <a:gd name="T42" fmla="*/ 16 w 1134"/>
                  <a:gd name="T43" fmla="*/ 544 h 853"/>
                  <a:gd name="T44" fmla="*/ 107 w 1134"/>
                  <a:gd name="T45" fmla="*/ 575 h 853"/>
                  <a:gd name="T46" fmla="*/ 209 w 1134"/>
                  <a:gd name="T47" fmla="*/ 600 h 853"/>
                  <a:gd name="T48" fmla="*/ 246 w 1134"/>
                  <a:gd name="T49" fmla="*/ 637 h 853"/>
                  <a:gd name="T50" fmla="*/ 285 w 1134"/>
                  <a:gd name="T51" fmla="*/ 686 h 853"/>
                  <a:gd name="T52" fmla="*/ 358 w 1134"/>
                  <a:gd name="T53" fmla="*/ 680 h 853"/>
                  <a:gd name="T54" fmla="*/ 440 w 1134"/>
                  <a:gd name="T55" fmla="*/ 699 h 853"/>
                  <a:gd name="T56" fmla="*/ 471 w 1134"/>
                  <a:gd name="T57" fmla="*/ 736 h 853"/>
                  <a:gd name="T58" fmla="*/ 496 w 1134"/>
                  <a:gd name="T59" fmla="*/ 787 h 853"/>
                  <a:gd name="T60" fmla="*/ 537 w 1134"/>
                  <a:gd name="T61" fmla="*/ 804 h 853"/>
                  <a:gd name="T62" fmla="*/ 547 w 1134"/>
                  <a:gd name="T63" fmla="*/ 762 h 853"/>
                  <a:gd name="T64" fmla="*/ 607 w 1134"/>
                  <a:gd name="T65" fmla="*/ 757 h 853"/>
                  <a:gd name="T66" fmla="*/ 759 w 1134"/>
                  <a:gd name="T67" fmla="*/ 803 h 853"/>
                  <a:gd name="T68" fmla="*/ 804 w 1134"/>
                  <a:gd name="T69" fmla="*/ 853 h 853"/>
                  <a:gd name="T70" fmla="*/ 888 w 1134"/>
                  <a:gd name="T71" fmla="*/ 832 h 853"/>
                  <a:gd name="T72" fmla="*/ 934 w 1134"/>
                  <a:gd name="T73" fmla="*/ 814 h 853"/>
                  <a:gd name="T74" fmla="*/ 990 w 1134"/>
                  <a:gd name="T75" fmla="*/ 755 h 853"/>
                  <a:gd name="T76" fmla="*/ 1096 w 1134"/>
                  <a:gd name="T77" fmla="*/ 745 h 853"/>
                  <a:gd name="T78" fmla="*/ 1134 w 1134"/>
                  <a:gd name="T79" fmla="*/ 722 h 853"/>
                  <a:gd name="T80" fmla="*/ 1040 w 1134"/>
                  <a:gd name="T81" fmla="*/ 649 h 853"/>
                  <a:gd name="T82" fmla="*/ 960 w 1134"/>
                  <a:gd name="T83" fmla="*/ 664 h 853"/>
                  <a:gd name="T84" fmla="*/ 923 w 1134"/>
                  <a:gd name="T85" fmla="*/ 621 h 853"/>
                  <a:gd name="T86" fmla="*/ 878 w 1134"/>
                  <a:gd name="T87" fmla="*/ 571 h 853"/>
                  <a:gd name="T88" fmla="*/ 948 w 1134"/>
                  <a:gd name="T89" fmla="*/ 531 h 853"/>
                  <a:gd name="T90" fmla="*/ 975 w 1134"/>
                  <a:gd name="T91" fmla="*/ 454 h 853"/>
                  <a:gd name="T92" fmla="*/ 958 w 1134"/>
                  <a:gd name="T93" fmla="*/ 416 h 853"/>
                  <a:gd name="T94" fmla="*/ 973 w 1134"/>
                  <a:gd name="T95" fmla="*/ 360 h 853"/>
                  <a:gd name="T96" fmla="*/ 947 w 1134"/>
                  <a:gd name="T97" fmla="*/ 302 h 853"/>
                  <a:gd name="T98" fmla="*/ 940 w 1134"/>
                  <a:gd name="T99" fmla="*/ 223 h 853"/>
                  <a:gd name="T100" fmla="*/ 900 w 1134"/>
                  <a:gd name="T101" fmla="*/ 226 h 853"/>
                  <a:gd name="T102" fmla="*/ 849 w 1134"/>
                  <a:gd name="T103" fmla="*/ 190 h 853"/>
                  <a:gd name="T104" fmla="*/ 757 w 1134"/>
                  <a:gd name="T105" fmla="*/ 145 h 8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134" h="853">
                    <a:moveTo>
                      <a:pt x="757" y="145"/>
                    </a:moveTo>
                    <a:lnTo>
                      <a:pt x="754" y="106"/>
                    </a:lnTo>
                    <a:lnTo>
                      <a:pt x="729" y="48"/>
                    </a:lnTo>
                    <a:lnTo>
                      <a:pt x="709" y="49"/>
                    </a:lnTo>
                    <a:lnTo>
                      <a:pt x="692" y="85"/>
                    </a:lnTo>
                    <a:lnTo>
                      <a:pt x="670" y="60"/>
                    </a:lnTo>
                    <a:lnTo>
                      <a:pt x="641" y="49"/>
                    </a:lnTo>
                    <a:lnTo>
                      <a:pt x="622" y="58"/>
                    </a:lnTo>
                    <a:lnTo>
                      <a:pt x="573" y="29"/>
                    </a:lnTo>
                    <a:lnTo>
                      <a:pt x="568" y="49"/>
                    </a:lnTo>
                    <a:lnTo>
                      <a:pt x="572" y="96"/>
                    </a:lnTo>
                    <a:lnTo>
                      <a:pt x="540" y="112"/>
                    </a:lnTo>
                    <a:lnTo>
                      <a:pt x="505" y="96"/>
                    </a:lnTo>
                    <a:lnTo>
                      <a:pt x="501" y="55"/>
                    </a:lnTo>
                    <a:lnTo>
                      <a:pt x="456" y="0"/>
                    </a:lnTo>
                    <a:lnTo>
                      <a:pt x="429" y="2"/>
                    </a:lnTo>
                    <a:lnTo>
                      <a:pt x="404" y="24"/>
                    </a:lnTo>
                    <a:lnTo>
                      <a:pt x="400" y="51"/>
                    </a:lnTo>
                    <a:lnTo>
                      <a:pt x="463" y="79"/>
                    </a:lnTo>
                    <a:lnTo>
                      <a:pt x="465" y="106"/>
                    </a:lnTo>
                    <a:lnTo>
                      <a:pt x="401" y="131"/>
                    </a:lnTo>
                    <a:lnTo>
                      <a:pt x="347" y="137"/>
                    </a:lnTo>
                    <a:lnTo>
                      <a:pt x="330" y="165"/>
                    </a:lnTo>
                    <a:lnTo>
                      <a:pt x="345" y="177"/>
                    </a:lnTo>
                    <a:lnTo>
                      <a:pt x="379" y="187"/>
                    </a:lnTo>
                    <a:lnTo>
                      <a:pt x="395" y="213"/>
                    </a:lnTo>
                    <a:lnTo>
                      <a:pt x="358" y="249"/>
                    </a:lnTo>
                    <a:lnTo>
                      <a:pt x="339" y="252"/>
                    </a:lnTo>
                    <a:lnTo>
                      <a:pt x="300" y="202"/>
                    </a:lnTo>
                    <a:lnTo>
                      <a:pt x="280" y="197"/>
                    </a:lnTo>
                    <a:lnTo>
                      <a:pt x="251" y="179"/>
                    </a:lnTo>
                    <a:lnTo>
                      <a:pt x="218" y="189"/>
                    </a:lnTo>
                    <a:lnTo>
                      <a:pt x="192" y="191"/>
                    </a:lnTo>
                    <a:lnTo>
                      <a:pt x="175" y="226"/>
                    </a:lnTo>
                    <a:lnTo>
                      <a:pt x="148" y="222"/>
                    </a:lnTo>
                    <a:lnTo>
                      <a:pt x="133" y="284"/>
                    </a:lnTo>
                    <a:lnTo>
                      <a:pt x="135" y="311"/>
                    </a:lnTo>
                    <a:lnTo>
                      <a:pt x="151" y="336"/>
                    </a:lnTo>
                    <a:lnTo>
                      <a:pt x="140" y="357"/>
                    </a:lnTo>
                    <a:lnTo>
                      <a:pt x="109" y="380"/>
                    </a:lnTo>
                    <a:lnTo>
                      <a:pt x="42" y="393"/>
                    </a:lnTo>
                    <a:lnTo>
                      <a:pt x="39" y="427"/>
                    </a:lnTo>
                    <a:lnTo>
                      <a:pt x="0" y="445"/>
                    </a:lnTo>
                    <a:lnTo>
                      <a:pt x="16" y="544"/>
                    </a:lnTo>
                    <a:lnTo>
                      <a:pt x="74" y="585"/>
                    </a:lnTo>
                    <a:lnTo>
                      <a:pt x="107" y="575"/>
                    </a:lnTo>
                    <a:lnTo>
                      <a:pt x="128" y="593"/>
                    </a:lnTo>
                    <a:lnTo>
                      <a:pt x="209" y="600"/>
                    </a:lnTo>
                    <a:lnTo>
                      <a:pt x="232" y="624"/>
                    </a:lnTo>
                    <a:lnTo>
                      <a:pt x="246" y="637"/>
                    </a:lnTo>
                    <a:lnTo>
                      <a:pt x="255" y="662"/>
                    </a:lnTo>
                    <a:lnTo>
                      <a:pt x="285" y="686"/>
                    </a:lnTo>
                    <a:lnTo>
                      <a:pt x="330" y="668"/>
                    </a:lnTo>
                    <a:lnTo>
                      <a:pt x="358" y="680"/>
                    </a:lnTo>
                    <a:lnTo>
                      <a:pt x="438" y="679"/>
                    </a:lnTo>
                    <a:lnTo>
                      <a:pt x="440" y="699"/>
                    </a:lnTo>
                    <a:lnTo>
                      <a:pt x="462" y="717"/>
                    </a:lnTo>
                    <a:lnTo>
                      <a:pt x="471" y="736"/>
                    </a:lnTo>
                    <a:lnTo>
                      <a:pt x="485" y="755"/>
                    </a:lnTo>
                    <a:lnTo>
                      <a:pt x="496" y="787"/>
                    </a:lnTo>
                    <a:lnTo>
                      <a:pt x="511" y="813"/>
                    </a:lnTo>
                    <a:lnTo>
                      <a:pt x="537" y="804"/>
                    </a:lnTo>
                    <a:lnTo>
                      <a:pt x="535" y="777"/>
                    </a:lnTo>
                    <a:lnTo>
                      <a:pt x="547" y="762"/>
                    </a:lnTo>
                    <a:lnTo>
                      <a:pt x="574" y="766"/>
                    </a:lnTo>
                    <a:lnTo>
                      <a:pt x="607" y="757"/>
                    </a:lnTo>
                    <a:lnTo>
                      <a:pt x="650" y="786"/>
                    </a:lnTo>
                    <a:lnTo>
                      <a:pt x="759" y="803"/>
                    </a:lnTo>
                    <a:lnTo>
                      <a:pt x="761" y="830"/>
                    </a:lnTo>
                    <a:lnTo>
                      <a:pt x="804" y="853"/>
                    </a:lnTo>
                    <a:lnTo>
                      <a:pt x="877" y="846"/>
                    </a:lnTo>
                    <a:lnTo>
                      <a:pt x="888" y="832"/>
                    </a:lnTo>
                    <a:lnTo>
                      <a:pt x="900" y="811"/>
                    </a:lnTo>
                    <a:lnTo>
                      <a:pt x="934" y="814"/>
                    </a:lnTo>
                    <a:lnTo>
                      <a:pt x="960" y="804"/>
                    </a:lnTo>
                    <a:lnTo>
                      <a:pt x="990" y="755"/>
                    </a:lnTo>
                    <a:lnTo>
                      <a:pt x="1017" y="766"/>
                    </a:lnTo>
                    <a:lnTo>
                      <a:pt x="1096" y="745"/>
                    </a:lnTo>
                    <a:lnTo>
                      <a:pt x="1130" y="756"/>
                    </a:lnTo>
                    <a:lnTo>
                      <a:pt x="1134" y="722"/>
                    </a:lnTo>
                    <a:lnTo>
                      <a:pt x="1060" y="654"/>
                    </a:lnTo>
                    <a:lnTo>
                      <a:pt x="1040" y="649"/>
                    </a:lnTo>
                    <a:lnTo>
                      <a:pt x="995" y="667"/>
                    </a:lnTo>
                    <a:lnTo>
                      <a:pt x="960" y="664"/>
                    </a:lnTo>
                    <a:lnTo>
                      <a:pt x="918" y="634"/>
                    </a:lnTo>
                    <a:lnTo>
                      <a:pt x="923" y="621"/>
                    </a:lnTo>
                    <a:lnTo>
                      <a:pt x="907" y="594"/>
                    </a:lnTo>
                    <a:lnTo>
                      <a:pt x="878" y="571"/>
                    </a:lnTo>
                    <a:lnTo>
                      <a:pt x="888" y="536"/>
                    </a:lnTo>
                    <a:lnTo>
                      <a:pt x="948" y="531"/>
                    </a:lnTo>
                    <a:lnTo>
                      <a:pt x="980" y="508"/>
                    </a:lnTo>
                    <a:lnTo>
                      <a:pt x="975" y="454"/>
                    </a:lnTo>
                    <a:lnTo>
                      <a:pt x="939" y="431"/>
                    </a:lnTo>
                    <a:lnTo>
                      <a:pt x="958" y="416"/>
                    </a:lnTo>
                    <a:lnTo>
                      <a:pt x="983" y="407"/>
                    </a:lnTo>
                    <a:lnTo>
                      <a:pt x="973" y="360"/>
                    </a:lnTo>
                    <a:lnTo>
                      <a:pt x="976" y="326"/>
                    </a:lnTo>
                    <a:lnTo>
                      <a:pt x="947" y="302"/>
                    </a:lnTo>
                    <a:lnTo>
                      <a:pt x="959" y="281"/>
                    </a:lnTo>
                    <a:lnTo>
                      <a:pt x="940" y="223"/>
                    </a:lnTo>
                    <a:lnTo>
                      <a:pt x="919" y="218"/>
                    </a:lnTo>
                    <a:lnTo>
                      <a:pt x="900" y="226"/>
                    </a:lnTo>
                    <a:lnTo>
                      <a:pt x="869" y="189"/>
                    </a:lnTo>
                    <a:lnTo>
                      <a:pt x="849" y="190"/>
                    </a:lnTo>
                    <a:lnTo>
                      <a:pt x="815" y="187"/>
                    </a:lnTo>
                    <a:lnTo>
                      <a:pt x="757" y="14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5" name="Freeform 128">
                <a:extLst>
                  <a:ext uri="{FF2B5EF4-FFF2-40B4-BE49-F238E27FC236}">
                    <a16:creationId xmlns:a16="http://schemas.microsoft.com/office/drawing/2014/main" id="{1A47800E-4C01-297F-D35E-40F67758A72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571" y="3146"/>
                <a:ext cx="415" cy="224"/>
              </a:xfrm>
              <a:custGeom>
                <a:avLst/>
                <a:gdLst>
                  <a:gd name="T0" fmla="*/ 624 w 1245"/>
                  <a:gd name="T1" fmla="*/ 92 h 670"/>
                  <a:gd name="T2" fmla="*/ 518 w 1245"/>
                  <a:gd name="T3" fmla="*/ 96 h 670"/>
                  <a:gd name="T4" fmla="*/ 542 w 1245"/>
                  <a:gd name="T5" fmla="*/ 214 h 670"/>
                  <a:gd name="T6" fmla="*/ 464 w 1245"/>
                  <a:gd name="T7" fmla="*/ 241 h 670"/>
                  <a:gd name="T8" fmla="*/ 396 w 1245"/>
                  <a:gd name="T9" fmla="*/ 301 h 670"/>
                  <a:gd name="T10" fmla="*/ 347 w 1245"/>
                  <a:gd name="T11" fmla="*/ 279 h 670"/>
                  <a:gd name="T12" fmla="*/ 241 w 1245"/>
                  <a:gd name="T13" fmla="*/ 289 h 670"/>
                  <a:gd name="T14" fmla="*/ 185 w 1245"/>
                  <a:gd name="T15" fmla="*/ 348 h 670"/>
                  <a:gd name="T16" fmla="*/ 139 w 1245"/>
                  <a:gd name="T17" fmla="*/ 366 h 670"/>
                  <a:gd name="T18" fmla="*/ 55 w 1245"/>
                  <a:gd name="T19" fmla="*/ 387 h 670"/>
                  <a:gd name="T20" fmla="*/ 29 w 1245"/>
                  <a:gd name="T21" fmla="*/ 396 h 670"/>
                  <a:gd name="T22" fmla="*/ 13 w 1245"/>
                  <a:gd name="T23" fmla="*/ 437 h 670"/>
                  <a:gd name="T24" fmla="*/ 1 w 1245"/>
                  <a:gd name="T25" fmla="*/ 466 h 670"/>
                  <a:gd name="T26" fmla="*/ 91 w 1245"/>
                  <a:gd name="T27" fmla="*/ 491 h 670"/>
                  <a:gd name="T28" fmla="*/ 181 w 1245"/>
                  <a:gd name="T29" fmla="*/ 529 h 670"/>
                  <a:gd name="T30" fmla="*/ 210 w 1245"/>
                  <a:gd name="T31" fmla="*/ 613 h 670"/>
                  <a:gd name="T32" fmla="*/ 306 w 1245"/>
                  <a:gd name="T33" fmla="*/ 632 h 670"/>
                  <a:gd name="T34" fmla="*/ 414 w 1245"/>
                  <a:gd name="T35" fmla="*/ 568 h 670"/>
                  <a:gd name="T36" fmla="*/ 500 w 1245"/>
                  <a:gd name="T37" fmla="*/ 560 h 670"/>
                  <a:gd name="T38" fmla="*/ 605 w 1245"/>
                  <a:gd name="T39" fmla="*/ 604 h 670"/>
                  <a:gd name="T40" fmla="*/ 692 w 1245"/>
                  <a:gd name="T41" fmla="*/ 670 h 670"/>
                  <a:gd name="T42" fmla="*/ 723 w 1245"/>
                  <a:gd name="T43" fmla="*/ 647 h 670"/>
                  <a:gd name="T44" fmla="*/ 817 w 1245"/>
                  <a:gd name="T45" fmla="*/ 651 h 670"/>
                  <a:gd name="T46" fmla="*/ 819 w 1245"/>
                  <a:gd name="T47" fmla="*/ 591 h 670"/>
                  <a:gd name="T48" fmla="*/ 877 w 1245"/>
                  <a:gd name="T49" fmla="*/ 566 h 670"/>
                  <a:gd name="T50" fmla="*/ 918 w 1245"/>
                  <a:gd name="T51" fmla="*/ 575 h 670"/>
                  <a:gd name="T52" fmla="*/ 986 w 1245"/>
                  <a:gd name="T53" fmla="*/ 522 h 670"/>
                  <a:gd name="T54" fmla="*/ 1045 w 1245"/>
                  <a:gd name="T55" fmla="*/ 503 h 670"/>
                  <a:gd name="T56" fmla="*/ 1127 w 1245"/>
                  <a:gd name="T57" fmla="*/ 515 h 670"/>
                  <a:gd name="T58" fmla="*/ 1198 w 1245"/>
                  <a:gd name="T59" fmla="*/ 555 h 670"/>
                  <a:gd name="T60" fmla="*/ 1228 w 1245"/>
                  <a:gd name="T61" fmla="*/ 513 h 670"/>
                  <a:gd name="T62" fmla="*/ 1209 w 1245"/>
                  <a:gd name="T63" fmla="*/ 461 h 670"/>
                  <a:gd name="T64" fmla="*/ 1138 w 1245"/>
                  <a:gd name="T65" fmla="*/ 420 h 670"/>
                  <a:gd name="T66" fmla="*/ 1128 w 1245"/>
                  <a:gd name="T67" fmla="*/ 92 h 670"/>
                  <a:gd name="T68" fmla="*/ 1022 w 1245"/>
                  <a:gd name="T69" fmla="*/ 36 h 670"/>
                  <a:gd name="T70" fmla="*/ 907 w 1245"/>
                  <a:gd name="T71" fmla="*/ 26 h 670"/>
                  <a:gd name="T72" fmla="*/ 827 w 1245"/>
                  <a:gd name="T73" fmla="*/ 100 h 670"/>
                  <a:gd name="T74" fmla="*/ 249 w 1245"/>
                  <a:gd name="T75" fmla="*/ 530 h 670"/>
                  <a:gd name="T76" fmla="*/ 223 w 1245"/>
                  <a:gd name="T77" fmla="*/ 532 h 670"/>
                  <a:gd name="T78" fmla="*/ 202 w 1245"/>
                  <a:gd name="T79" fmla="*/ 521 h 670"/>
                  <a:gd name="T80" fmla="*/ 218 w 1245"/>
                  <a:gd name="T81" fmla="*/ 492 h 670"/>
                  <a:gd name="T82" fmla="*/ 238 w 1245"/>
                  <a:gd name="T83" fmla="*/ 490 h 670"/>
                  <a:gd name="T84" fmla="*/ 234 w 1245"/>
                  <a:gd name="T85" fmla="*/ 517 h 6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245" h="670">
                    <a:moveTo>
                      <a:pt x="670" y="75"/>
                    </a:moveTo>
                    <a:lnTo>
                      <a:pt x="624" y="92"/>
                    </a:lnTo>
                    <a:lnTo>
                      <a:pt x="570" y="78"/>
                    </a:lnTo>
                    <a:lnTo>
                      <a:pt x="518" y="96"/>
                    </a:lnTo>
                    <a:lnTo>
                      <a:pt x="538" y="174"/>
                    </a:lnTo>
                    <a:lnTo>
                      <a:pt x="542" y="214"/>
                    </a:lnTo>
                    <a:lnTo>
                      <a:pt x="504" y="244"/>
                    </a:lnTo>
                    <a:lnTo>
                      <a:pt x="464" y="241"/>
                    </a:lnTo>
                    <a:lnTo>
                      <a:pt x="446" y="270"/>
                    </a:lnTo>
                    <a:lnTo>
                      <a:pt x="396" y="301"/>
                    </a:lnTo>
                    <a:lnTo>
                      <a:pt x="381" y="290"/>
                    </a:lnTo>
                    <a:lnTo>
                      <a:pt x="347" y="279"/>
                    </a:lnTo>
                    <a:lnTo>
                      <a:pt x="268" y="300"/>
                    </a:lnTo>
                    <a:lnTo>
                      <a:pt x="241" y="289"/>
                    </a:lnTo>
                    <a:lnTo>
                      <a:pt x="211" y="338"/>
                    </a:lnTo>
                    <a:lnTo>
                      <a:pt x="185" y="348"/>
                    </a:lnTo>
                    <a:lnTo>
                      <a:pt x="151" y="345"/>
                    </a:lnTo>
                    <a:lnTo>
                      <a:pt x="139" y="366"/>
                    </a:lnTo>
                    <a:lnTo>
                      <a:pt x="128" y="380"/>
                    </a:lnTo>
                    <a:lnTo>
                      <a:pt x="55" y="387"/>
                    </a:lnTo>
                    <a:lnTo>
                      <a:pt x="42" y="395"/>
                    </a:lnTo>
                    <a:lnTo>
                      <a:pt x="29" y="396"/>
                    </a:lnTo>
                    <a:lnTo>
                      <a:pt x="11" y="417"/>
                    </a:lnTo>
                    <a:lnTo>
                      <a:pt x="13" y="437"/>
                    </a:lnTo>
                    <a:lnTo>
                      <a:pt x="0" y="452"/>
                    </a:lnTo>
                    <a:lnTo>
                      <a:pt x="1" y="466"/>
                    </a:lnTo>
                    <a:lnTo>
                      <a:pt x="10" y="478"/>
                    </a:lnTo>
                    <a:lnTo>
                      <a:pt x="91" y="491"/>
                    </a:lnTo>
                    <a:lnTo>
                      <a:pt x="142" y="533"/>
                    </a:lnTo>
                    <a:lnTo>
                      <a:pt x="181" y="529"/>
                    </a:lnTo>
                    <a:lnTo>
                      <a:pt x="199" y="568"/>
                    </a:lnTo>
                    <a:lnTo>
                      <a:pt x="210" y="613"/>
                    </a:lnTo>
                    <a:lnTo>
                      <a:pt x="253" y="644"/>
                    </a:lnTo>
                    <a:lnTo>
                      <a:pt x="306" y="632"/>
                    </a:lnTo>
                    <a:lnTo>
                      <a:pt x="366" y="566"/>
                    </a:lnTo>
                    <a:lnTo>
                      <a:pt x="414" y="568"/>
                    </a:lnTo>
                    <a:lnTo>
                      <a:pt x="459" y="550"/>
                    </a:lnTo>
                    <a:lnTo>
                      <a:pt x="500" y="560"/>
                    </a:lnTo>
                    <a:lnTo>
                      <a:pt x="550" y="589"/>
                    </a:lnTo>
                    <a:lnTo>
                      <a:pt x="605" y="604"/>
                    </a:lnTo>
                    <a:lnTo>
                      <a:pt x="651" y="660"/>
                    </a:lnTo>
                    <a:lnTo>
                      <a:pt x="692" y="670"/>
                    </a:lnTo>
                    <a:lnTo>
                      <a:pt x="705" y="668"/>
                    </a:lnTo>
                    <a:lnTo>
                      <a:pt x="723" y="647"/>
                    </a:lnTo>
                    <a:lnTo>
                      <a:pt x="811" y="659"/>
                    </a:lnTo>
                    <a:lnTo>
                      <a:pt x="817" y="651"/>
                    </a:lnTo>
                    <a:lnTo>
                      <a:pt x="801" y="612"/>
                    </a:lnTo>
                    <a:lnTo>
                      <a:pt x="819" y="591"/>
                    </a:lnTo>
                    <a:lnTo>
                      <a:pt x="831" y="583"/>
                    </a:lnTo>
                    <a:lnTo>
                      <a:pt x="877" y="566"/>
                    </a:lnTo>
                    <a:lnTo>
                      <a:pt x="898" y="577"/>
                    </a:lnTo>
                    <a:lnTo>
                      <a:pt x="918" y="575"/>
                    </a:lnTo>
                    <a:lnTo>
                      <a:pt x="961" y="531"/>
                    </a:lnTo>
                    <a:lnTo>
                      <a:pt x="986" y="522"/>
                    </a:lnTo>
                    <a:lnTo>
                      <a:pt x="1027" y="525"/>
                    </a:lnTo>
                    <a:lnTo>
                      <a:pt x="1045" y="503"/>
                    </a:lnTo>
                    <a:lnTo>
                      <a:pt x="1067" y="521"/>
                    </a:lnTo>
                    <a:lnTo>
                      <a:pt x="1127" y="515"/>
                    </a:lnTo>
                    <a:lnTo>
                      <a:pt x="1172" y="565"/>
                    </a:lnTo>
                    <a:lnTo>
                      <a:pt x="1198" y="555"/>
                    </a:lnTo>
                    <a:lnTo>
                      <a:pt x="1245" y="559"/>
                    </a:lnTo>
                    <a:lnTo>
                      <a:pt x="1228" y="513"/>
                    </a:lnTo>
                    <a:lnTo>
                      <a:pt x="1207" y="502"/>
                    </a:lnTo>
                    <a:lnTo>
                      <a:pt x="1209" y="461"/>
                    </a:lnTo>
                    <a:lnTo>
                      <a:pt x="1168" y="451"/>
                    </a:lnTo>
                    <a:lnTo>
                      <a:pt x="1138" y="420"/>
                    </a:lnTo>
                    <a:lnTo>
                      <a:pt x="1128" y="308"/>
                    </a:lnTo>
                    <a:lnTo>
                      <a:pt x="1128" y="92"/>
                    </a:lnTo>
                    <a:lnTo>
                      <a:pt x="1071" y="58"/>
                    </a:lnTo>
                    <a:lnTo>
                      <a:pt x="1022" y="36"/>
                    </a:lnTo>
                    <a:lnTo>
                      <a:pt x="971" y="0"/>
                    </a:lnTo>
                    <a:lnTo>
                      <a:pt x="907" y="26"/>
                    </a:lnTo>
                    <a:lnTo>
                      <a:pt x="867" y="97"/>
                    </a:lnTo>
                    <a:lnTo>
                      <a:pt x="827" y="100"/>
                    </a:lnTo>
                    <a:lnTo>
                      <a:pt x="670" y="75"/>
                    </a:lnTo>
                    <a:close/>
                    <a:moveTo>
                      <a:pt x="249" y="530"/>
                    </a:moveTo>
                    <a:lnTo>
                      <a:pt x="243" y="538"/>
                    </a:lnTo>
                    <a:lnTo>
                      <a:pt x="223" y="532"/>
                    </a:lnTo>
                    <a:lnTo>
                      <a:pt x="209" y="527"/>
                    </a:lnTo>
                    <a:lnTo>
                      <a:pt x="202" y="521"/>
                    </a:lnTo>
                    <a:lnTo>
                      <a:pt x="206" y="501"/>
                    </a:lnTo>
                    <a:lnTo>
                      <a:pt x="218" y="492"/>
                    </a:lnTo>
                    <a:lnTo>
                      <a:pt x="224" y="478"/>
                    </a:lnTo>
                    <a:lnTo>
                      <a:pt x="238" y="490"/>
                    </a:lnTo>
                    <a:lnTo>
                      <a:pt x="227" y="505"/>
                    </a:lnTo>
                    <a:lnTo>
                      <a:pt x="234" y="517"/>
                    </a:lnTo>
                    <a:lnTo>
                      <a:pt x="249" y="53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6" name="Freeform 129">
                <a:extLst>
                  <a:ext uri="{FF2B5EF4-FFF2-40B4-BE49-F238E27FC236}">
                    <a16:creationId xmlns:a16="http://schemas.microsoft.com/office/drawing/2014/main" id="{E3EEB405-4D4B-2E95-B0C7-5A385A6E08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93" y="2864"/>
                <a:ext cx="275" cy="361"/>
              </a:xfrm>
              <a:custGeom>
                <a:avLst/>
                <a:gdLst>
                  <a:gd name="T0" fmla="*/ 536 w 824"/>
                  <a:gd name="T1" fmla="*/ 269 h 1082"/>
                  <a:gd name="T2" fmla="*/ 456 w 824"/>
                  <a:gd name="T3" fmla="*/ 276 h 1082"/>
                  <a:gd name="T4" fmla="*/ 409 w 824"/>
                  <a:gd name="T5" fmla="*/ 207 h 1082"/>
                  <a:gd name="T6" fmla="*/ 394 w 824"/>
                  <a:gd name="T7" fmla="*/ 114 h 1082"/>
                  <a:gd name="T8" fmla="*/ 309 w 824"/>
                  <a:gd name="T9" fmla="*/ 68 h 1082"/>
                  <a:gd name="T10" fmla="*/ 243 w 824"/>
                  <a:gd name="T11" fmla="*/ 0 h 1082"/>
                  <a:gd name="T12" fmla="*/ 222 w 824"/>
                  <a:gd name="T13" fmla="*/ 63 h 1082"/>
                  <a:gd name="T14" fmla="*/ 262 w 824"/>
                  <a:gd name="T15" fmla="*/ 133 h 1082"/>
                  <a:gd name="T16" fmla="*/ 245 w 824"/>
                  <a:gd name="T17" fmla="*/ 175 h 1082"/>
                  <a:gd name="T18" fmla="*/ 249 w 824"/>
                  <a:gd name="T19" fmla="*/ 221 h 1082"/>
                  <a:gd name="T20" fmla="*/ 267 w 824"/>
                  <a:gd name="T21" fmla="*/ 199 h 1082"/>
                  <a:gd name="T22" fmla="*/ 295 w 824"/>
                  <a:gd name="T23" fmla="*/ 217 h 1082"/>
                  <a:gd name="T24" fmla="*/ 310 w 824"/>
                  <a:gd name="T25" fmla="*/ 303 h 1082"/>
                  <a:gd name="T26" fmla="*/ 272 w 824"/>
                  <a:gd name="T27" fmla="*/ 327 h 1082"/>
                  <a:gd name="T28" fmla="*/ 255 w 824"/>
                  <a:gd name="T29" fmla="*/ 362 h 1082"/>
                  <a:gd name="T30" fmla="*/ 272 w 824"/>
                  <a:gd name="T31" fmla="*/ 401 h 1082"/>
                  <a:gd name="T32" fmla="*/ 223 w 824"/>
                  <a:gd name="T33" fmla="*/ 445 h 1082"/>
                  <a:gd name="T34" fmla="*/ 202 w 824"/>
                  <a:gd name="T35" fmla="*/ 501 h 1082"/>
                  <a:gd name="T36" fmla="*/ 158 w 824"/>
                  <a:gd name="T37" fmla="*/ 545 h 1082"/>
                  <a:gd name="T38" fmla="*/ 113 w 824"/>
                  <a:gd name="T39" fmla="*/ 637 h 1082"/>
                  <a:gd name="T40" fmla="*/ 61 w 824"/>
                  <a:gd name="T41" fmla="*/ 648 h 1082"/>
                  <a:gd name="T42" fmla="*/ 37 w 824"/>
                  <a:gd name="T43" fmla="*/ 683 h 1082"/>
                  <a:gd name="T44" fmla="*/ 0 w 824"/>
                  <a:gd name="T45" fmla="*/ 788 h 1082"/>
                  <a:gd name="T46" fmla="*/ 6 w 824"/>
                  <a:gd name="T47" fmla="*/ 862 h 1082"/>
                  <a:gd name="T48" fmla="*/ 134 w 824"/>
                  <a:gd name="T49" fmla="*/ 936 h 1082"/>
                  <a:gd name="T50" fmla="*/ 232 w 824"/>
                  <a:gd name="T51" fmla="*/ 1048 h 1082"/>
                  <a:gd name="T52" fmla="*/ 306 w 824"/>
                  <a:gd name="T53" fmla="*/ 1048 h 1082"/>
                  <a:gd name="T54" fmla="*/ 486 w 824"/>
                  <a:gd name="T55" fmla="*/ 1038 h 1082"/>
                  <a:gd name="T56" fmla="*/ 517 w 824"/>
                  <a:gd name="T57" fmla="*/ 1082 h 1082"/>
                  <a:gd name="T58" fmla="*/ 567 w 824"/>
                  <a:gd name="T59" fmla="*/ 1038 h 1082"/>
                  <a:gd name="T60" fmla="*/ 637 w 824"/>
                  <a:gd name="T61" fmla="*/ 1071 h 1082"/>
                  <a:gd name="T62" fmla="*/ 675 w 824"/>
                  <a:gd name="T63" fmla="*/ 1047 h 1082"/>
                  <a:gd name="T64" fmla="*/ 665 w 824"/>
                  <a:gd name="T65" fmla="*/ 1002 h 1082"/>
                  <a:gd name="T66" fmla="*/ 678 w 824"/>
                  <a:gd name="T67" fmla="*/ 859 h 1082"/>
                  <a:gd name="T68" fmla="*/ 753 w 824"/>
                  <a:gd name="T69" fmla="*/ 872 h 1082"/>
                  <a:gd name="T70" fmla="*/ 824 w 824"/>
                  <a:gd name="T71" fmla="*/ 766 h 1082"/>
                  <a:gd name="T72" fmla="*/ 806 w 824"/>
                  <a:gd name="T73" fmla="*/ 720 h 1082"/>
                  <a:gd name="T74" fmla="*/ 738 w 824"/>
                  <a:gd name="T75" fmla="*/ 713 h 1082"/>
                  <a:gd name="T76" fmla="*/ 734 w 824"/>
                  <a:gd name="T77" fmla="*/ 673 h 1082"/>
                  <a:gd name="T78" fmla="*/ 757 w 824"/>
                  <a:gd name="T79" fmla="*/ 631 h 1082"/>
                  <a:gd name="T80" fmla="*/ 699 w 824"/>
                  <a:gd name="T81" fmla="*/ 588 h 1082"/>
                  <a:gd name="T82" fmla="*/ 664 w 824"/>
                  <a:gd name="T83" fmla="*/ 565 h 1082"/>
                  <a:gd name="T84" fmla="*/ 723 w 824"/>
                  <a:gd name="T85" fmla="*/ 472 h 1082"/>
                  <a:gd name="T86" fmla="*/ 768 w 824"/>
                  <a:gd name="T87" fmla="*/ 454 h 1082"/>
                  <a:gd name="T88" fmla="*/ 765 w 824"/>
                  <a:gd name="T89" fmla="*/ 428 h 1082"/>
                  <a:gd name="T90" fmla="*/ 806 w 824"/>
                  <a:gd name="T91" fmla="*/ 357 h 1082"/>
                  <a:gd name="T92" fmla="*/ 675 w 824"/>
                  <a:gd name="T93" fmla="*/ 323 h 1082"/>
                  <a:gd name="T94" fmla="*/ 613 w 824"/>
                  <a:gd name="T95" fmla="*/ 308 h 1082"/>
                  <a:gd name="T96" fmla="*/ 564 w 824"/>
                  <a:gd name="T97" fmla="*/ 286 h 10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824" h="1082">
                    <a:moveTo>
                      <a:pt x="564" y="286"/>
                    </a:moveTo>
                    <a:lnTo>
                      <a:pt x="536" y="269"/>
                    </a:lnTo>
                    <a:lnTo>
                      <a:pt x="490" y="279"/>
                    </a:lnTo>
                    <a:lnTo>
                      <a:pt x="456" y="276"/>
                    </a:lnTo>
                    <a:lnTo>
                      <a:pt x="410" y="219"/>
                    </a:lnTo>
                    <a:lnTo>
                      <a:pt x="409" y="207"/>
                    </a:lnTo>
                    <a:lnTo>
                      <a:pt x="427" y="191"/>
                    </a:lnTo>
                    <a:lnTo>
                      <a:pt x="394" y="114"/>
                    </a:lnTo>
                    <a:lnTo>
                      <a:pt x="338" y="92"/>
                    </a:lnTo>
                    <a:lnTo>
                      <a:pt x="309" y="68"/>
                    </a:lnTo>
                    <a:lnTo>
                      <a:pt x="283" y="3"/>
                    </a:lnTo>
                    <a:lnTo>
                      <a:pt x="243" y="0"/>
                    </a:lnTo>
                    <a:lnTo>
                      <a:pt x="217" y="23"/>
                    </a:lnTo>
                    <a:lnTo>
                      <a:pt x="222" y="63"/>
                    </a:lnTo>
                    <a:lnTo>
                      <a:pt x="257" y="86"/>
                    </a:lnTo>
                    <a:lnTo>
                      <a:pt x="262" y="133"/>
                    </a:lnTo>
                    <a:lnTo>
                      <a:pt x="278" y="158"/>
                    </a:lnTo>
                    <a:lnTo>
                      <a:pt x="245" y="175"/>
                    </a:lnTo>
                    <a:lnTo>
                      <a:pt x="241" y="195"/>
                    </a:lnTo>
                    <a:lnTo>
                      <a:pt x="249" y="221"/>
                    </a:lnTo>
                    <a:lnTo>
                      <a:pt x="256" y="220"/>
                    </a:lnTo>
                    <a:lnTo>
                      <a:pt x="267" y="199"/>
                    </a:lnTo>
                    <a:lnTo>
                      <a:pt x="294" y="197"/>
                    </a:lnTo>
                    <a:lnTo>
                      <a:pt x="295" y="217"/>
                    </a:lnTo>
                    <a:lnTo>
                      <a:pt x="294" y="271"/>
                    </a:lnTo>
                    <a:lnTo>
                      <a:pt x="310" y="303"/>
                    </a:lnTo>
                    <a:lnTo>
                      <a:pt x="299" y="317"/>
                    </a:lnTo>
                    <a:lnTo>
                      <a:pt x="272" y="327"/>
                    </a:lnTo>
                    <a:lnTo>
                      <a:pt x="254" y="348"/>
                    </a:lnTo>
                    <a:lnTo>
                      <a:pt x="255" y="362"/>
                    </a:lnTo>
                    <a:lnTo>
                      <a:pt x="271" y="381"/>
                    </a:lnTo>
                    <a:lnTo>
                      <a:pt x="272" y="401"/>
                    </a:lnTo>
                    <a:lnTo>
                      <a:pt x="243" y="443"/>
                    </a:lnTo>
                    <a:lnTo>
                      <a:pt x="223" y="445"/>
                    </a:lnTo>
                    <a:lnTo>
                      <a:pt x="228" y="491"/>
                    </a:lnTo>
                    <a:lnTo>
                      <a:pt x="202" y="501"/>
                    </a:lnTo>
                    <a:lnTo>
                      <a:pt x="188" y="496"/>
                    </a:lnTo>
                    <a:lnTo>
                      <a:pt x="158" y="545"/>
                    </a:lnTo>
                    <a:lnTo>
                      <a:pt x="120" y="562"/>
                    </a:lnTo>
                    <a:lnTo>
                      <a:pt x="113" y="637"/>
                    </a:lnTo>
                    <a:lnTo>
                      <a:pt x="95" y="652"/>
                    </a:lnTo>
                    <a:lnTo>
                      <a:pt x="61" y="648"/>
                    </a:lnTo>
                    <a:lnTo>
                      <a:pt x="57" y="675"/>
                    </a:lnTo>
                    <a:lnTo>
                      <a:pt x="37" y="683"/>
                    </a:lnTo>
                    <a:lnTo>
                      <a:pt x="37" y="757"/>
                    </a:lnTo>
                    <a:lnTo>
                      <a:pt x="0" y="788"/>
                    </a:lnTo>
                    <a:lnTo>
                      <a:pt x="12" y="840"/>
                    </a:lnTo>
                    <a:lnTo>
                      <a:pt x="6" y="862"/>
                    </a:lnTo>
                    <a:lnTo>
                      <a:pt x="93" y="921"/>
                    </a:lnTo>
                    <a:lnTo>
                      <a:pt x="134" y="936"/>
                    </a:lnTo>
                    <a:lnTo>
                      <a:pt x="174" y="1000"/>
                    </a:lnTo>
                    <a:lnTo>
                      <a:pt x="232" y="1048"/>
                    </a:lnTo>
                    <a:lnTo>
                      <a:pt x="253" y="1060"/>
                    </a:lnTo>
                    <a:lnTo>
                      <a:pt x="306" y="1048"/>
                    </a:lnTo>
                    <a:lnTo>
                      <a:pt x="423" y="1010"/>
                    </a:lnTo>
                    <a:lnTo>
                      <a:pt x="486" y="1038"/>
                    </a:lnTo>
                    <a:lnTo>
                      <a:pt x="502" y="1063"/>
                    </a:lnTo>
                    <a:lnTo>
                      <a:pt x="517" y="1082"/>
                    </a:lnTo>
                    <a:lnTo>
                      <a:pt x="537" y="1073"/>
                    </a:lnTo>
                    <a:lnTo>
                      <a:pt x="567" y="1038"/>
                    </a:lnTo>
                    <a:lnTo>
                      <a:pt x="588" y="1042"/>
                    </a:lnTo>
                    <a:lnTo>
                      <a:pt x="637" y="1071"/>
                    </a:lnTo>
                    <a:lnTo>
                      <a:pt x="676" y="1061"/>
                    </a:lnTo>
                    <a:lnTo>
                      <a:pt x="675" y="1047"/>
                    </a:lnTo>
                    <a:lnTo>
                      <a:pt x="653" y="1029"/>
                    </a:lnTo>
                    <a:lnTo>
                      <a:pt x="665" y="1002"/>
                    </a:lnTo>
                    <a:lnTo>
                      <a:pt x="664" y="921"/>
                    </a:lnTo>
                    <a:lnTo>
                      <a:pt x="678" y="859"/>
                    </a:lnTo>
                    <a:lnTo>
                      <a:pt x="719" y="869"/>
                    </a:lnTo>
                    <a:lnTo>
                      <a:pt x="753" y="872"/>
                    </a:lnTo>
                    <a:lnTo>
                      <a:pt x="787" y="802"/>
                    </a:lnTo>
                    <a:lnTo>
                      <a:pt x="824" y="766"/>
                    </a:lnTo>
                    <a:lnTo>
                      <a:pt x="801" y="740"/>
                    </a:lnTo>
                    <a:lnTo>
                      <a:pt x="806" y="720"/>
                    </a:lnTo>
                    <a:lnTo>
                      <a:pt x="795" y="680"/>
                    </a:lnTo>
                    <a:lnTo>
                      <a:pt x="738" y="713"/>
                    </a:lnTo>
                    <a:lnTo>
                      <a:pt x="731" y="706"/>
                    </a:lnTo>
                    <a:lnTo>
                      <a:pt x="734" y="673"/>
                    </a:lnTo>
                    <a:lnTo>
                      <a:pt x="754" y="671"/>
                    </a:lnTo>
                    <a:lnTo>
                      <a:pt x="757" y="631"/>
                    </a:lnTo>
                    <a:lnTo>
                      <a:pt x="723" y="614"/>
                    </a:lnTo>
                    <a:lnTo>
                      <a:pt x="699" y="588"/>
                    </a:lnTo>
                    <a:lnTo>
                      <a:pt x="672" y="584"/>
                    </a:lnTo>
                    <a:lnTo>
                      <a:pt x="664" y="565"/>
                    </a:lnTo>
                    <a:lnTo>
                      <a:pt x="718" y="506"/>
                    </a:lnTo>
                    <a:lnTo>
                      <a:pt x="723" y="472"/>
                    </a:lnTo>
                    <a:lnTo>
                      <a:pt x="769" y="468"/>
                    </a:lnTo>
                    <a:lnTo>
                      <a:pt x="768" y="454"/>
                    </a:lnTo>
                    <a:lnTo>
                      <a:pt x="760" y="442"/>
                    </a:lnTo>
                    <a:lnTo>
                      <a:pt x="765" y="428"/>
                    </a:lnTo>
                    <a:lnTo>
                      <a:pt x="821" y="376"/>
                    </a:lnTo>
                    <a:lnTo>
                      <a:pt x="806" y="357"/>
                    </a:lnTo>
                    <a:lnTo>
                      <a:pt x="729" y="331"/>
                    </a:lnTo>
                    <a:lnTo>
                      <a:pt x="675" y="323"/>
                    </a:lnTo>
                    <a:lnTo>
                      <a:pt x="636" y="333"/>
                    </a:lnTo>
                    <a:lnTo>
                      <a:pt x="613" y="308"/>
                    </a:lnTo>
                    <a:lnTo>
                      <a:pt x="573" y="306"/>
                    </a:lnTo>
                    <a:lnTo>
                      <a:pt x="564" y="28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7" name="Freeform 130">
                <a:extLst>
                  <a:ext uri="{FF2B5EF4-FFF2-40B4-BE49-F238E27FC236}">
                    <a16:creationId xmlns:a16="http://schemas.microsoft.com/office/drawing/2014/main" id="{0DE2FE30-CEF0-F1ED-6748-0FC641F2418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588" y="2863"/>
                <a:ext cx="509" cy="311"/>
              </a:xfrm>
              <a:custGeom>
                <a:avLst/>
                <a:gdLst>
                  <a:gd name="T0" fmla="*/ 1253 w 1525"/>
                  <a:gd name="T1" fmla="*/ 49 h 931"/>
                  <a:gd name="T2" fmla="*/ 1139 w 1525"/>
                  <a:gd name="T3" fmla="*/ 52 h 931"/>
                  <a:gd name="T4" fmla="*/ 1135 w 1525"/>
                  <a:gd name="T5" fmla="*/ 0 h 931"/>
                  <a:gd name="T6" fmla="*/ 1006 w 1525"/>
                  <a:gd name="T7" fmla="*/ 59 h 931"/>
                  <a:gd name="T8" fmla="*/ 923 w 1525"/>
                  <a:gd name="T9" fmla="*/ 32 h 931"/>
                  <a:gd name="T10" fmla="*/ 911 w 1525"/>
                  <a:gd name="T11" fmla="*/ 47 h 931"/>
                  <a:gd name="T12" fmla="*/ 815 w 1525"/>
                  <a:gd name="T13" fmla="*/ 29 h 931"/>
                  <a:gd name="T14" fmla="*/ 736 w 1525"/>
                  <a:gd name="T15" fmla="*/ 50 h 931"/>
                  <a:gd name="T16" fmla="*/ 618 w 1525"/>
                  <a:gd name="T17" fmla="*/ 75 h 931"/>
                  <a:gd name="T18" fmla="*/ 532 w 1525"/>
                  <a:gd name="T19" fmla="*/ 83 h 931"/>
                  <a:gd name="T20" fmla="*/ 563 w 1525"/>
                  <a:gd name="T21" fmla="*/ 60 h 931"/>
                  <a:gd name="T22" fmla="*/ 430 w 1525"/>
                  <a:gd name="T23" fmla="*/ 71 h 931"/>
                  <a:gd name="T24" fmla="*/ 322 w 1525"/>
                  <a:gd name="T25" fmla="*/ 68 h 931"/>
                  <a:gd name="T26" fmla="*/ 277 w 1525"/>
                  <a:gd name="T27" fmla="*/ 19 h 931"/>
                  <a:gd name="T28" fmla="*/ 104 w 1525"/>
                  <a:gd name="T29" fmla="*/ 182 h 931"/>
                  <a:gd name="T30" fmla="*/ 0 w 1525"/>
                  <a:gd name="T31" fmla="*/ 219 h 931"/>
                  <a:gd name="T32" fmla="*/ 99 w 1525"/>
                  <a:gd name="T33" fmla="*/ 271 h 931"/>
                  <a:gd name="T34" fmla="*/ 146 w 1525"/>
                  <a:gd name="T35" fmla="*/ 333 h 931"/>
                  <a:gd name="T36" fmla="*/ 179 w 1525"/>
                  <a:gd name="T37" fmla="*/ 337 h 931"/>
                  <a:gd name="T38" fmla="*/ 272 w 1525"/>
                  <a:gd name="T39" fmla="*/ 328 h 931"/>
                  <a:gd name="T40" fmla="*/ 338 w 1525"/>
                  <a:gd name="T41" fmla="*/ 376 h 931"/>
                  <a:gd name="T42" fmla="*/ 258 w 1525"/>
                  <a:gd name="T43" fmla="*/ 544 h 931"/>
                  <a:gd name="T44" fmla="*/ 358 w 1525"/>
                  <a:gd name="T45" fmla="*/ 588 h 931"/>
                  <a:gd name="T46" fmla="*/ 410 w 1525"/>
                  <a:gd name="T47" fmla="*/ 516 h 931"/>
                  <a:gd name="T48" fmla="*/ 472 w 1525"/>
                  <a:gd name="T49" fmla="*/ 591 h 931"/>
                  <a:gd name="T50" fmla="*/ 556 w 1525"/>
                  <a:gd name="T51" fmla="*/ 638 h 931"/>
                  <a:gd name="T52" fmla="*/ 691 w 1525"/>
                  <a:gd name="T53" fmla="*/ 712 h 931"/>
                  <a:gd name="T54" fmla="*/ 851 w 1525"/>
                  <a:gd name="T55" fmla="*/ 711 h 931"/>
                  <a:gd name="T56" fmla="*/ 865 w 1525"/>
                  <a:gd name="T57" fmla="*/ 777 h 931"/>
                  <a:gd name="T58" fmla="*/ 923 w 1525"/>
                  <a:gd name="T59" fmla="*/ 824 h 931"/>
                  <a:gd name="T60" fmla="*/ 998 w 1525"/>
                  <a:gd name="T61" fmla="*/ 912 h 931"/>
                  <a:gd name="T62" fmla="*/ 1056 w 1525"/>
                  <a:gd name="T63" fmla="*/ 887 h 931"/>
                  <a:gd name="T64" fmla="*/ 1221 w 1525"/>
                  <a:gd name="T65" fmla="*/ 865 h 931"/>
                  <a:gd name="T66" fmla="*/ 1252 w 1525"/>
                  <a:gd name="T67" fmla="*/ 760 h 931"/>
                  <a:gd name="T68" fmla="*/ 1276 w 1525"/>
                  <a:gd name="T69" fmla="*/ 651 h 931"/>
                  <a:gd name="T70" fmla="*/ 1335 w 1525"/>
                  <a:gd name="T71" fmla="*/ 565 h 931"/>
                  <a:gd name="T72" fmla="*/ 1417 w 1525"/>
                  <a:gd name="T73" fmla="*/ 504 h 931"/>
                  <a:gd name="T74" fmla="*/ 1458 w 1525"/>
                  <a:gd name="T75" fmla="*/ 446 h 931"/>
                  <a:gd name="T76" fmla="*/ 1470 w 1525"/>
                  <a:gd name="T77" fmla="*/ 365 h 931"/>
                  <a:gd name="T78" fmla="*/ 1514 w 1525"/>
                  <a:gd name="T79" fmla="*/ 320 h 931"/>
                  <a:gd name="T80" fmla="*/ 1510 w 1525"/>
                  <a:gd name="T81" fmla="*/ 220 h 931"/>
                  <a:gd name="T82" fmla="*/ 1471 w 1525"/>
                  <a:gd name="T83" fmla="*/ 223 h 931"/>
                  <a:gd name="T84" fmla="*/ 1460 w 1525"/>
                  <a:gd name="T85" fmla="*/ 178 h 931"/>
                  <a:gd name="T86" fmla="*/ 1472 w 1525"/>
                  <a:gd name="T87" fmla="*/ 89 h 931"/>
                  <a:gd name="T88" fmla="*/ 1379 w 1525"/>
                  <a:gd name="T89" fmla="*/ 24 h 931"/>
                  <a:gd name="T90" fmla="*/ 1428 w 1525"/>
                  <a:gd name="T91" fmla="*/ 268 h 931"/>
                  <a:gd name="T92" fmla="*/ 1448 w 1525"/>
                  <a:gd name="T93" fmla="*/ 339 h 931"/>
                  <a:gd name="T94" fmla="*/ 1433 w 1525"/>
                  <a:gd name="T95" fmla="*/ 402 h 931"/>
                  <a:gd name="T96" fmla="*/ 1416 w 1525"/>
                  <a:gd name="T97" fmla="*/ 416 h 931"/>
                  <a:gd name="T98" fmla="*/ 1391 w 1525"/>
                  <a:gd name="T99" fmla="*/ 372 h 931"/>
                  <a:gd name="T100" fmla="*/ 1432 w 1525"/>
                  <a:gd name="T101" fmla="*/ 314 h 931"/>
                  <a:gd name="T102" fmla="*/ 1428 w 1525"/>
                  <a:gd name="T103" fmla="*/ 268 h 9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525" h="931">
                    <a:moveTo>
                      <a:pt x="1311" y="24"/>
                    </a:moveTo>
                    <a:lnTo>
                      <a:pt x="1285" y="20"/>
                    </a:lnTo>
                    <a:lnTo>
                      <a:pt x="1253" y="49"/>
                    </a:lnTo>
                    <a:lnTo>
                      <a:pt x="1240" y="50"/>
                    </a:lnTo>
                    <a:lnTo>
                      <a:pt x="1192" y="35"/>
                    </a:lnTo>
                    <a:lnTo>
                      <a:pt x="1139" y="52"/>
                    </a:lnTo>
                    <a:lnTo>
                      <a:pt x="1132" y="40"/>
                    </a:lnTo>
                    <a:lnTo>
                      <a:pt x="1150" y="11"/>
                    </a:lnTo>
                    <a:lnTo>
                      <a:pt x="1135" y="0"/>
                    </a:lnTo>
                    <a:lnTo>
                      <a:pt x="1059" y="54"/>
                    </a:lnTo>
                    <a:lnTo>
                      <a:pt x="1038" y="42"/>
                    </a:lnTo>
                    <a:lnTo>
                      <a:pt x="1006" y="59"/>
                    </a:lnTo>
                    <a:lnTo>
                      <a:pt x="963" y="36"/>
                    </a:lnTo>
                    <a:lnTo>
                      <a:pt x="969" y="22"/>
                    </a:lnTo>
                    <a:lnTo>
                      <a:pt x="923" y="32"/>
                    </a:lnTo>
                    <a:lnTo>
                      <a:pt x="924" y="40"/>
                    </a:lnTo>
                    <a:lnTo>
                      <a:pt x="918" y="47"/>
                    </a:lnTo>
                    <a:lnTo>
                      <a:pt x="911" y="47"/>
                    </a:lnTo>
                    <a:lnTo>
                      <a:pt x="867" y="4"/>
                    </a:lnTo>
                    <a:lnTo>
                      <a:pt x="842" y="27"/>
                    </a:lnTo>
                    <a:lnTo>
                      <a:pt x="815" y="29"/>
                    </a:lnTo>
                    <a:lnTo>
                      <a:pt x="803" y="44"/>
                    </a:lnTo>
                    <a:lnTo>
                      <a:pt x="762" y="35"/>
                    </a:lnTo>
                    <a:lnTo>
                      <a:pt x="736" y="50"/>
                    </a:lnTo>
                    <a:lnTo>
                      <a:pt x="682" y="42"/>
                    </a:lnTo>
                    <a:lnTo>
                      <a:pt x="673" y="83"/>
                    </a:lnTo>
                    <a:lnTo>
                      <a:pt x="618" y="75"/>
                    </a:lnTo>
                    <a:lnTo>
                      <a:pt x="603" y="62"/>
                    </a:lnTo>
                    <a:lnTo>
                      <a:pt x="553" y="94"/>
                    </a:lnTo>
                    <a:lnTo>
                      <a:pt x="532" y="83"/>
                    </a:lnTo>
                    <a:lnTo>
                      <a:pt x="531" y="76"/>
                    </a:lnTo>
                    <a:lnTo>
                      <a:pt x="557" y="67"/>
                    </a:lnTo>
                    <a:lnTo>
                      <a:pt x="563" y="60"/>
                    </a:lnTo>
                    <a:lnTo>
                      <a:pt x="526" y="29"/>
                    </a:lnTo>
                    <a:lnTo>
                      <a:pt x="513" y="24"/>
                    </a:lnTo>
                    <a:lnTo>
                      <a:pt x="430" y="71"/>
                    </a:lnTo>
                    <a:lnTo>
                      <a:pt x="403" y="67"/>
                    </a:lnTo>
                    <a:lnTo>
                      <a:pt x="357" y="72"/>
                    </a:lnTo>
                    <a:lnTo>
                      <a:pt x="322" y="68"/>
                    </a:lnTo>
                    <a:lnTo>
                      <a:pt x="313" y="49"/>
                    </a:lnTo>
                    <a:lnTo>
                      <a:pt x="287" y="45"/>
                    </a:lnTo>
                    <a:lnTo>
                      <a:pt x="277" y="19"/>
                    </a:lnTo>
                    <a:lnTo>
                      <a:pt x="231" y="30"/>
                    </a:lnTo>
                    <a:lnTo>
                      <a:pt x="160" y="137"/>
                    </a:lnTo>
                    <a:lnTo>
                      <a:pt x="104" y="182"/>
                    </a:lnTo>
                    <a:lnTo>
                      <a:pt x="84" y="178"/>
                    </a:lnTo>
                    <a:lnTo>
                      <a:pt x="32" y="190"/>
                    </a:lnTo>
                    <a:lnTo>
                      <a:pt x="0" y="219"/>
                    </a:lnTo>
                    <a:lnTo>
                      <a:pt x="37" y="250"/>
                    </a:lnTo>
                    <a:lnTo>
                      <a:pt x="47" y="289"/>
                    </a:lnTo>
                    <a:lnTo>
                      <a:pt x="99" y="271"/>
                    </a:lnTo>
                    <a:lnTo>
                      <a:pt x="134" y="280"/>
                    </a:lnTo>
                    <a:lnTo>
                      <a:pt x="137" y="320"/>
                    </a:lnTo>
                    <a:lnTo>
                      <a:pt x="146" y="333"/>
                    </a:lnTo>
                    <a:lnTo>
                      <a:pt x="146" y="339"/>
                    </a:lnTo>
                    <a:lnTo>
                      <a:pt x="173" y="344"/>
                    </a:lnTo>
                    <a:lnTo>
                      <a:pt x="179" y="337"/>
                    </a:lnTo>
                    <a:lnTo>
                      <a:pt x="190" y="302"/>
                    </a:lnTo>
                    <a:lnTo>
                      <a:pt x="236" y="298"/>
                    </a:lnTo>
                    <a:lnTo>
                      <a:pt x="272" y="328"/>
                    </a:lnTo>
                    <a:lnTo>
                      <a:pt x="313" y="331"/>
                    </a:lnTo>
                    <a:lnTo>
                      <a:pt x="328" y="344"/>
                    </a:lnTo>
                    <a:lnTo>
                      <a:pt x="338" y="376"/>
                    </a:lnTo>
                    <a:lnTo>
                      <a:pt x="335" y="423"/>
                    </a:lnTo>
                    <a:lnTo>
                      <a:pt x="302" y="493"/>
                    </a:lnTo>
                    <a:lnTo>
                      <a:pt x="258" y="544"/>
                    </a:lnTo>
                    <a:lnTo>
                      <a:pt x="284" y="589"/>
                    </a:lnTo>
                    <a:lnTo>
                      <a:pt x="346" y="610"/>
                    </a:lnTo>
                    <a:lnTo>
                      <a:pt x="358" y="588"/>
                    </a:lnTo>
                    <a:lnTo>
                      <a:pt x="365" y="534"/>
                    </a:lnTo>
                    <a:lnTo>
                      <a:pt x="384" y="519"/>
                    </a:lnTo>
                    <a:lnTo>
                      <a:pt x="410" y="516"/>
                    </a:lnTo>
                    <a:lnTo>
                      <a:pt x="396" y="565"/>
                    </a:lnTo>
                    <a:lnTo>
                      <a:pt x="425" y="596"/>
                    </a:lnTo>
                    <a:lnTo>
                      <a:pt x="472" y="591"/>
                    </a:lnTo>
                    <a:lnTo>
                      <a:pt x="515" y="621"/>
                    </a:lnTo>
                    <a:lnTo>
                      <a:pt x="530" y="640"/>
                    </a:lnTo>
                    <a:lnTo>
                      <a:pt x="556" y="638"/>
                    </a:lnTo>
                    <a:lnTo>
                      <a:pt x="585" y="661"/>
                    </a:lnTo>
                    <a:lnTo>
                      <a:pt x="633" y="670"/>
                    </a:lnTo>
                    <a:lnTo>
                      <a:pt x="691" y="712"/>
                    </a:lnTo>
                    <a:lnTo>
                      <a:pt x="724" y="709"/>
                    </a:lnTo>
                    <a:lnTo>
                      <a:pt x="792" y="723"/>
                    </a:lnTo>
                    <a:lnTo>
                      <a:pt x="851" y="711"/>
                    </a:lnTo>
                    <a:lnTo>
                      <a:pt x="867" y="736"/>
                    </a:lnTo>
                    <a:lnTo>
                      <a:pt x="878" y="769"/>
                    </a:lnTo>
                    <a:lnTo>
                      <a:pt x="865" y="777"/>
                    </a:lnTo>
                    <a:lnTo>
                      <a:pt x="873" y="796"/>
                    </a:lnTo>
                    <a:lnTo>
                      <a:pt x="887" y="808"/>
                    </a:lnTo>
                    <a:lnTo>
                      <a:pt x="923" y="824"/>
                    </a:lnTo>
                    <a:lnTo>
                      <a:pt x="967" y="868"/>
                    </a:lnTo>
                    <a:lnTo>
                      <a:pt x="977" y="900"/>
                    </a:lnTo>
                    <a:lnTo>
                      <a:pt x="998" y="912"/>
                    </a:lnTo>
                    <a:lnTo>
                      <a:pt x="1013" y="931"/>
                    </a:lnTo>
                    <a:lnTo>
                      <a:pt x="1039" y="915"/>
                    </a:lnTo>
                    <a:lnTo>
                      <a:pt x="1056" y="887"/>
                    </a:lnTo>
                    <a:lnTo>
                      <a:pt x="1105" y="915"/>
                    </a:lnTo>
                    <a:lnTo>
                      <a:pt x="1153" y="917"/>
                    </a:lnTo>
                    <a:lnTo>
                      <a:pt x="1221" y="865"/>
                    </a:lnTo>
                    <a:lnTo>
                      <a:pt x="1227" y="843"/>
                    </a:lnTo>
                    <a:lnTo>
                      <a:pt x="1215" y="791"/>
                    </a:lnTo>
                    <a:lnTo>
                      <a:pt x="1252" y="760"/>
                    </a:lnTo>
                    <a:lnTo>
                      <a:pt x="1252" y="686"/>
                    </a:lnTo>
                    <a:lnTo>
                      <a:pt x="1272" y="678"/>
                    </a:lnTo>
                    <a:lnTo>
                      <a:pt x="1276" y="651"/>
                    </a:lnTo>
                    <a:lnTo>
                      <a:pt x="1310" y="655"/>
                    </a:lnTo>
                    <a:lnTo>
                      <a:pt x="1328" y="640"/>
                    </a:lnTo>
                    <a:lnTo>
                      <a:pt x="1335" y="565"/>
                    </a:lnTo>
                    <a:lnTo>
                      <a:pt x="1373" y="548"/>
                    </a:lnTo>
                    <a:lnTo>
                      <a:pt x="1403" y="499"/>
                    </a:lnTo>
                    <a:lnTo>
                      <a:pt x="1417" y="504"/>
                    </a:lnTo>
                    <a:lnTo>
                      <a:pt x="1443" y="494"/>
                    </a:lnTo>
                    <a:lnTo>
                      <a:pt x="1438" y="448"/>
                    </a:lnTo>
                    <a:lnTo>
                      <a:pt x="1458" y="446"/>
                    </a:lnTo>
                    <a:lnTo>
                      <a:pt x="1487" y="404"/>
                    </a:lnTo>
                    <a:lnTo>
                      <a:pt x="1486" y="384"/>
                    </a:lnTo>
                    <a:lnTo>
                      <a:pt x="1470" y="365"/>
                    </a:lnTo>
                    <a:lnTo>
                      <a:pt x="1469" y="351"/>
                    </a:lnTo>
                    <a:lnTo>
                      <a:pt x="1487" y="330"/>
                    </a:lnTo>
                    <a:lnTo>
                      <a:pt x="1514" y="320"/>
                    </a:lnTo>
                    <a:lnTo>
                      <a:pt x="1525" y="306"/>
                    </a:lnTo>
                    <a:lnTo>
                      <a:pt x="1509" y="274"/>
                    </a:lnTo>
                    <a:lnTo>
                      <a:pt x="1510" y="220"/>
                    </a:lnTo>
                    <a:lnTo>
                      <a:pt x="1509" y="200"/>
                    </a:lnTo>
                    <a:lnTo>
                      <a:pt x="1482" y="202"/>
                    </a:lnTo>
                    <a:lnTo>
                      <a:pt x="1471" y="223"/>
                    </a:lnTo>
                    <a:lnTo>
                      <a:pt x="1464" y="224"/>
                    </a:lnTo>
                    <a:lnTo>
                      <a:pt x="1456" y="198"/>
                    </a:lnTo>
                    <a:lnTo>
                      <a:pt x="1460" y="178"/>
                    </a:lnTo>
                    <a:lnTo>
                      <a:pt x="1493" y="161"/>
                    </a:lnTo>
                    <a:lnTo>
                      <a:pt x="1477" y="136"/>
                    </a:lnTo>
                    <a:lnTo>
                      <a:pt x="1472" y="89"/>
                    </a:lnTo>
                    <a:lnTo>
                      <a:pt x="1437" y="66"/>
                    </a:lnTo>
                    <a:lnTo>
                      <a:pt x="1432" y="26"/>
                    </a:lnTo>
                    <a:lnTo>
                      <a:pt x="1379" y="24"/>
                    </a:lnTo>
                    <a:lnTo>
                      <a:pt x="1364" y="12"/>
                    </a:lnTo>
                    <a:lnTo>
                      <a:pt x="1311" y="24"/>
                    </a:lnTo>
                    <a:close/>
                    <a:moveTo>
                      <a:pt x="1428" y="268"/>
                    </a:moveTo>
                    <a:lnTo>
                      <a:pt x="1443" y="280"/>
                    </a:lnTo>
                    <a:lnTo>
                      <a:pt x="1451" y="299"/>
                    </a:lnTo>
                    <a:lnTo>
                      <a:pt x="1448" y="339"/>
                    </a:lnTo>
                    <a:lnTo>
                      <a:pt x="1422" y="342"/>
                    </a:lnTo>
                    <a:lnTo>
                      <a:pt x="1429" y="355"/>
                    </a:lnTo>
                    <a:lnTo>
                      <a:pt x="1433" y="402"/>
                    </a:lnTo>
                    <a:lnTo>
                      <a:pt x="1428" y="409"/>
                    </a:lnTo>
                    <a:lnTo>
                      <a:pt x="1414" y="410"/>
                    </a:lnTo>
                    <a:lnTo>
                      <a:pt x="1416" y="416"/>
                    </a:lnTo>
                    <a:lnTo>
                      <a:pt x="1402" y="417"/>
                    </a:lnTo>
                    <a:lnTo>
                      <a:pt x="1393" y="398"/>
                    </a:lnTo>
                    <a:lnTo>
                      <a:pt x="1391" y="372"/>
                    </a:lnTo>
                    <a:lnTo>
                      <a:pt x="1414" y="336"/>
                    </a:lnTo>
                    <a:lnTo>
                      <a:pt x="1412" y="316"/>
                    </a:lnTo>
                    <a:lnTo>
                      <a:pt x="1432" y="314"/>
                    </a:lnTo>
                    <a:lnTo>
                      <a:pt x="1430" y="294"/>
                    </a:lnTo>
                    <a:lnTo>
                      <a:pt x="1417" y="282"/>
                    </a:lnTo>
                    <a:lnTo>
                      <a:pt x="1428" y="26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8" name="Freeform 131">
                <a:extLst>
                  <a:ext uri="{FF2B5EF4-FFF2-40B4-BE49-F238E27FC236}">
                    <a16:creationId xmlns:a16="http://schemas.microsoft.com/office/drawing/2014/main" id="{AA41331B-FDAA-A97D-77F7-1870C1C027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52" y="2953"/>
                <a:ext cx="20" cy="49"/>
              </a:xfrm>
              <a:custGeom>
                <a:avLst/>
                <a:gdLst>
                  <a:gd name="T0" fmla="*/ 52 w 60"/>
                  <a:gd name="T1" fmla="*/ 12 h 149"/>
                  <a:gd name="T2" fmla="*/ 37 w 60"/>
                  <a:gd name="T3" fmla="*/ 0 h 149"/>
                  <a:gd name="T4" fmla="*/ 26 w 60"/>
                  <a:gd name="T5" fmla="*/ 14 h 149"/>
                  <a:gd name="T6" fmla="*/ 39 w 60"/>
                  <a:gd name="T7" fmla="*/ 26 h 149"/>
                  <a:gd name="T8" fmla="*/ 41 w 60"/>
                  <a:gd name="T9" fmla="*/ 46 h 149"/>
                  <a:gd name="T10" fmla="*/ 21 w 60"/>
                  <a:gd name="T11" fmla="*/ 48 h 149"/>
                  <a:gd name="T12" fmla="*/ 23 w 60"/>
                  <a:gd name="T13" fmla="*/ 68 h 149"/>
                  <a:gd name="T14" fmla="*/ 0 w 60"/>
                  <a:gd name="T15" fmla="*/ 104 h 149"/>
                  <a:gd name="T16" fmla="*/ 2 w 60"/>
                  <a:gd name="T17" fmla="*/ 130 h 149"/>
                  <a:gd name="T18" fmla="*/ 11 w 60"/>
                  <a:gd name="T19" fmla="*/ 149 h 149"/>
                  <a:gd name="T20" fmla="*/ 25 w 60"/>
                  <a:gd name="T21" fmla="*/ 148 h 149"/>
                  <a:gd name="T22" fmla="*/ 23 w 60"/>
                  <a:gd name="T23" fmla="*/ 142 h 149"/>
                  <a:gd name="T24" fmla="*/ 37 w 60"/>
                  <a:gd name="T25" fmla="*/ 141 h 149"/>
                  <a:gd name="T26" fmla="*/ 42 w 60"/>
                  <a:gd name="T27" fmla="*/ 134 h 149"/>
                  <a:gd name="T28" fmla="*/ 38 w 60"/>
                  <a:gd name="T29" fmla="*/ 87 h 149"/>
                  <a:gd name="T30" fmla="*/ 31 w 60"/>
                  <a:gd name="T31" fmla="*/ 74 h 149"/>
                  <a:gd name="T32" fmla="*/ 57 w 60"/>
                  <a:gd name="T33" fmla="*/ 71 h 149"/>
                  <a:gd name="T34" fmla="*/ 60 w 60"/>
                  <a:gd name="T35" fmla="*/ 31 h 149"/>
                  <a:gd name="T36" fmla="*/ 52 w 60"/>
                  <a:gd name="T37" fmla="*/ 12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0" h="149">
                    <a:moveTo>
                      <a:pt x="52" y="12"/>
                    </a:moveTo>
                    <a:lnTo>
                      <a:pt x="37" y="0"/>
                    </a:lnTo>
                    <a:lnTo>
                      <a:pt x="26" y="14"/>
                    </a:lnTo>
                    <a:lnTo>
                      <a:pt x="39" y="26"/>
                    </a:lnTo>
                    <a:lnTo>
                      <a:pt x="41" y="46"/>
                    </a:lnTo>
                    <a:lnTo>
                      <a:pt x="21" y="48"/>
                    </a:lnTo>
                    <a:lnTo>
                      <a:pt x="23" y="68"/>
                    </a:lnTo>
                    <a:lnTo>
                      <a:pt x="0" y="104"/>
                    </a:lnTo>
                    <a:lnTo>
                      <a:pt x="2" y="130"/>
                    </a:lnTo>
                    <a:lnTo>
                      <a:pt x="11" y="149"/>
                    </a:lnTo>
                    <a:lnTo>
                      <a:pt x="25" y="148"/>
                    </a:lnTo>
                    <a:lnTo>
                      <a:pt x="23" y="142"/>
                    </a:lnTo>
                    <a:lnTo>
                      <a:pt x="37" y="141"/>
                    </a:lnTo>
                    <a:lnTo>
                      <a:pt x="42" y="134"/>
                    </a:lnTo>
                    <a:lnTo>
                      <a:pt x="38" y="87"/>
                    </a:lnTo>
                    <a:lnTo>
                      <a:pt x="31" y="74"/>
                    </a:lnTo>
                    <a:lnTo>
                      <a:pt x="57" y="71"/>
                    </a:lnTo>
                    <a:lnTo>
                      <a:pt x="60" y="31"/>
                    </a:lnTo>
                    <a:lnTo>
                      <a:pt x="52" y="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9" name="Freeform 132">
                <a:extLst>
                  <a:ext uri="{FF2B5EF4-FFF2-40B4-BE49-F238E27FC236}">
                    <a16:creationId xmlns:a16="http://schemas.microsoft.com/office/drawing/2014/main" id="{8B67545B-DE07-88C3-BEAA-620E4CB223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04" y="796"/>
                <a:ext cx="6" cy="10"/>
              </a:xfrm>
              <a:custGeom>
                <a:avLst/>
                <a:gdLst>
                  <a:gd name="T0" fmla="*/ 18 w 20"/>
                  <a:gd name="T1" fmla="*/ 0 h 28"/>
                  <a:gd name="T2" fmla="*/ 6 w 20"/>
                  <a:gd name="T3" fmla="*/ 1 h 28"/>
                  <a:gd name="T4" fmla="*/ 0 w 20"/>
                  <a:gd name="T5" fmla="*/ 22 h 28"/>
                  <a:gd name="T6" fmla="*/ 8 w 20"/>
                  <a:gd name="T7" fmla="*/ 28 h 28"/>
                  <a:gd name="T8" fmla="*/ 14 w 20"/>
                  <a:gd name="T9" fmla="*/ 27 h 28"/>
                  <a:gd name="T10" fmla="*/ 20 w 20"/>
                  <a:gd name="T11" fmla="*/ 13 h 28"/>
                  <a:gd name="T12" fmla="*/ 18 w 20"/>
                  <a:gd name="T13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28">
                    <a:moveTo>
                      <a:pt x="18" y="0"/>
                    </a:moveTo>
                    <a:lnTo>
                      <a:pt x="6" y="1"/>
                    </a:lnTo>
                    <a:lnTo>
                      <a:pt x="0" y="22"/>
                    </a:lnTo>
                    <a:lnTo>
                      <a:pt x="8" y="28"/>
                    </a:lnTo>
                    <a:lnTo>
                      <a:pt x="14" y="27"/>
                    </a:lnTo>
                    <a:lnTo>
                      <a:pt x="20" y="13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0" name="Freeform 133">
                <a:extLst>
                  <a:ext uri="{FF2B5EF4-FFF2-40B4-BE49-F238E27FC236}">
                    <a16:creationId xmlns:a16="http://schemas.microsoft.com/office/drawing/2014/main" id="{54C22102-AA68-DA62-5F3B-6E8F6DF89B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43" y="813"/>
                <a:ext cx="9" cy="8"/>
              </a:xfrm>
              <a:custGeom>
                <a:avLst/>
                <a:gdLst>
                  <a:gd name="T0" fmla="*/ 26 w 27"/>
                  <a:gd name="T1" fmla="*/ 0 h 22"/>
                  <a:gd name="T2" fmla="*/ 12 w 27"/>
                  <a:gd name="T3" fmla="*/ 1 h 22"/>
                  <a:gd name="T4" fmla="*/ 0 w 27"/>
                  <a:gd name="T5" fmla="*/ 10 h 22"/>
                  <a:gd name="T6" fmla="*/ 8 w 27"/>
                  <a:gd name="T7" fmla="*/ 22 h 22"/>
                  <a:gd name="T8" fmla="*/ 13 w 27"/>
                  <a:gd name="T9" fmla="*/ 15 h 22"/>
                  <a:gd name="T10" fmla="*/ 27 w 27"/>
                  <a:gd name="T11" fmla="*/ 14 h 22"/>
                  <a:gd name="T12" fmla="*/ 26 w 27"/>
                  <a:gd name="T13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22">
                    <a:moveTo>
                      <a:pt x="26" y="0"/>
                    </a:moveTo>
                    <a:lnTo>
                      <a:pt x="12" y="1"/>
                    </a:lnTo>
                    <a:lnTo>
                      <a:pt x="0" y="10"/>
                    </a:lnTo>
                    <a:lnTo>
                      <a:pt x="8" y="22"/>
                    </a:lnTo>
                    <a:lnTo>
                      <a:pt x="13" y="15"/>
                    </a:lnTo>
                    <a:lnTo>
                      <a:pt x="27" y="14"/>
                    </a:lnTo>
                    <a:lnTo>
                      <a:pt x="2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1" name="Freeform 134">
                <a:extLst>
                  <a:ext uri="{FF2B5EF4-FFF2-40B4-BE49-F238E27FC236}">
                    <a16:creationId xmlns:a16="http://schemas.microsoft.com/office/drawing/2014/main" id="{2032519A-C996-F82B-A739-EDBEE1CE00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54" y="891"/>
                <a:ext cx="22" cy="15"/>
              </a:xfrm>
              <a:custGeom>
                <a:avLst/>
                <a:gdLst>
                  <a:gd name="T0" fmla="*/ 38 w 66"/>
                  <a:gd name="T1" fmla="*/ 1 h 44"/>
                  <a:gd name="T2" fmla="*/ 24 w 66"/>
                  <a:gd name="T3" fmla="*/ 3 h 44"/>
                  <a:gd name="T4" fmla="*/ 25 w 66"/>
                  <a:gd name="T5" fmla="*/ 10 h 44"/>
                  <a:gd name="T6" fmla="*/ 5 w 66"/>
                  <a:gd name="T7" fmla="*/ 18 h 44"/>
                  <a:gd name="T8" fmla="*/ 0 w 66"/>
                  <a:gd name="T9" fmla="*/ 26 h 44"/>
                  <a:gd name="T10" fmla="*/ 0 w 66"/>
                  <a:gd name="T11" fmla="*/ 32 h 44"/>
                  <a:gd name="T12" fmla="*/ 12 w 66"/>
                  <a:gd name="T13" fmla="*/ 24 h 44"/>
                  <a:gd name="T14" fmla="*/ 26 w 66"/>
                  <a:gd name="T15" fmla="*/ 23 h 44"/>
                  <a:gd name="T16" fmla="*/ 27 w 66"/>
                  <a:gd name="T17" fmla="*/ 36 h 44"/>
                  <a:gd name="T18" fmla="*/ 21 w 66"/>
                  <a:gd name="T19" fmla="*/ 36 h 44"/>
                  <a:gd name="T20" fmla="*/ 21 w 66"/>
                  <a:gd name="T21" fmla="*/ 44 h 44"/>
                  <a:gd name="T22" fmla="*/ 34 w 66"/>
                  <a:gd name="T23" fmla="*/ 43 h 44"/>
                  <a:gd name="T24" fmla="*/ 41 w 66"/>
                  <a:gd name="T25" fmla="*/ 35 h 44"/>
                  <a:gd name="T26" fmla="*/ 61 w 66"/>
                  <a:gd name="T27" fmla="*/ 33 h 44"/>
                  <a:gd name="T28" fmla="*/ 66 w 66"/>
                  <a:gd name="T29" fmla="*/ 26 h 44"/>
                  <a:gd name="T30" fmla="*/ 59 w 66"/>
                  <a:gd name="T31" fmla="*/ 13 h 44"/>
                  <a:gd name="T32" fmla="*/ 65 w 66"/>
                  <a:gd name="T33" fmla="*/ 6 h 44"/>
                  <a:gd name="T34" fmla="*/ 50 w 66"/>
                  <a:gd name="T35" fmla="*/ 0 h 44"/>
                  <a:gd name="T36" fmla="*/ 45 w 66"/>
                  <a:gd name="T37" fmla="*/ 8 h 44"/>
                  <a:gd name="T38" fmla="*/ 38 w 66"/>
                  <a:gd name="T39" fmla="*/ 1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6" h="44">
                    <a:moveTo>
                      <a:pt x="38" y="1"/>
                    </a:moveTo>
                    <a:lnTo>
                      <a:pt x="24" y="3"/>
                    </a:lnTo>
                    <a:lnTo>
                      <a:pt x="25" y="10"/>
                    </a:lnTo>
                    <a:lnTo>
                      <a:pt x="5" y="18"/>
                    </a:lnTo>
                    <a:lnTo>
                      <a:pt x="0" y="26"/>
                    </a:lnTo>
                    <a:lnTo>
                      <a:pt x="0" y="32"/>
                    </a:lnTo>
                    <a:lnTo>
                      <a:pt x="12" y="24"/>
                    </a:lnTo>
                    <a:lnTo>
                      <a:pt x="26" y="23"/>
                    </a:lnTo>
                    <a:lnTo>
                      <a:pt x="27" y="36"/>
                    </a:lnTo>
                    <a:lnTo>
                      <a:pt x="21" y="36"/>
                    </a:lnTo>
                    <a:lnTo>
                      <a:pt x="21" y="44"/>
                    </a:lnTo>
                    <a:lnTo>
                      <a:pt x="34" y="43"/>
                    </a:lnTo>
                    <a:lnTo>
                      <a:pt x="41" y="35"/>
                    </a:lnTo>
                    <a:lnTo>
                      <a:pt x="61" y="33"/>
                    </a:lnTo>
                    <a:lnTo>
                      <a:pt x="66" y="26"/>
                    </a:lnTo>
                    <a:lnTo>
                      <a:pt x="59" y="13"/>
                    </a:lnTo>
                    <a:lnTo>
                      <a:pt x="65" y="6"/>
                    </a:lnTo>
                    <a:lnTo>
                      <a:pt x="50" y="0"/>
                    </a:lnTo>
                    <a:lnTo>
                      <a:pt x="45" y="8"/>
                    </a:lnTo>
                    <a:lnTo>
                      <a:pt x="38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2" name="Freeform 135">
                <a:extLst>
                  <a:ext uri="{FF2B5EF4-FFF2-40B4-BE49-F238E27FC236}">
                    <a16:creationId xmlns:a16="http://schemas.microsoft.com/office/drawing/2014/main" id="{2BFC0E88-954A-5B0B-BF83-775ADFB393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94" y="922"/>
                <a:ext cx="5" cy="7"/>
              </a:xfrm>
              <a:custGeom>
                <a:avLst/>
                <a:gdLst>
                  <a:gd name="T0" fmla="*/ 2 w 15"/>
                  <a:gd name="T1" fmla="*/ 20 h 20"/>
                  <a:gd name="T2" fmla="*/ 15 w 15"/>
                  <a:gd name="T3" fmla="*/ 19 h 20"/>
                  <a:gd name="T4" fmla="*/ 6 w 15"/>
                  <a:gd name="T5" fmla="*/ 0 h 20"/>
                  <a:gd name="T6" fmla="*/ 0 w 15"/>
                  <a:gd name="T7" fmla="*/ 8 h 20"/>
                  <a:gd name="T8" fmla="*/ 2 w 15"/>
                  <a:gd name="T9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0">
                    <a:moveTo>
                      <a:pt x="2" y="20"/>
                    </a:moveTo>
                    <a:lnTo>
                      <a:pt x="15" y="19"/>
                    </a:lnTo>
                    <a:lnTo>
                      <a:pt x="6" y="0"/>
                    </a:lnTo>
                    <a:lnTo>
                      <a:pt x="0" y="8"/>
                    </a:lnTo>
                    <a:lnTo>
                      <a:pt x="2" y="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3" name="Freeform 136">
                <a:extLst>
                  <a:ext uri="{FF2B5EF4-FFF2-40B4-BE49-F238E27FC236}">
                    <a16:creationId xmlns:a16="http://schemas.microsoft.com/office/drawing/2014/main" id="{8173681E-ACF7-60E8-A603-8B9FDF85BB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14" y="1213"/>
                <a:ext cx="4" cy="7"/>
              </a:xfrm>
              <a:custGeom>
                <a:avLst/>
                <a:gdLst>
                  <a:gd name="T0" fmla="*/ 12 w 13"/>
                  <a:gd name="T1" fmla="*/ 7 h 21"/>
                  <a:gd name="T2" fmla="*/ 4 w 13"/>
                  <a:gd name="T3" fmla="*/ 0 h 21"/>
                  <a:gd name="T4" fmla="*/ 0 w 13"/>
                  <a:gd name="T5" fmla="*/ 21 h 21"/>
                  <a:gd name="T6" fmla="*/ 13 w 13"/>
                  <a:gd name="T7" fmla="*/ 20 h 21"/>
                  <a:gd name="T8" fmla="*/ 12 w 13"/>
                  <a:gd name="T9" fmla="*/ 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21">
                    <a:moveTo>
                      <a:pt x="12" y="7"/>
                    </a:moveTo>
                    <a:lnTo>
                      <a:pt x="4" y="0"/>
                    </a:lnTo>
                    <a:lnTo>
                      <a:pt x="0" y="21"/>
                    </a:lnTo>
                    <a:lnTo>
                      <a:pt x="13" y="20"/>
                    </a:lnTo>
                    <a:lnTo>
                      <a:pt x="12" y="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4" name="Freeform 137">
                <a:extLst>
                  <a:ext uri="{FF2B5EF4-FFF2-40B4-BE49-F238E27FC236}">
                    <a16:creationId xmlns:a16="http://schemas.microsoft.com/office/drawing/2014/main" id="{3A46114B-780D-4E62-28B9-9DF3080498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40" y="1248"/>
                <a:ext cx="25" cy="16"/>
              </a:xfrm>
              <a:custGeom>
                <a:avLst/>
                <a:gdLst>
                  <a:gd name="T0" fmla="*/ 76 w 76"/>
                  <a:gd name="T1" fmla="*/ 35 h 48"/>
                  <a:gd name="T2" fmla="*/ 61 w 76"/>
                  <a:gd name="T3" fmla="*/ 22 h 48"/>
                  <a:gd name="T4" fmla="*/ 47 w 76"/>
                  <a:gd name="T5" fmla="*/ 17 h 48"/>
                  <a:gd name="T6" fmla="*/ 40 w 76"/>
                  <a:gd name="T7" fmla="*/ 10 h 48"/>
                  <a:gd name="T8" fmla="*/ 12 w 76"/>
                  <a:gd name="T9" fmla="*/ 0 h 48"/>
                  <a:gd name="T10" fmla="*/ 0 w 76"/>
                  <a:gd name="T11" fmla="*/ 8 h 48"/>
                  <a:gd name="T12" fmla="*/ 1 w 76"/>
                  <a:gd name="T13" fmla="*/ 21 h 48"/>
                  <a:gd name="T14" fmla="*/ 16 w 76"/>
                  <a:gd name="T15" fmla="*/ 34 h 48"/>
                  <a:gd name="T16" fmla="*/ 37 w 76"/>
                  <a:gd name="T17" fmla="*/ 45 h 48"/>
                  <a:gd name="T18" fmla="*/ 56 w 76"/>
                  <a:gd name="T19" fmla="*/ 36 h 48"/>
                  <a:gd name="T20" fmla="*/ 70 w 76"/>
                  <a:gd name="T21" fmla="*/ 48 h 48"/>
                  <a:gd name="T22" fmla="*/ 76 w 76"/>
                  <a:gd name="T23" fmla="*/ 35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6" h="48">
                    <a:moveTo>
                      <a:pt x="76" y="35"/>
                    </a:moveTo>
                    <a:lnTo>
                      <a:pt x="61" y="22"/>
                    </a:lnTo>
                    <a:lnTo>
                      <a:pt x="47" y="17"/>
                    </a:lnTo>
                    <a:lnTo>
                      <a:pt x="40" y="10"/>
                    </a:lnTo>
                    <a:lnTo>
                      <a:pt x="12" y="0"/>
                    </a:lnTo>
                    <a:lnTo>
                      <a:pt x="0" y="8"/>
                    </a:lnTo>
                    <a:lnTo>
                      <a:pt x="1" y="21"/>
                    </a:lnTo>
                    <a:lnTo>
                      <a:pt x="16" y="34"/>
                    </a:lnTo>
                    <a:lnTo>
                      <a:pt x="37" y="45"/>
                    </a:lnTo>
                    <a:lnTo>
                      <a:pt x="56" y="36"/>
                    </a:lnTo>
                    <a:lnTo>
                      <a:pt x="70" y="48"/>
                    </a:lnTo>
                    <a:lnTo>
                      <a:pt x="76" y="3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5" name="Freeform 138">
                <a:extLst>
                  <a:ext uri="{FF2B5EF4-FFF2-40B4-BE49-F238E27FC236}">
                    <a16:creationId xmlns:a16="http://schemas.microsoft.com/office/drawing/2014/main" id="{55ECC878-5038-F56F-0619-D90C8CF86C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05" y="1284"/>
                <a:ext cx="6" cy="12"/>
              </a:xfrm>
              <a:custGeom>
                <a:avLst/>
                <a:gdLst>
                  <a:gd name="T0" fmla="*/ 12 w 18"/>
                  <a:gd name="T1" fmla="*/ 15 h 36"/>
                  <a:gd name="T2" fmla="*/ 18 w 18"/>
                  <a:gd name="T3" fmla="*/ 14 h 36"/>
                  <a:gd name="T4" fmla="*/ 17 w 18"/>
                  <a:gd name="T5" fmla="*/ 0 h 36"/>
                  <a:gd name="T6" fmla="*/ 6 w 18"/>
                  <a:gd name="T7" fmla="*/ 15 h 36"/>
                  <a:gd name="T8" fmla="*/ 0 w 18"/>
                  <a:gd name="T9" fmla="*/ 36 h 36"/>
                  <a:gd name="T10" fmla="*/ 7 w 18"/>
                  <a:gd name="T11" fmla="*/ 35 h 36"/>
                  <a:gd name="T12" fmla="*/ 12 w 18"/>
                  <a:gd name="T13" fmla="*/ 15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" h="36">
                    <a:moveTo>
                      <a:pt x="12" y="15"/>
                    </a:moveTo>
                    <a:lnTo>
                      <a:pt x="18" y="14"/>
                    </a:lnTo>
                    <a:lnTo>
                      <a:pt x="17" y="0"/>
                    </a:lnTo>
                    <a:lnTo>
                      <a:pt x="6" y="15"/>
                    </a:lnTo>
                    <a:lnTo>
                      <a:pt x="0" y="36"/>
                    </a:lnTo>
                    <a:lnTo>
                      <a:pt x="7" y="35"/>
                    </a:lnTo>
                    <a:lnTo>
                      <a:pt x="12" y="1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6" name="Freeform 139">
                <a:extLst>
                  <a:ext uri="{FF2B5EF4-FFF2-40B4-BE49-F238E27FC236}">
                    <a16:creationId xmlns:a16="http://schemas.microsoft.com/office/drawing/2014/main" id="{DD57C7B8-0A20-47F8-0FD7-89153C6DF9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20" y="1285"/>
                <a:ext cx="6" cy="7"/>
              </a:xfrm>
              <a:custGeom>
                <a:avLst/>
                <a:gdLst>
                  <a:gd name="T0" fmla="*/ 0 w 20"/>
                  <a:gd name="T1" fmla="*/ 8 h 21"/>
                  <a:gd name="T2" fmla="*/ 2 w 20"/>
                  <a:gd name="T3" fmla="*/ 21 h 21"/>
                  <a:gd name="T4" fmla="*/ 20 w 20"/>
                  <a:gd name="T5" fmla="*/ 6 h 21"/>
                  <a:gd name="T6" fmla="*/ 12 w 20"/>
                  <a:gd name="T7" fmla="*/ 0 h 21"/>
                  <a:gd name="T8" fmla="*/ 0 w 20"/>
                  <a:gd name="T9" fmla="*/ 8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1">
                    <a:moveTo>
                      <a:pt x="0" y="8"/>
                    </a:moveTo>
                    <a:lnTo>
                      <a:pt x="2" y="21"/>
                    </a:lnTo>
                    <a:lnTo>
                      <a:pt x="20" y="6"/>
                    </a:lnTo>
                    <a:lnTo>
                      <a:pt x="12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7" name="Freeform 140">
                <a:extLst>
                  <a:ext uri="{FF2B5EF4-FFF2-40B4-BE49-F238E27FC236}">
                    <a16:creationId xmlns:a16="http://schemas.microsoft.com/office/drawing/2014/main" id="{DDC844C5-6934-E29E-79FA-60AA688AB9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80" y="1233"/>
                <a:ext cx="5" cy="7"/>
              </a:xfrm>
              <a:custGeom>
                <a:avLst/>
                <a:gdLst>
                  <a:gd name="T0" fmla="*/ 8 w 14"/>
                  <a:gd name="T1" fmla="*/ 20 h 20"/>
                  <a:gd name="T2" fmla="*/ 14 w 14"/>
                  <a:gd name="T3" fmla="*/ 6 h 20"/>
                  <a:gd name="T4" fmla="*/ 7 w 14"/>
                  <a:gd name="T5" fmla="*/ 0 h 20"/>
                  <a:gd name="T6" fmla="*/ 0 w 14"/>
                  <a:gd name="T7" fmla="*/ 1 h 20"/>
                  <a:gd name="T8" fmla="*/ 8 w 14"/>
                  <a:gd name="T9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0">
                    <a:moveTo>
                      <a:pt x="8" y="20"/>
                    </a:moveTo>
                    <a:lnTo>
                      <a:pt x="14" y="6"/>
                    </a:lnTo>
                    <a:lnTo>
                      <a:pt x="7" y="0"/>
                    </a:lnTo>
                    <a:lnTo>
                      <a:pt x="0" y="1"/>
                    </a:lnTo>
                    <a:lnTo>
                      <a:pt x="8" y="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8" name="Freeform 141">
                <a:extLst>
                  <a:ext uri="{FF2B5EF4-FFF2-40B4-BE49-F238E27FC236}">
                    <a16:creationId xmlns:a16="http://schemas.microsoft.com/office/drawing/2014/main" id="{99FC3FF5-2497-F854-917E-4CBFF98DC9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95" y="1357"/>
                <a:ext cx="52" cy="46"/>
              </a:xfrm>
              <a:custGeom>
                <a:avLst/>
                <a:gdLst>
                  <a:gd name="T0" fmla="*/ 53 w 154"/>
                  <a:gd name="T1" fmla="*/ 29 h 137"/>
                  <a:gd name="T2" fmla="*/ 38 w 154"/>
                  <a:gd name="T3" fmla="*/ 18 h 137"/>
                  <a:gd name="T4" fmla="*/ 10 w 154"/>
                  <a:gd name="T5" fmla="*/ 0 h 137"/>
                  <a:gd name="T6" fmla="*/ 12 w 154"/>
                  <a:gd name="T7" fmla="*/ 20 h 137"/>
                  <a:gd name="T8" fmla="*/ 5 w 154"/>
                  <a:gd name="T9" fmla="*/ 21 h 137"/>
                  <a:gd name="T10" fmla="*/ 0 w 154"/>
                  <a:gd name="T11" fmla="*/ 41 h 137"/>
                  <a:gd name="T12" fmla="*/ 1 w 154"/>
                  <a:gd name="T13" fmla="*/ 55 h 137"/>
                  <a:gd name="T14" fmla="*/ 16 w 154"/>
                  <a:gd name="T15" fmla="*/ 74 h 137"/>
                  <a:gd name="T16" fmla="*/ 5 w 154"/>
                  <a:gd name="T17" fmla="*/ 87 h 137"/>
                  <a:gd name="T18" fmla="*/ 12 w 154"/>
                  <a:gd name="T19" fmla="*/ 100 h 137"/>
                  <a:gd name="T20" fmla="*/ 27 w 154"/>
                  <a:gd name="T21" fmla="*/ 113 h 137"/>
                  <a:gd name="T22" fmla="*/ 39 w 154"/>
                  <a:gd name="T23" fmla="*/ 104 h 137"/>
                  <a:gd name="T24" fmla="*/ 53 w 154"/>
                  <a:gd name="T25" fmla="*/ 110 h 137"/>
                  <a:gd name="T26" fmla="*/ 59 w 154"/>
                  <a:gd name="T27" fmla="*/ 103 h 137"/>
                  <a:gd name="T28" fmla="*/ 74 w 154"/>
                  <a:gd name="T29" fmla="*/ 115 h 137"/>
                  <a:gd name="T30" fmla="*/ 88 w 154"/>
                  <a:gd name="T31" fmla="*/ 120 h 137"/>
                  <a:gd name="T32" fmla="*/ 109 w 154"/>
                  <a:gd name="T33" fmla="*/ 125 h 137"/>
                  <a:gd name="T34" fmla="*/ 124 w 154"/>
                  <a:gd name="T35" fmla="*/ 137 h 137"/>
                  <a:gd name="T36" fmla="*/ 136 w 154"/>
                  <a:gd name="T37" fmla="*/ 129 h 137"/>
                  <a:gd name="T38" fmla="*/ 154 w 154"/>
                  <a:gd name="T39" fmla="*/ 107 h 137"/>
                  <a:gd name="T40" fmla="*/ 146 w 154"/>
                  <a:gd name="T41" fmla="*/ 95 h 137"/>
                  <a:gd name="T42" fmla="*/ 119 w 154"/>
                  <a:gd name="T43" fmla="*/ 90 h 137"/>
                  <a:gd name="T44" fmla="*/ 105 w 154"/>
                  <a:gd name="T45" fmla="*/ 85 h 137"/>
                  <a:gd name="T46" fmla="*/ 105 w 154"/>
                  <a:gd name="T47" fmla="*/ 79 h 137"/>
                  <a:gd name="T48" fmla="*/ 90 w 154"/>
                  <a:gd name="T49" fmla="*/ 66 h 137"/>
                  <a:gd name="T50" fmla="*/ 89 w 154"/>
                  <a:gd name="T51" fmla="*/ 60 h 137"/>
                  <a:gd name="T52" fmla="*/ 82 w 154"/>
                  <a:gd name="T53" fmla="*/ 54 h 137"/>
                  <a:gd name="T54" fmla="*/ 81 w 154"/>
                  <a:gd name="T55" fmla="*/ 34 h 137"/>
                  <a:gd name="T56" fmla="*/ 73 w 154"/>
                  <a:gd name="T57" fmla="*/ 35 h 137"/>
                  <a:gd name="T58" fmla="*/ 53 w 154"/>
                  <a:gd name="T59" fmla="*/ 29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4" h="137">
                    <a:moveTo>
                      <a:pt x="53" y="29"/>
                    </a:moveTo>
                    <a:lnTo>
                      <a:pt x="38" y="18"/>
                    </a:lnTo>
                    <a:lnTo>
                      <a:pt x="10" y="0"/>
                    </a:lnTo>
                    <a:lnTo>
                      <a:pt x="12" y="20"/>
                    </a:lnTo>
                    <a:lnTo>
                      <a:pt x="5" y="21"/>
                    </a:lnTo>
                    <a:lnTo>
                      <a:pt x="0" y="41"/>
                    </a:lnTo>
                    <a:lnTo>
                      <a:pt x="1" y="55"/>
                    </a:lnTo>
                    <a:lnTo>
                      <a:pt x="16" y="74"/>
                    </a:lnTo>
                    <a:lnTo>
                      <a:pt x="5" y="87"/>
                    </a:lnTo>
                    <a:lnTo>
                      <a:pt x="12" y="100"/>
                    </a:lnTo>
                    <a:lnTo>
                      <a:pt x="27" y="113"/>
                    </a:lnTo>
                    <a:lnTo>
                      <a:pt x="39" y="104"/>
                    </a:lnTo>
                    <a:lnTo>
                      <a:pt x="53" y="110"/>
                    </a:lnTo>
                    <a:lnTo>
                      <a:pt x="59" y="103"/>
                    </a:lnTo>
                    <a:lnTo>
                      <a:pt x="74" y="115"/>
                    </a:lnTo>
                    <a:lnTo>
                      <a:pt x="88" y="120"/>
                    </a:lnTo>
                    <a:lnTo>
                      <a:pt x="109" y="125"/>
                    </a:lnTo>
                    <a:lnTo>
                      <a:pt x="124" y="137"/>
                    </a:lnTo>
                    <a:lnTo>
                      <a:pt x="136" y="129"/>
                    </a:lnTo>
                    <a:lnTo>
                      <a:pt x="154" y="107"/>
                    </a:lnTo>
                    <a:lnTo>
                      <a:pt x="146" y="95"/>
                    </a:lnTo>
                    <a:lnTo>
                      <a:pt x="119" y="90"/>
                    </a:lnTo>
                    <a:lnTo>
                      <a:pt x="105" y="85"/>
                    </a:lnTo>
                    <a:lnTo>
                      <a:pt x="105" y="79"/>
                    </a:lnTo>
                    <a:lnTo>
                      <a:pt x="90" y="66"/>
                    </a:lnTo>
                    <a:lnTo>
                      <a:pt x="89" y="60"/>
                    </a:lnTo>
                    <a:lnTo>
                      <a:pt x="82" y="54"/>
                    </a:lnTo>
                    <a:lnTo>
                      <a:pt x="81" y="34"/>
                    </a:lnTo>
                    <a:lnTo>
                      <a:pt x="73" y="35"/>
                    </a:lnTo>
                    <a:lnTo>
                      <a:pt x="53" y="2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9" name="Freeform 142">
                <a:extLst>
                  <a:ext uri="{FF2B5EF4-FFF2-40B4-BE49-F238E27FC236}">
                    <a16:creationId xmlns:a16="http://schemas.microsoft.com/office/drawing/2014/main" id="{396D36C3-97E6-20B1-8B45-C5C075B059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68" y="1357"/>
                <a:ext cx="9" cy="8"/>
              </a:xfrm>
              <a:custGeom>
                <a:avLst/>
                <a:gdLst>
                  <a:gd name="T0" fmla="*/ 7 w 27"/>
                  <a:gd name="T1" fmla="*/ 20 h 25"/>
                  <a:gd name="T2" fmla="*/ 22 w 27"/>
                  <a:gd name="T3" fmla="*/ 25 h 25"/>
                  <a:gd name="T4" fmla="*/ 27 w 27"/>
                  <a:gd name="T5" fmla="*/ 19 h 25"/>
                  <a:gd name="T6" fmla="*/ 20 w 27"/>
                  <a:gd name="T7" fmla="*/ 12 h 25"/>
                  <a:gd name="T8" fmla="*/ 13 w 27"/>
                  <a:gd name="T9" fmla="*/ 12 h 25"/>
                  <a:gd name="T10" fmla="*/ 6 w 27"/>
                  <a:gd name="T11" fmla="*/ 0 h 25"/>
                  <a:gd name="T12" fmla="*/ 0 w 27"/>
                  <a:gd name="T13" fmla="*/ 7 h 25"/>
                  <a:gd name="T14" fmla="*/ 7 w 27"/>
                  <a:gd name="T15" fmla="*/ 2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7" h="25">
                    <a:moveTo>
                      <a:pt x="7" y="20"/>
                    </a:moveTo>
                    <a:lnTo>
                      <a:pt x="22" y="25"/>
                    </a:lnTo>
                    <a:lnTo>
                      <a:pt x="27" y="19"/>
                    </a:lnTo>
                    <a:lnTo>
                      <a:pt x="20" y="12"/>
                    </a:lnTo>
                    <a:lnTo>
                      <a:pt x="13" y="12"/>
                    </a:lnTo>
                    <a:lnTo>
                      <a:pt x="6" y="0"/>
                    </a:lnTo>
                    <a:lnTo>
                      <a:pt x="0" y="7"/>
                    </a:lnTo>
                    <a:lnTo>
                      <a:pt x="7" y="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0" name="Freeform 143">
                <a:extLst>
                  <a:ext uri="{FF2B5EF4-FFF2-40B4-BE49-F238E27FC236}">
                    <a16:creationId xmlns:a16="http://schemas.microsoft.com/office/drawing/2014/main" id="{4A88FB77-6CEE-AE07-EE0A-4D2699FFA2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91" y="1381"/>
                <a:ext cx="8" cy="5"/>
              </a:xfrm>
              <a:custGeom>
                <a:avLst/>
                <a:gdLst>
                  <a:gd name="T0" fmla="*/ 6 w 26"/>
                  <a:gd name="T1" fmla="*/ 2 h 14"/>
                  <a:gd name="T2" fmla="*/ 0 w 26"/>
                  <a:gd name="T3" fmla="*/ 9 h 14"/>
                  <a:gd name="T4" fmla="*/ 8 w 26"/>
                  <a:gd name="T5" fmla="*/ 14 h 14"/>
                  <a:gd name="T6" fmla="*/ 20 w 26"/>
                  <a:gd name="T7" fmla="*/ 13 h 14"/>
                  <a:gd name="T8" fmla="*/ 26 w 26"/>
                  <a:gd name="T9" fmla="*/ 0 h 14"/>
                  <a:gd name="T10" fmla="*/ 6 w 26"/>
                  <a:gd name="T11" fmla="*/ 2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14">
                    <a:moveTo>
                      <a:pt x="6" y="2"/>
                    </a:moveTo>
                    <a:lnTo>
                      <a:pt x="0" y="9"/>
                    </a:lnTo>
                    <a:lnTo>
                      <a:pt x="8" y="14"/>
                    </a:lnTo>
                    <a:lnTo>
                      <a:pt x="20" y="13"/>
                    </a:lnTo>
                    <a:lnTo>
                      <a:pt x="26" y="0"/>
                    </a:lnTo>
                    <a:lnTo>
                      <a:pt x="6" y="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1" name="Freeform 144">
                <a:extLst>
                  <a:ext uri="{FF2B5EF4-FFF2-40B4-BE49-F238E27FC236}">
                    <a16:creationId xmlns:a16="http://schemas.microsoft.com/office/drawing/2014/main" id="{1447C1A5-A67B-B3BD-3C97-4B5D44E5C5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3" y="811"/>
                <a:ext cx="4" cy="7"/>
              </a:xfrm>
              <a:custGeom>
                <a:avLst/>
                <a:gdLst>
                  <a:gd name="T0" fmla="*/ 0 w 13"/>
                  <a:gd name="T1" fmla="*/ 21 h 21"/>
                  <a:gd name="T2" fmla="*/ 6 w 13"/>
                  <a:gd name="T3" fmla="*/ 20 h 21"/>
                  <a:gd name="T4" fmla="*/ 13 w 13"/>
                  <a:gd name="T5" fmla="*/ 13 h 21"/>
                  <a:gd name="T6" fmla="*/ 10 w 13"/>
                  <a:gd name="T7" fmla="*/ 0 h 21"/>
                  <a:gd name="T8" fmla="*/ 5 w 13"/>
                  <a:gd name="T9" fmla="*/ 7 h 21"/>
                  <a:gd name="T10" fmla="*/ 0 w 13"/>
                  <a:gd name="T11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21">
                    <a:moveTo>
                      <a:pt x="0" y="21"/>
                    </a:moveTo>
                    <a:lnTo>
                      <a:pt x="6" y="20"/>
                    </a:lnTo>
                    <a:lnTo>
                      <a:pt x="13" y="13"/>
                    </a:lnTo>
                    <a:lnTo>
                      <a:pt x="10" y="0"/>
                    </a:lnTo>
                    <a:lnTo>
                      <a:pt x="5" y="7"/>
                    </a:lnTo>
                    <a:lnTo>
                      <a:pt x="0" y="2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2" name="Freeform 145">
                <a:extLst>
                  <a:ext uri="{FF2B5EF4-FFF2-40B4-BE49-F238E27FC236}">
                    <a16:creationId xmlns:a16="http://schemas.microsoft.com/office/drawing/2014/main" id="{26385408-1442-BD2C-E211-3C86E219C9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64" y="1321"/>
                <a:ext cx="6" cy="7"/>
              </a:xfrm>
              <a:custGeom>
                <a:avLst/>
                <a:gdLst>
                  <a:gd name="T0" fmla="*/ 7 w 19"/>
                  <a:gd name="T1" fmla="*/ 21 h 21"/>
                  <a:gd name="T2" fmla="*/ 19 w 19"/>
                  <a:gd name="T3" fmla="*/ 0 h 21"/>
                  <a:gd name="T4" fmla="*/ 5 w 19"/>
                  <a:gd name="T5" fmla="*/ 1 h 21"/>
                  <a:gd name="T6" fmla="*/ 0 w 19"/>
                  <a:gd name="T7" fmla="*/ 15 h 21"/>
                  <a:gd name="T8" fmla="*/ 7 w 19"/>
                  <a:gd name="T9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21">
                    <a:moveTo>
                      <a:pt x="7" y="21"/>
                    </a:moveTo>
                    <a:lnTo>
                      <a:pt x="19" y="0"/>
                    </a:lnTo>
                    <a:lnTo>
                      <a:pt x="5" y="1"/>
                    </a:lnTo>
                    <a:lnTo>
                      <a:pt x="0" y="15"/>
                    </a:lnTo>
                    <a:lnTo>
                      <a:pt x="7" y="2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3" name="Freeform 146">
                <a:extLst>
                  <a:ext uri="{FF2B5EF4-FFF2-40B4-BE49-F238E27FC236}">
                    <a16:creationId xmlns:a16="http://schemas.microsoft.com/office/drawing/2014/main" id="{93B6F932-DDD4-66B6-F12B-7AA32D5B6E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36" y="1515"/>
                <a:ext cx="39" cy="51"/>
              </a:xfrm>
              <a:custGeom>
                <a:avLst/>
                <a:gdLst>
                  <a:gd name="T0" fmla="*/ 115 w 116"/>
                  <a:gd name="T1" fmla="*/ 112 h 153"/>
                  <a:gd name="T2" fmla="*/ 106 w 116"/>
                  <a:gd name="T3" fmla="*/ 100 h 153"/>
                  <a:gd name="T4" fmla="*/ 56 w 116"/>
                  <a:gd name="T5" fmla="*/ 65 h 153"/>
                  <a:gd name="T6" fmla="*/ 49 w 116"/>
                  <a:gd name="T7" fmla="*/ 58 h 153"/>
                  <a:gd name="T8" fmla="*/ 55 w 116"/>
                  <a:gd name="T9" fmla="*/ 45 h 153"/>
                  <a:gd name="T10" fmla="*/ 61 w 116"/>
                  <a:gd name="T11" fmla="*/ 44 h 153"/>
                  <a:gd name="T12" fmla="*/ 66 w 116"/>
                  <a:gd name="T13" fmla="*/ 30 h 153"/>
                  <a:gd name="T14" fmla="*/ 59 w 116"/>
                  <a:gd name="T15" fmla="*/ 17 h 153"/>
                  <a:gd name="T16" fmla="*/ 44 w 116"/>
                  <a:gd name="T17" fmla="*/ 12 h 153"/>
                  <a:gd name="T18" fmla="*/ 38 w 116"/>
                  <a:gd name="T19" fmla="*/ 6 h 153"/>
                  <a:gd name="T20" fmla="*/ 23 w 116"/>
                  <a:gd name="T21" fmla="*/ 0 h 153"/>
                  <a:gd name="T22" fmla="*/ 3 w 116"/>
                  <a:gd name="T23" fmla="*/ 2 h 153"/>
                  <a:gd name="T24" fmla="*/ 5 w 116"/>
                  <a:gd name="T25" fmla="*/ 23 h 153"/>
                  <a:gd name="T26" fmla="*/ 0 w 116"/>
                  <a:gd name="T27" fmla="*/ 36 h 153"/>
                  <a:gd name="T28" fmla="*/ 1 w 116"/>
                  <a:gd name="T29" fmla="*/ 43 h 153"/>
                  <a:gd name="T30" fmla="*/ 15 w 116"/>
                  <a:gd name="T31" fmla="*/ 55 h 153"/>
                  <a:gd name="T32" fmla="*/ 30 w 116"/>
                  <a:gd name="T33" fmla="*/ 81 h 153"/>
                  <a:gd name="T34" fmla="*/ 43 w 116"/>
                  <a:gd name="T35" fmla="*/ 72 h 153"/>
                  <a:gd name="T36" fmla="*/ 58 w 116"/>
                  <a:gd name="T37" fmla="*/ 77 h 153"/>
                  <a:gd name="T38" fmla="*/ 79 w 116"/>
                  <a:gd name="T39" fmla="*/ 95 h 153"/>
                  <a:gd name="T40" fmla="*/ 104 w 116"/>
                  <a:gd name="T41" fmla="*/ 147 h 153"/>
                  <a:gd name="T42" fmla="*/ 104 w 116"/>
                  <a:gd name="T43" fmla="*/ 153 h 153"/>
                  <a:gd name="T44" fmla="*/ 116 w 116"/>
                  <a:gd name="T45" fmla="*/ 126 h 153"/>
                  <a:gd name="T46" fmla="*/ 115 w 116"/>
                  <a:gd name="T47" fmla="*/ 112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16" h="153">
                    <a:moveTo>
                      <a:pt x="115" y="112"/>
                    </a:moveTo>
                    <a:lnTo>
                      <a:pt x="106" y="100"/>
                    </a:lnTo>
                    <a:lnTo>
                      <a:pt x="56" y="65"/>
                    </a:lnTo>
                    <a:lnTo>
                      <a:pt x="49" y="58"/>
                    </a:lnTo>
                    <a:lnTo>
                      <a:pt x="55" y="45"/>
                    </a:lnTo>
                    <a:lnTo>
                      <a:pt x="61" y="44"/>
                    </a:lnTo>
                    <a:lnTo>
                      <a:pt x="66" y="30"/>
                    </a:lnTo>
                    <a:lnTo>
                      <a:pt x="59" y="17"/>
                    </a:lnTo>
                    <a:lnTo>
                      <a:pt x="44" y="12"/>
                    </a:lnTo>
                    <a:lnTo>
                      <a:pt x="38" y="6"/>
                    </a:lnTo>
                    <a:lnTo>
                      <a:pt x="23" y="0"/>
                    </a:lnTo>
                    <a:lnTo>
                      <a:pt x="3" y="2"/>
                    </a:lnTo>
                    <a:lnTo>
                      <a:pt x="5" y="23"/>
                    </a:lnTo>
                    <a:lnTo>
                      <a:pt x="0" y="36"/>
                    </a:lnTo>
                    <a:lnTo>
                      <a:pt x="1" y="43"/>
                    </a:lnTo>
                    <a:lnTo>
                      <a:pt x="15" y="55"/>
                    </a:lnTo>
                    <a:lnTo>
                      <a:pt x="30" y="81"/>
                    </a:lnTo>
                    <a:lnTo>
                      <a:pt x="43" y="72"/>
                    </a:lnTo>
                    <a:lnTo>
                      <a:pt x="58" y="77"/>
                    </a:lnTo>
                    <a:lnTo>
                      <a:pt x="79" y="95"/>
                    </a:lnTo>
                    <a:lnTo>
                      <a:pt x="104" y="147"/>
                    </a:lnTo>
                    <a:lnTo>
                      <a:pt x="104" y="153"/>
                    </a:lnTo>
                    <a:lnTo>
                      <a:pt x="116" y="126"/>
                    </a:lnTo>
                    <a:lnTo>
                      <a:pt x="115" y="1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4" name="Freeform 147">
                <a:extLst>
                  <a:ext uri="{FF2B5EF4-FFF2-40B4-BE49-F238E27FC236}">
                    <a16:creationId xmlns:a16="http://schemas.microsoft.com/office/drawing/2014/main" id="{4664E73E-A7C3-7173-3579-FA6CE9CBFD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03" y="1626"/>
                <a:ext cx="28" cy="19"/>
              </a:xfrm>
              <a:custGeom>
                <a:avLst/>
                <a:gdLst>
                  <a:gd name="T0" fmla="*/ 61 w 84"/>
                  <a:gd name="T1" fmla="*/ 23 h 58"/>
                  <a:gd name="T2" fmla="*/ 47 w 84"/>
                  <a:gd name="T3" fmla="*/ 17 h 58"/>
                  <a:gd name="T4" fmla="*/ 40 w 84"/>
                  <a:gd name="T5" fmla="*/ 11 h 58"/>
                  <a:gd name="T6" fmla="*/ 19 w 84"/>
                  <a:gd name="T7" fmla="*/ 0 h 58"/>
                  <a:gd name="T8" fmla="*/ 0 w 84"/>
                  <a:gd name="T9" fmla="*/ 9 h 58"/>
                  <a:gd name="T10" fmla="*/ 1 w 84"/>
                  <a:gd name="T11" fmla="*/ 22 h 58"/>
                  <a:gd name="T12" fmla="*/ 9 w 84"/>
                  <a:gd name="T13" fmla="*/ 34 h 58"/>
                  <a:gd name="T14" fmla="*/ 9 w 84"/>
                  <a:gd name="T15" fmla="*/ 42 h 58"/>
                  <a:gd name="T16" fmla="*/ 23 w 84"/>
                  <a:gd name="T17" fmla="*/ 40 h 58"/>
                  <a:gd name="T18" fmla="*/ 23 w 84"/>
                  <a:gd name="T19" fmla="*/ 47 h 58"/>
                  <a:gd name="T20" fmla="*/ 44 w 84"/>
                  <a:gd name="T21" fmla="*/ 51 h 58"/>
                  <a:gd name="T22" fmla="*/ 51 w 84"/>
                  <a:gd name="T23" fmla="*/ 58 h 58"/>
                  <a:gd name="T24" fmla="*/ 64 w 84"/>
                  <a:gd name="T25" fmla="*/ 49 h 58"/>
                  <a:gd name="T26" fmla="*/ 84 w 84"/>
                  <a:gd name="T27" fmla="*/ 54 h 58"/>
                  <a:gd name="T28" fmla="*/ 77 w 84"/>
                  <a:gd name="T29" fmla="*/ 42 h 58"/>
                  <a:gd name="T30" fmla="*/ 61 w 84"/>
                  <a:gd name="T31" fmla="*/ 2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58">
                    <a:moveTo>
                      <a:pt x="61" y="23"/>
                    </a:moveTo>
                    <a:lnTo>
                      <a:pt x="47" y="17"/>
                    </a:lnTo>
                    <a:lnTo>
                      <a:pt x="40" y="11"/>
                    </a:lnTo>
                    <a:lnTo>
                      <a:pt x="19" y="0"/>
                    </a:lnTo>
                    <a:lnTo>
                      <a:pt x="0" y="9"/>
                    </a:lnTo>
                    <a:lnTo>
                      <a:pt x="1" y="22"/>
                    </a:lnTo>
                    <a:lnTo>
                      <a:pt x="9" y="34"/>
                    </a:lnTo>
                    <a:lnTo>
                      <a:pt x="9" y="42"/>
                    </a:lnTo>
                    <a:lnTo>
                      <a:pt x="23" y="40"/>
                    </a:lnTo>
                    <a:lnTo>
                      <a:pt x="23" y="47"/>
                    </a:lnTo>
                    <a:lnTo>
                      <a:pt x="44" y="51"/>
                    </a:lnTo>
                    <a:lnTo>
                      <a:pt x="51" y="58"/>
                    </a:lnTo>
                    <a:lnTo>
                      <a:pt x="64" y="49"/>
                    </a:lnTo>
                    <a:lnTo>
                      <a:pt x="84" y="54"/>
                    </a:lnTo>
                    <a:lnTo>
                      <a:pt x="77" y="42"/>
                    </a:lnTo>
                    <a:lnTo>
                      <a:pt x="61" y="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5" name="Freeform 148">
                <a:extLst>
                  <a:ext uri="{FF2B5EF4-FFF2-40B4-BE49-F238E27FC236}">
                    <a16:creationId xmlns:a16="http://schemas.microsoft.com/office/drawing/2014/main" id="{C2F35EC8-0D43-7F82-BB2E-FD4327BC59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14" y="1825"/>
                <a:ext cx="75" cy="49"/>
              </a:xfrm>
              <a:custGeom>
                <a:avLst/>
                <a:gdLst>
                  <a:gd name="T0" fmla="*/ 51 w 224"/>
                  <a:gd name="T1" fmla="*/ 6 h 147"/>
                  <a:gd name="T2" fmla="*/ 38 w 224"/>
                  <a:gd name="T3" fmla="*/ 0 h 147"/>
                  <a:gd name="T4" fmla="*/ 12 w 224"/>
                  <a:gd name="T5" fmla="*/ 16 h 147"/>
                  <a:gd name="T6" fmla="*/ 0 w 224"/>
                  <a:gd name="T7" fmla="*/ 17 h 147"/>
                  <a:gd name="T8" fmla="*/ 0 w 224"/>
                  <a:gd name="T9" fmla="*/ 24 h 147"/>
                  <a:gd name="T10" fmla="*/ 17 w 224"/>
                  <a:gd name="T11" fmla="*/ 63 h 147"/>
                  <a:gd name="T12" fmla="*/ 38 w 224"/>
                  <a:gd name="T13" fmla="*/ 74 h 147"/>
                  <a:gd name="T14" fmla="*/ 64 w 224"/>
                  <a:gd name="T15" fmla="*/ 65 h 147"/>
                  <a:gd name="T16" fmla="*/ 78 w 224"/>
                  <a:gd name="T17" fmla="*/ 70 h 147"/>
                  <a:gd name="T18" fmla="*/ 127 w 224"/>
                  <a:gd name="T19" fmla="*/ 100 h 147"/>
                  <a:gd name="T20" fmla="*/ 157 w 224"/>
                  <a:gd name="T21" fmla="*/ 130 h 147"/>
                  <a:gd name="T22" fmla="*/ 193 w 224"/>
                  <a:gd name="T23" fmla="*/ 147 h 147"/>
                  <a:gd name="T24" fmla="*/ 213 w 224"/>
                  <a:gd name="T25" fmla="*/ 145 h 147"/>
                  <a:gd name="T26" fmla="*/ 224 w 224"/>
                  <a:gd name="T27" fmla="*/ 130 h 147"/>
                  <a:gd name="T28" fmla="*/ 217 w 224"/>
                  <a:gd name="T29" fmla="*/ 118 h 147"/>
                  <a:gd name="T30" fmla="*/ 207 w 224"/>
                  <a:gd name="T31" fmla="*/ 92 h 147"/>
                  <a:gd name="T32" fmla="*/ 194 w 224"/>
                  <a:gd name="T33" fmla="*/ 86 h 147"/>
                  <a:gd name="T34" fmla="*/ 187 w 224"/>
                  <a:gd name="T35" fmla="*/ 93 h 147"/>
                  <a:gd name="T36" fmla="*/ 152 w 224"/>
                  <a:gd name="T37" fmla="*/ 64 h 147"/>
                  <a:gd name="T38" fmla="*/ 104 w 224"/>
                  <a:gd name="T39" fmla="*/ 68 h 147"/>
                  <a:gd name="T40" fmla="*/ 90 w 224"/>
                  <a:gd name="T41" fmla="*/ 63 h 147"/>
                  <a:gd name="T42" fmla="*/ 97 w 224"/>
                  <a:gd name="T43" fmla="*/ 55 h 147"/>
                  <a:gd name="T44" fmla="*/ 109 w 224"/>
                  <a:gd name="T45" fmla="*/ 47 h 147"/>
                  <a:gd name="T46" fmla="*/ 116 w 224"/>
                  <a:gd name="T47" fmla="*/ 40 h 147"/>
                  <a:gd name="T48" fmla="*/ 102 w 224"/>
                  <a:gd name="T49" fmla="*/ 34 h 147"/>
                  <a:gd name="T50" fmla="*/ 82 w 224"/>
                  <a:gd name="T51" fmla="*/ 36 h 147"/>
                  <a:gd name="T52" fmla="*/ 63 w 224"/>
                  <a:gd name="T53" fmla="*/ 51 h 147"/>
                  <a:gd name="T54" fmla="*/ 57 w 224"/>
                  <a:gd name="T55" fmla="*/ 52 h 147"/>
                  <a:gd name="T56" fmla="*/ 50 w 224"/>
                  <a:gd name="T57" fmla="*/ 66 h 147"/>
                  <a:gd name="T58" fmla="*/ 49 w 224"/>
                  <a:gd name="T59" fmla="*/ 53 h 147"/>
                  <a:gd name="T60" fmla="*/ 42 w 224"/>
                  <a:gd name="T61" fmla="*/ 47 h 147"/>
                  <a:gd name="T62" fmla="*/ 34 w 224"/>
                  <a:gd name="T63" fmla="*/ 34 h 147"/>
                  <a:gd name="T64" fmla="*/ 47 w 224"/>
                  <a:gd name="T65" fmla="*/ 26 h 147"/>
                  <a:gd name="T66" fmla="*/ 54 w 224"/>
                  <a:gd name="T67" fmla="*/ 38 h 147"/>
                  <a:gd name="T68" fmla="*/ 67 w 224"/>
                  <a:gd name="T69" fmla="*/ 31 h 147"/>
                  <a:gd name="T70" fmla="*/ 59 w 224"/>
                  <a:gd name="T71" fmla="*/ 12 h 147"/>
                  <a:gd name="T72" fmla="*/ 51 w 224"/>
                  <a:gd name="T73" fmla="*/ 6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24" h="147">
                    <a:moveTo>
                      <a:pt x="51" y="6"/>
                    </a:moveTo>
                    <a:lnTo>
                      <a:pt x="38" y="0"/>
                    </a:lnTo>
                    <a:lnTo>
                      <a:pt x="12" y="16"/>
                    </a:lnTo>
                    <a:lnTo>
                      <a:pt x="0" y="17"/>
                    </a:lnTo>
                    <a:lnTo>
                      <a:pt x="0" y="24"/>
                    </a:lnTo>
                    <a:lnTo>
                      <a:pt x="17" y="63"/>
                    </a:lnTo>
                    <a:lnTo>
                      <a:pt x="38" y="74"/>
                    </a:lnTo>
                    <a:lnTo>
                      <a:pt x="64" y="65"/>
                    </a:lnTo>
                    <a:lnTo>
                      <a:pt x="78" y="70"/>
                    </a:lnTo>
                    <a:lnTo>
                      <a:pt x="127" y="100"/>
                    </a:lnTo>
                    <a:lnTo>
                      <a:pt x="157" y="130"/>
                    </a:lnTo>
                    <a:lnTo>
                      <a:pt x="193" y="147"/>
                    </a:lnTo>
                    <a:lnTo>
                      <a:pt x="213" y="145"/>
                    </a:lnTo>
                    <a:lnTo>
                      <a:pt x="224" y="130"/>
                    </a:lnTo>
                    <a:lnTo>
                      <a:pt x="217" y="118"/>
                    </a:lnTo>
                    <a:lnTo>
                      <a:pt x="207" y="92"/>
                    </a:lnTo>
                    <a:lnTo>
                      <a:pt x="194" y="86"/>
                    </a:lnTo>
                    <a:lnTo>
                      <a:pt x="187" y="93"/>
                    </a:lnTo>
                    <a:lnTo>
                      <a:pt x="152" y="64"/>
                    </a:lnTo>
                    <a:lnTo>
                      <a:pt x="104" y="68"/>
                    </a:lnTo>
                    <a:lnTo>
                      <a:pt x="90" y="63"/>
                    </a:lnTo>
                    <a:lnTo>
                      <a:pt x="97" y="55"/>
                    </a:lnTo>
                    <a:lnTo>
                      <a:pt x="109" y="47"/>
                    </a:lnTo>
                    <a:lnTo>
                      <a:pt x="116" y="40"/>
                    </a:lnTo>
                    <a:lnTo>
                      <a:pt x="102" y="34"/>
                    </a:lnTo>
                    <a:lnTo>
                      <a:pt x="82" y="36"/>
                    </a:lnTo>
                    <a:lnTo>
                      <a:pt x="63" y="51"/>
                    </a:lnTo>
                    <a:lnTo>
                      <a:pt x="57" y="52"/>
                    </a:lnTo>
                    <a:lnTo>
                      <a:pt x="50" y="66"/>
                    </a:lnTo>
                    <a:lnTo>
                      <a:pt x="49" y="53"/>
                    </a:lnTo>
                    <a:lnTo>
                      <a:pt x="42" y="47"/>
                    </a:lnTo>
                    <a:lnTo>
                      <a:pt x="34" y="34"/>
                    </a:lnTo>
                    <a:lnTo>
                      <a:pt x="47" y="26"/>
                    </a:lnTo>
                    <a:lnTo>
                      <a:pt x="54" y="38"/>
                    </a:lnTo>
                    <a:lnTo>
                      <a:pt x="67" y="31"/>
                    </a:lnTo>
                    <a:lnTo>
                      <a:pt x="59" y="12"/>
                    </a:lnTo>
                    <a:lnTo>
                      <a:pt x="51" y="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6" name="Freeform 149">
                <a:extLst>
                  <a:ext uri="{FF2B5EF4-FFF2-40B4-BE49-F238E27FC236}">
                    <a16:creationId xmlns:a16="http://schemas.microsoft.com/office/drawing/2014/main" id="{0027330D-C3A8-6FC1-47B9-A1DB32CFFF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50" y="1908"/>
                <a:ext cx="56" cy="97"/>
              </a:xfrm>
              <a:custGeom>
                <a:avLst/>
                <a:gdLst>
                  <a:gd name="T0" fmla="*/ 28 w 166"/>
                  <a:gd name="T1" fmla="*/ 12 h 291"/>
                  <a:gd name="T2" fmla="*/ 0 w 166"/>
                  <a:gd name="T3" fmla="*/ 0 h 291"/>
                  <a:gd name="T4" fmla="*/ 12 w 166"/>
                  <a:gd name="T5" fmla="*/ 60 h 291"/>
                  <a:gd name="T6" fmla="*/ 8 w 166"/>
                  <a:gd name="T7" fmla="*/ 80 h 291"/>
                  <a:gd name="T8" fmla="*/ 10 w 166"/>
                  <a:gd name="T9" fmla="*/ 107 h 291"/>
                  <a:gd name="T10" fmla="*/ 40 w 166"/>
                  <a:gd name="T11" fmla="*/ 151 h 291"/>
                  <a:gd name="T12" fmla="*/ 84 w 166"/>
                  <a:gd name="T13" fmla="*/ 181 h 291"/>
                  <a:gd name="T14" fmla="*/ 99 w 166"/>
                  <a:gd name="T15" fmla="*/ 200 h 291"/>
                  <a:gd name="T16" fmla="*/ 109 w 166"/>
                  <a:gd name="T17" fmla="*/ 232 h 291"/>
                  <a:gd name="T18" fmla="*/ 113 w 166"/>
                  <a:gd name="T19" fmla="*/ 285 h 291"/>
                  <a:gd name="T20" fmla="*/ 121 w 166"/>
                  <a:gd name="T21" fmla="*/ 291 h 291"/>
                  <a:gd name="T22" fmla="*/ 152 w 166"/>
                  <a:gd name="T23" fmla="*/ 262 h 291"/>
                  <a:gd name="T24" fmla="*/ 149 w 166"/>
                  <a:gd name="T25" fmla="*/ 235 h 291"/>
                  <a:gd name="T26" fmla="*/ 166 w 166"/>
                  <a:gd name="T27" fmla="*/ 200 h 291"/>
                  <a:gd name="T28" fmla="*/ 157 w 166"/>
                  <a:gd name="T29" fmla="*/ 181 h 291"/>
                  <a:gd name="T30" fmla="*/ 134 w 166"/>
                  <a:gd name="T31" fmla="*/ 149 h 291"/>
                  <a:gd name="T32" fmla="*/ 128 w 166"/>
                  <a:gd name="T33" fmla="*/ 83 h 291"/>
                  <a:gd name="T34" fmla="*/ 73 w 166"/>
                  <a:gd name="T35" fmla="*/ 68 h 291"/>
                  <a:gd name="T36" fmla="*/ 28 w 166"/>
                  <a:gd name="T37" fmla="*/ 12 h 2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66" h="291">
                    <a:moveTo>
                      <a:pt x="28" y="12"/>
                    </a:moveTo>
                    <a:lnTo>
                      <a:pt x="0" y="0"/>
                    </a:lnTo>
                    <a:lnTo>
                      <a:pt x="12" y="60"/>
                    </a:lnTo>
                    <a:lnTo>
                      <a:pt x="8" y="80"/>
                    </a:lnTo>
                    <a:lnTo>
                      <a:pt x="10" y="107"/>
                    </a:lnTo>
                    <a:lnTo>
                      <a:pt x="40" y="151"/>
                    </a:lnTo>
                    <a:lnTo>
                      <a:pt x="84" y="181"/>
                    </a:lnTo>
                    <a:lnTo>
                      <a:pt x="99" y="200"/>
                    </a:lnTo>
                    <a:lnTo>
                      <a:pt x="109" y="232"/>
                    </a:lnTo>
                    <a:lnTo>
                      <a:pt x="113" y="285"/>
                    </a:lnTo>
                    <a:lnTo>
                      <a:pt x="121" y="291"/>
                    </a:lnTo>
                    <a:lnTo>
                      <a:pt x="152" y="262"/>
                    </a:lnTo>
                    <a:lnTo>
                      <a:pt x="149" y="235"/>
                    </a:lnTo>
                    <a:lnTo>
                      <a:pt x="166" y="200"/>
                    </a:lnTo>
                    <a:lnTo>
                      <a:pt x="157" y="181"/>
                    </a:lnTo>
                    <a:lnTo>
                      <a:pt x="134" y="149"/>
                    </a:lnTo>
                    <a:lnTo>
                      <a:pt x="128" y="83"/>
                    </a:lnTo>
                    <a:lnTo>
                      <a:pt x="73" y="68"/>
                    </a:lnTo>
                    <a:lnTo>
                      <a:pt x="28" y="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7" name="Freeform 150">
                <a:extLst>
                  <a:ext uri="{FF2B5EF4-FFF2-40B4-BE49-F238E27FC236}">
                    <a16:creationId xmlns:a16="http://schemas.microsoft.com/office/drawing/2014/main" id="{25BBC5A8-B5E1-D8C4-6BDE-4B0652B713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3" y="1945"/>
                <a:ext cx="7" cy="5"/>
              </a:xfrm>
              <a:custGeom>
                <a:avLst/>
                <a:gdLst>
                  <a:gd name="T0" fmla="*/ 7 w 21"/>
                  <a:gd name="T1" fmla="*/ 14 h 14"/>
                  <a:gd name="T2" fmla="*/ 21 w 21"/>
                  <a:gd name="T3" fmla="*/ 13 h 14"/>
                  <a:gd name="T4" fmla="*/ 13 w 21"/>
                  <a:gd name="T5" fmla="*/ 0 h 14"/>
                  <a:gd name="T6" fmla="*/ 0 w 21"/>
                  <a:gd name="T7" fmla="*/ 1 h 14"/>
                  <a:gd name="T8" fmla="*/ 7 w 21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4">
                    <a:moveTo>
                      <a:pt x="7" y="14"/>
                    </a:moveTo>
                    <a:lnTo>
                      <a:pt x="21" y="13"/>
                    </a:lnTo>
                    <a:lnTo>
                      <a:pt x="13" y="0"/>
                    </a:lnTo>
                    <a:lnTo>
                      <a:pt x="0" y="1"/>
                    </a:lnTo>
                    <a:lnTo>
                      <a:pt x="7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8" name="Freeform 151">
                <a:extLst>
                  <a:ext uri="{FF2B5EF4-FFF2-40B4-BE49-F238E27FC236}">
                    <a16:creationId xmlns:a16="http://schemas.microsoft.com/office/drawing/2014/main" id="{F8513443-1292-845C-2A6E-750BB7AB7E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9" y="1918"/>
                <a:ext cx="8" cy="6"/>
              </a:xfrm>
              <a:custGeom>
                <a:avLst/>
                <a:gdLst>
                  <a:gd name="T0" fmla="*/ 13 w 23"/>
                  <a:gd name="T1" fmla="*/ 0 h 19"/>
                  <a:gd name="T2" fmla="*/ 0 w 23"/>
                  <a:gd name="T3" fmla="*/ 8 h 19"/>
                  <a:gd name="T4" fmla="*/ 2 w 23"/>
                  <a:gd name="T5" fmla="*/ 15 h 19"/>
                  <a:gd name="T6" fmla="*/ 23 w 23"/>
                  <a:gd name="T7" fmla="*/ 19 h 19"/>
                  <a:gd name="T8" fmla="*/ 13 w 23"/>
                  <a:gd name="T9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9">
                    <a:moveTo>
                      <a:pt x="13" y="0"/>
                    </a:moveTo>
                    <a:lnTo>
                      <a:pt x="0" y="8"/>
                    </a:lnTo>
                    <a:lnTo>
                      <a:pt x="2" y="15"/>
                    </a:lnTo>
                    <a:lnTo>
                      <a:pt x="23" y="19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9" name="Freeform 152">
                <a:extLst>
                  <a:ext uri="{FF2B5EF4-FFF2-40B4-BE49-F238E27FC236}">
                    <a16:creationId xmlns:a16="http://schemas.microsoft.com/office/drawing/2014/main" id="{AC42313A-4848-FF61-0D31-9EF6A0FBD3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0" y="2239"/>
                <a:ext cx="6" cy="13"/>
              </a:xfrm>
              <a:custGeom>
                <a:avLst/>
                <a:gdLst>
                  <a:gd name="T0" fmla="*/ 11 w 16"/>
                  <a:gd name="T1" fmla="*/ 0 h 40"/>
                  <a:gd name="T2" fmla="*/ 5 w 16"/>
                  <a:gd name="T3" fmla="*/ 0 h 40"/>
                  <a:gd name="T4" fmla="*/ 0 w 16"/>
                  <a:gd name="T5" fmla="*/ 14 h 40"/>
                  <a:gd name="T6" fmla="*/ 9 w 16"/>
                  <a:gd name="T7" fmla="*/ 40 h 40"/>
                  <a:gd name="T8" fmla="*/ 16 w 16"/>
                  <a:gd name="T9" fmla="*/ 40 h 40"/>
                  <a:gd name="T10" fmla="*/ 11 w 16"/>
                  <a:gd name="T11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40">
                    <a:moveTo>
                      <a:pt x="11" y="0"/>
                    </a:moveTo>
                    <a:lnTo>
                      <a:pt x="5" y="0"/>
                    </a:lnTo>
                    <a:lnTo>
                      <a:pt x="0" y="14"/>
                    </a:lnTo>
                    <a:lnTo>
                      <a:pt x="9" y="40"/>
                    </a:lnTo>
                    <a:lnTo>
                      <a:pt x="16" y="40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0" name="Freeform 153">
                <a:extLst>
                  <a:ext uri="{FF2B5EF4-FFF2-40B4-BE49-F238E27FC236}">
                    <a16:creationId xmlns:a16="http://schemas.microsoft.com/office/drawing/2014/main" id="{A1B1E9E0-51A6-A4D1-C89A-A650E5356D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7" y="2260"/>
                <a:ext cx="2" cy="10"/>
              </a:xfrm>
              <a:custGeom>
                <a:avLst/>
                <a:gdLst>
                  <a:gd name="T0" fmla="*/ 5 w 7"/>
                  <a:gd name="T1" fmla="*/ 0 h 28"/>
                  <a:gd name="T2" fmla="*/ 0 w 7"/>
                  <a:gd name="T3" fmla="*/ 7 h 28"/>
                  <a:gd name="T4" fmla="*/ 2 w 7"/>
                  <a:gd name="T5" fmla="*/ 28 h 28"/>
                  <a:gd name="T6" fmla="*/ 7 w 7"/>
                  <a:gd name="T7" fmla="*/ 20 h 28"/>
                  <a:gd name="T8" fmla="*/ 5 w 7"/>
                  <a:gd name="T9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28">
                    <a:moveTo>
                      <a:pt x="5" y="0"/>
                    </a:moveTo>
                    <a:lnTo>
                      <a:pt x="0" y="7"/>
                    </a:lnTo>
                    <a:lnTo>
                      <a:pt x="2" y="28"/>
                    </a:lnTo>
                    <a:lnTo>
                      <a:pt x="7" y="20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1" name="Freeform 154">
                <a:extLst>
                  <a:ext uri="{FF2B5EF4-FFF2-40B4-BE49-F238E27FC236}">
                    <a16:creationId xmlns:a16="http://schemas.microsoft.com/office/drawing/2014/main" id="{13B93B29-EE3D-B377-2181-3DE12F0E3D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28" y="3035"/>
                <a:ext cx="288" cy="451"/>
              </a:xfrm>
              <a:custGeom>
                <a:avLst/>
                <a:gdLst>
                  <a:gd name="T0" fmla="*/ 633 w 862"/>
                  <a:gd name="T1" fmla="*/ 0 h 1351"/>
                  <a:gd name="T2" fmla="*/ 607 w 862"/>
                  <a:gd name="T3" fmla="*/ 9 h 1351"/>
                  <a:gd name="T4" fmla="*/ 615 w 862"/>
                  <a:gd name="T5" fmla="*/ 103 h 1351"/>
                  <a:gd name="T6" fmla="*/ 601 w 862"/>
                  <a:gd name="T7" fmla="*/ 170 h 1351"/>
                  <a:gd name="T8" fmla="*/ 616 w 862"/>
                  <a:gd name="T9" fmla="*/ 250 h 1351"/>
                  <a:gd name="T10" fmla="*/ 600 w 862"/>
                  <a:gd name="T11" fmla="*/ 372 h 1351"/>
                  <a:gd name="T12" fmla="*/ 551 w 862"/>
                  <a:gd name="T13" fmla="*/ 343 h 1351"/>
                  <a:gd name="T14" fmla="*/ 436 w 862"/>
                  <a:gd name="T15" fmla="*/ 340 h 1351"/>
                  <a:gd name="T16" fmla="*/ 384 w 862"/>
                  <a:gd name="T17" fmla="*/ 425 h 1351"/>
                  <a:gd name="T18" fmla="*/ 272 w 862"/>
                  <a:gd name="T19" fmla="*/ 456 h 1351"/>
                  <a:gd name="T20" fmla="*/ 229 w 862"/>
                  <a:gd name="T21" fmla="*/ 494 h 1351"/>
                  <a:gd name="T22" fmla="*/ 184 w 862"/>
                  <a:gd name="T23" fmla="*/ 518 h 1351"/>
                  <a:gd name="T24" fmla="*/ 161 w 862"/>
                  <a:gd name="T25" fmla="*/ 560 h 1351"/>
                  <a:gd name="T26" fmla="*/ 140 w 862"/>
                  <a:gd name="T27" fmla="*/ 549 h 1351"/>
                  <a:gd name="T28" fmla="*/ 105 w 862"/>
                  <a:gd name="T29" fmla="*/ 539 h 1351"/>
                  <a:gd name="T30" fmla="*/ 108 w 862"/>
                  <a:gd name="T31" fmla="*/ 566 h 1351"/>
                  <a:gd name="T32" fmla="*/ 65 w 862"/>
                  <a:gd name="T33" fmla="*/ 616 h 1351"/>
                  <a:gd name="T34" fmla="*/ 77 w 862"/>
                  <a:gd name="T35" fmla="*/ 669 h 1351"/>
                  <a:gd name="T36" fmla="*/ 62 w 862"/>
                  <a:gd name="T37" fmla="*/ 724 h 1351"/>
                  <a:gd name="T38" fmla="*/ 30 w 862"/>
                  <a:gd name="T39" fmla="*/ 733 h 1351"/>
                  <a:gd name="T40" fmla="*/ 0 w 862"/>
                  <a:gd name="T41" fmla="*/ 777 h 1351"/>
                  <a:gd name="T42" fmla="*/ 47 w 862"/>
                  <a:gd name="T43" fmla="*/ 779 h 1351"/>
                  <a:gd name="T44" fmla="*/ 97 w 862"/>
                  <a:gd name="T45" fmla="*/ 808 h 1351"/>
                  <a:gd name="T46" fmla="*/ 173 w 862"/>
                  <a:gd name="T47" fmla="*/ 828 h 1351"/>
                  <a:gd name="T48" fmla="*/ 246 w 862"/>
                  <a:gd name="T49" fmla="*/ 821 h 1351"/>
                  <a:gd name="T50" fmla="*/ 269 w 862"/>
                  <a:gd name="T51" fmla="*/ 859 h 1351"/>
                  <a:gd name="T52" fmla="*/ 313 w 862"/>
                  <a:gd name="T53" fmla="*/ 896 h 1351"/>
                  <a:gd name="T54" fmla="*/ 355 w 862"/>
                  <a:gd name="T55" fmla="*/ 918 h 1351"/>
                  <a:gd name="T56" fmla="*/ 419 w 862"/>
                  <a:gd name="T57" fmla="*/ 946 h 1351"/>
                  <a:gd name="T58" fmla="*/ 496 w 862"/>
                  <a:gd name="T59" fmla="*/ 1059 h 1351"/>
                  <a:gd name="T60" fmla="*/ 537 w 862"/>
                  <a:gd name="T61" fmla="*/ 1143 h 1351"/>
                  <a:gd name="T62" fmla="*/ 597 w 862"/>
                  <a:gd name="T63" fmla="*/ 1205 h 1351"/>
                  <a:gd name="T64" fmla="*/ 600 w 862"/>
                  <a:gd name="T65" fmla="*/ 1245 h 1351"/>
                  <a:gd name="T66" fmla="*/ 616 w 862"/>
                  <a:gd name="T67" fmla="*/ 1270 h 1351"/>
                  <a:gd name="T68" fmla="*/ 609 w 862"/>
                  <a:gd name="T69" fmla="*/ 1331 h 1351"/>
                  <a:gd name="T70" fmla="*/ 670 w 862"/>
                  <a:gd name="T71" fmla="*/ 1339 h 1351"/>
                  <a:gd name="T72" fmla="*/ 685 w 862"/>
                  <a:gd name="T73" fmla="*/ 1351 h 1351"/>
                  <a:gd name="T74" fmla="*/ 734 w 862"/>
                  <a:gd name="T75" fmla="*/ 1312 h 1351"/>
                  <a:gd name="T76" fmla="*/ 752 w 862"/>
                  <a:gd name="T77" fmla="*/ 1291 h 1351"/>
                  <a:gd name="T78" fmla="*/ 757 w 862"/>
                  <a:gd name="T79" fmla="*/ 1203 h 1351"/>
                  <a:gd name="T80" fmla="*/ 850 w 862"/>
                  <a:gd name="T81" fmla="*/ 819 h 1351"/>
                  <a:gd name="T82" fmla="*/ 821 w 862"/>
                  <a:gd name="T83" fmla="*/ 647 h 1351"/>
                  <a:gd name="T84" fmla="*/ 785 w 862"/>
                  <a:gd name="T85" fmla="*/ 482 h 1351"/>
                  <a:gd name="T86" fmla="*/ 715 w 862"/>
                  <a:gd name="T87" fmla="*/ 389 h 1351"/>
                  <a:gd name="T88" fmla="*/ 740 w 862"/>
                  <a:gd name="T89" fmla="*/ 225 h 1351"/>
                  <a:gd name="T90" fmla="*/ 691 w 862"/>
                  <a:gd name="T91" fmla="*/ 48 h 1351"/>
                  <a:gd name="T92" fmla="*/ 673 w 862"/>
                  <a:gd name="T93" fmla="*/ 3 h 1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862" h="1351">
                    <a:moveTo>
                      <a:pt x="673" y="3"/>
                    </a:moveTo>
                    <a:lnTo>
                      <a:pt x="633" y="0"/>
                    </a:lnTo>
                    <a:lnTo>
                      <a:pt x="613" y="9"/>
                    </a:lnTo>
                    <a:lnTo>
                      <a:pt x="607" y="9"/>
                    </a:lnTo>
                    <a:lnTo>
                      <a:pt x="601" y="23"/>
                    </a:lnTo>
                    <a:lnTo>
                      <a:pt x="615" y="103"/>
                    </a:lnTo>
                    <a:lnTo>
                      <a:pt x="591" y="131"/>
                    </a:lnTo>
                    <a:lnTo>
                      <a:pt x="601" y="170"/>
                    </a:lnTo>
                    <a:lnTo>
                      <a:pt x="584" y="206"/>
                    </a:lnTo>
                    <a:lnTo>
                      <a:pt x="616" y="250"/>
                    </a:lnTo>
                    <a:lnTo>
                      <a:pt x="621" y="309"/>
                    </a:lnTo>
                    <a:lnTo>
                      <a:pt x="600" y="372"/>
                    </a:lnTo>
                    <a:lnTo>
                      <a:pt x="581" y="388"/>
                    </a:lnTo>
                    <a:lnTo>
                      <a:pt x="551" y="343"/>
                    </a:lnTo>
                    <a:lnTo>
                      <a:pt x="516" y="333"/>
                    </a:lnTo>
                    <a:lnTo>
                      <a:pt x="436" y="340"/>
                    </a:lnTo>
                    <a:lnTo>
                      <a:pt x="386" y="385"/>
                    </a:lnTo>
                    <a:lnTo>
                      <a:pt x="384" y="425"/>
                    </a:lnTo>
                    <a:lnTo>
                      <a:pt x="352" y="449"/>
                    </a:lnTo>
                    <a:lnTo>
                      <a:pt x="272" y="456"/>
                    </a:lnTo>
                    <a:lnTo>
                      <a:pt x="240" y="473"/>
                    </a:lnTo>
                    <a:lnTo>
                      <a:pt x="229" y="494"/>
                    </a:lnTo>
                    <a:lnTo>
                      <a:pt x="182" y="505"/>
                    </a:lnTo>
                    <a:lnTo>
                      <a:pt x="184" y="518"/>
                    </a:lnTo>
                    <a:lnTo>
                      <a:pt x="179" y="546"/>
                    </a:lnTo>
                    <a:lnTo>
                      <a:pt x="161" y="560"/>
                    </a:lnTo>
                    <a:lnTo>
                      <a:pt x="148" y="562"/>
                    </a:lnTo>
                    <a:lnTo>
                      <a:pt x="140" y="549"/>
                    </a:lnTo>
                    <a:lnTo>
                      <a:pt x="113" y="552"/>
                    </a:lnTo>
                    <a:lnTo>
                      <a:pt x="105" y="539"/>
                    </a:lnTo>
                    <a:lnTo>
                      <a:pt x="99" y="546"/>
                    </a:lnTo>
                    <a:lnTo>
                      <a:pt x="108" y="566"/>
                    </a:lnTo>
                    <a:lnTo>
                      <a:pt x="104" y="599"/>
                    </a:lnTo>
                    <a:lnTo>
                      <a:pt x="65" y="616"/>
                    </a:lnTo>
                    <a:lnTo>
                      <a:pt x="56" y="658"/>
                    </a:lnTo>
                    <a:lnTo>
                      <a:pt x="77" y="669"/>
                    </a:lnTo>
                    <a:lnTo>
                      <a:pt x="60" y="698"/>
                    </a:lnTo>
                    <a:lnTo>
                      <a:pt x="62" y="724"/>
                    </a:lnTo>
                    <a:lnTo>
                      <a:pt x="43" y="732"/>
                    </a:lnTo>
                    <a:lnTo>
                      <a:pt x="30" y="733"/>
                    </a:lnTo>
                    <a:lnTo>
                      <a:pt x="26" y="768"/>
                    </a:lnTo>
                    <a:lnTo>
                      <a:pt x="0" y="777"/>
                    </a:lnTo>
                    <a:lnTo>
                      <a:pt x="21" y="788"/>
                    </a:lnTo>
                    <a:lnTo>
                      <a:pt x="47" y="779"/>
                    </a:lnTo>
                    <a:lnTo>
                      <a:pt x="54" y="779"/>
                    </a:lnTo>
                    <a:lnTo>
                      <a:pt x="97" y="808"/>
                    </a:lnTo>
                    <a:lnTo>
                      <a:pt x="158" y="816"/>
                    </a:lnTo>
                    <a:lnTo>
                      <a:pt x="173" y="828"/>
                    </a:lnTo>
                    <a:lnTo>
                      <a:pt x="213" y="830"/>
                    </a:lnTo>
                    <a:lnTo>
                      <a:pt x="246" y="821"/>
                    </a:lnTo>
                    <a:lnTo>
                      <a:pt x="255" y="847"/>
                    </a:lnTo>
                    <a:lnTo>
                      <a:pt x="269" y="859"/>
                    </a:lnTo>
                    <a:lnTo>
                      <a:pt x="287" y="898"/>
                    </a:lnTo>
                    <a:lnTo>
                      <a:pt x="313" y="896"/>
                    </a:lnTo>
                    <a:lnTo>
                      <a:pt x="328" y="914"/>
                    </a:lnTo>
                    <a:lnTo>
                      <a:pt x="355" y="918"/>
                    </a:lnTo>
                    <a:lnTo>
                      <a:pt x="391" y="949"/>
                    </a:lnTo>
                    <a:lnTo>
                      <a:pt x="419" y="946"/>
                    </a:lnTo>
                    <a:lnTo>
                      <a:pt x="454" y="1030"/>
                    </a:lnTo>
                    <a:lnTo>
                      <a:pt x="496" y="1059"/>
                    </a:lnTo>
                    <a:lnTo>
                      <a:pt x="507" y="1112"/>
                    </a:lnTo>
                    <a:lnTo>
                      <a:pt x="537" y="1143"/>
                    </a:lnTo>
                    <a:lnTo>
                      <a:pt x="584" y="1138"/>
                    </a:lnTo>
                    <a:lnTo>
                      <a:pt x="597" y="1205"/>
                    </a:lnTo>
                    <a:lnTo>
                      <a:pt x="593" y="1232"/>
                    </a:lnTo>
                    <a:lnTo>
                      <a:pt x="600" y="1245"/>
                    </a:lnTo>
                    <a:lnTo>
                      <a:pt x="589" y="1266"/>
                    </a:lnTo>
                    <a:lnTo>
                      <a:pt x="616" y="1270"/>
                    </a:lnTo>
                    <a:lnTo>
                      <a:pt x="623" y="1277"/>
                    </a:lnTo>
                    <a:lnTo>
                      <a:pt x="609" y="1331"/>
                    </a:lnTo>
                    <a:lnTo>
                      <a:pt x="610" y="1338"/>
                    </a:lnTo>
                    <a:lnTo>
                      <a:pt x="670" y="1339"/>
                    </a:lnTo>
                    <a:lnTo>
                      <a:pt x="671" y="1345"/>
                    </a:lnTo>
                    <a:lnTo>
                      <a:pt x="685" y="1351"/>
                    </a:lnTo>
                    <a:lnTo>
                      <a:pt x="729" y="1320"/>
                    </a:lnTo>
                    <a:lnTo>
                      <a:pt x="734" y="1312"/>
                    </a:lnTo>
                    <a:lnTo>
                      <a:pt x="755" y="1318"/>
                    </a:lnTo>
                    <a:lnTo>
                      <a:pt x="752" y="1291"/>
                    </a:lnTo>
                    <a:lnTo>
                      <a:pt x="762" y="1243"/>
                    </a:lnTo>
                    <a:lnTo>
                      <a:pt x="757" y="1203"/>
                    </a:lnTo>
                    <a:lnTo>
                      <a:pt x="862" y="1026"/>
                    </a:lnTo>
                    <a:lnTo>
                      <a:pt x="850" y="819"/>
                    </a:lnTo>
                    <a:lnTo>
                      <a:pt x="821" y="727"/>
                    </a:lnTo>
                    <a:lnTo>
                      <a:pt x="821" y="647"/>
                    </a:lnTo>
                    <a:lnTo>
                      <a:pt x="802" y="521"/>
                    </a:lnTo>
                    <a:lnTo>
                      <a:pt x="785" y="482"/>
                    </a:lnTo>
                    <a:lnTo>
                      <a:pt x="777" y="470"/>
                    </a:lnTo>
                    <a:lnTo>
                      <a:pt x="715" y="389"/>
                    </a:lnTo>
                    <a:lnTo>
                      <a:pt x="726" y="280"/>
                    </a:lnTo>
                    <a:lnTo>
                      <a:pt x="740" y="225"/>
                    </a:lnTo>
                    <a:lnTo>
                      <a:pt x="708" y="87"/>
                    </a:lnTo>
                    <a:lnTo>
                      <a:pt x="691" y="48"/>
                    </a:lnTo>
                    <a:lnTo>
                      <a:pt x="695" y="22"/>
                    </a:lnTo>
                    <a:lnTo>
                      <a:pt x="673" y="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2" name="Freeform 155">
                <a:extLst>
                  <a:ext uri="{FF2B5EF4-FFF2-40B4-BE49-F238E27FC236}">
                    <a16:creationId xmlns:a16="http://schemas.microsoft.com/office/drawing/2014/main" id="{50C2C3E2-9156-FB9F-FDB3-AED1FC15FE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22" y="3294"/>
                <a:ext cx="263" cy="372"/>
              </a:xfrm>
              <a:custGeom>
                <a:avLst/>
                <a:gdLst>
                  <a:gd name="T0" fmla="*/ 3 w 789"/>
                  <a:gd name="T1" fmla="*/ 42 h 1116"/>
                  <a:gd name="T2" fmla="*/ 59 w 789"/>
                  <a:gd name="T3" fmla="*/ 70 h 1116"/>
                  <a:gd name="T4" fmla="*/ 117 w 789"/>
                  <a:gd name="T5" fmla="*/ 118 h 1116"/>
                  <a:gd name="T6" fmla="*/ 21 w 789"/>
                  <a:gd name="T7" fmla="*/ 167 h 1116"/>
                  <a:gd name="T8" fmla="*/ 44 w 789"/>
                  <a:gd name="T9" fmla="*/ 273 h 1116"/>
                  <a:gd name="T10" fmla="*/ 148 w 789"/>
                  <a:gd name="T11" fmla="*/ 303 h 1116"/>
                  <a:gd name="T12" fmla="*/ 169 w 789"/>
                  <a:gd name="T13" fmla="*/ 389 h 1116"/>
                  <a:gd name="T14" fmla="*/ 121 w 789"/>
                  <a:gd name="T15" fmla="*/ 453 h 1116"/>
                  <a:gd name="T16" fmla="*/ 96 w 789"/>
                  <a:gd name="T17" fmla="*/ 536 h 1116"/>
                  <a:gd name="T18" fmla="*/ 207 w 789"/>
                  <a:gd name="T19" fmla="*/ 506 h 1116"/>
                  <a:gd name="T20" fmla="*/ 250 w 789"/>
                  <a:gd name="T21" fmla="*/ 535 h 1116"/>
                  <a:gd name="T22" fmla="*/ 200 w 789"/>
                  <a:gd name="T23" fmla="*/ 655 h 1116"/>
                  <a:gd name="T24" fmla="*/ 167 w 789"/>
                  <a:gd name="T25" fmla="*/ 724 h 1116"/>
                  <a:gd name="T26" fmla="*/ 241 w 789"/>
                  <a:gd name="T27" fmla="*/ 724 h 1116"/>
                  <a:gd name="T28" fmla="*/ 290 w 789"/>
                  <a:gd name="T29" fmla="*/ 754 h 1116"/>
                  <a:gd name="T30" fmla="*/ 330 w 789"/>
                  <a:gd name="T31" fmla="*/ 817 h 1116"/>
                  <a:gd name="T32" fmla="*/ 268 w 789"/>
                  <a:gd name="T33" fmla="*/ 876 h 1116"/>
                  <a:gd name="T34" fmla="*/ 321 w 789"/>
                  <a:gd name="T35" fmla="*/ 938 h 1116"/>
                  <a:gd name="T36" fmla="*/ 358 w 789"/>
                  <a:gd name="T37" fmla="*/ 969 h 1116"/>
                  <a:gd name="T38" fmla="*/ 522 w 789"/>
                  <a:gd name="T39" fmla="*/ 1013 h 1116"/>
                  <a:gd name="T40" fmla="*/ 563 w 789"/>
                  <a:gd name="T41" fmla="*/ 1090 h 1116"/>
                  <a:gd name="T42" fmla="*/ 659 w 789"/>
                  <a:gd name="T43" fmla="*/ 1108 h 1116"/>
                  <a:gd name="T44" fmla="*/ 668 w 789"/>
                  <a:gd name="T45" fmla="*/ 1054 h 1116"/>
                  <a:gd name="T46" fmla="*/ 708 w 789"/>
                  <a:gd name="T47" fmla="*/ 983 h 1116"/>
                  <a:gd name="T48" fmla="*/ 763 w 789"/>
                  <a:gd name="T49" fmla="*/ 857 h 1116"/>
                  <a:gd name="T50" fmla="*/ 709 w 789"/>
                  <a:gd name="T51" fmla="*/ 855 h 1116"/>
                  <a:gd name="T52" fmla="*/ 719 w 789"/>
                  <a:gd name="T53" fmla="*/ 821 h 1116"/>
                  <a:gd name="T54" fmla="*/ 775 w 789"/>
                  <a:gd name="T55" fmla="*/ 775 h 1116"/>
                  <a:gd name="T56" fmla="*/ 789 w 789"/>
                  <a:gd name="T57" fmla="*/ 707 h 1116"/>
                  <a:gd name="T58" fmla="*/ 783 w 789"/>
                  <a:gd name="T59" fmla="*/ 560 h 1116"/>
                  <a:gd name="T60" fmla="*/ 753 w 789"/>
                  <a:gd name="T61" fmla="*/ 535 h 1116"/>
                  <a:gd name="T62" fmla="*/ 704 w 789"/>
                  <a:gd name="T63" fmla="*/ 574 h 1116"/>
                  <a:gd name="T64" fmla="*/ 689 w 789"/>
                  <a:gd name="T65" fmla="*/ 562 h 1116"/>
                  <a:gd name="T66" fmla="*/ 628 w 789"/>
                  <a:gd name="T67" fmla="*/ 554 h 1116"/>
                  <a:gd name="T68" fmla="*/ 635 w 789"/>
                  <a:gd name="T69" fmla="*/ 493 h 1116"/>
                  <a:gd name="T70" fmla="*/ 619 w 789"/>
                  <a:gd name="T71" fmla="*/ 468 h 1116"/>
                  <a:gd name="T72" fmla="*/ 616 w 789"/>
                  <a:gd name="T73" fmla="*/ 428 h 1116"/>
                  <a:gd name="T74" fmla="*/ 556 w 789"/>
                  <a:gd name="T75" fmla="*/ 366 h 1116"/>
                  <a:gd name="T76" fmla="*/ 515 w 789"/>
                  <a:gd name="T77" fmla="*/ 282 h 1116"/>
                  <a:gd name="T78" fmla="*/ 438 w 789"/>
                  <a:gd name="T79" fmla="*/ 169 h 1116"/>
                  <a:gd name="T80" fmla="*/ 374 w 789"/>
                  <a:gd name="T81" fmla="*/ 141 h 1116"/>
                  <a:gd name="T82" fmla="*/ 332 w 789"/>
                  <a:gd name="T83" fmla="*/ 119 h 1116"/>
                  <a:gd name="T84" fmla="*/ 288 w 789"/>
                  <a:gd name="T85" fmla="*/ 82 h 1116"/>
                  <a:gd name="T86" fmla="*/ 265 w 789"/>
                  <a:gd name="T87" fmla="*/ 44 h 1116"/>
                  <a:gd name="T88" fmla="*/ 192 w 789"/>
                  <a:gd name="T89" fmla="*/ 51 h 1116"/>
                  <a:gd name="T90" fmla="*/ 116 w 789"/>
                  <a:gd name="T91" fmla="*/ 31 h 1116"/>
                  <a:gd name="T92" fmla="*/ 66 w 789"/>
                  <a:gd name="T93" fmla="*/ 2 h 1116"/>
                  <a:gd name="T94" fmla="*/ 19 w 789"/>
                  <a:gd name="T95" fmla="*/ 0 h 1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789" h="1116">
                    <a:moveTo>
                      <a:pt x="0" y="15"/>
                    </a:moveTo>
                    <a:lnTo>
                      <a:pt x="3" y="42"/>
                    </a:lnTo>
                    <a:lnTo>
                      <a:pt x="56" y="37"/>
                    </a:lnTo>
                    <a:lnTo>
                      <a:pt x="59" y="70"/>
                    </a:lnTo>
                    <a:lnTo>
                      <a:pt x="94" y="87"/>
                    </a:lnTo>
                    <a:lnTo>
                      <a:pt x="117" y="118"/>
                    </a:lnTo>
                    <a:lnTo>
                      <a:pt x="112" y="133"/>
                    </a:lnTo>
                    <a:lnTo>
                      <a:pt x="21" y="167"/>
                    </a:lnTo>
                    <a:lnTo>
                      <a:pt x="31" y="194"/>
                    </a:lnTo>
                    <a:lnTo>
                      <a:pt x="44" y="273"/>
                    </a:lnTo>
                    <a:lnTo>
                      <a:pt x="115" y="307"/>
                    </a:lnTo>
                    <a:lnTo>
                      <a:pt x="148" y="303"/>
                    </a:lnTo>
                    <a:lnTo>
                      <a:pt x="188" y="367"/>
                    </a:lnTo>
                    <a:lnTo>
                      <a:pt x="169" y="389"/>
                    </a:lnTo>
                    <a:lnTo>
                      <a:pt x="131" y="412"/>
                    </a:lnTo>
                    <a:lnTo>
                      <a:pt x="121" y="453"/>
                    </a:lnTo>
                    <a:lnTo>
                      <a:pt x="83" y="477"/>
                    </a:lnTo>
                    <a:lnTo>
                      <a:pt x="96" y="536"/>
                    </a:lnTo>
                    <a:lnTo>
                      <a:pt x="169" y="530"/>
                    </a:lnTo>
                    <a:lnTo>
                      <a:pt x="207" y="506"/>
                    </a:lnTo>
                    <a:lnTo>
                      <a:pt x="234" y="510"/>
                    </a:lnTo>
                    <a:lnTo>
                      <a:pt x="250" y="535"/>
                    </a:lnTo>
                    <a:lnTo>
                      <a:pt x="232" y="631"/>
                    </a:lnTo>
                    <a:lnTo>
                      <a:pt x="200" y="655"/>
                    </a:lnTo>
                    <a:lnTo>
                      <a:pt x="197" y="688"/>
                    </a:lnTo>
                    <a:lnTo>
                      <a:pt x="167" y="724"/>
                    </a:lnTo>
                    <a:lnTo>
                      <a:pt x="195" y="742"/>
                    </a:lnTo>
                    <a:lnTo>
                      <a:pt x="241" y="724"/>
                    </a:lnTo>
                    <a:lnTo>
                      <a:pt x="257" y="756"/>
                    </a:lnTo>
                    <a:lnTo>
                      <a:pt x="290" y="754"/>
                    </a:lnTo>
                    <a:lnTo>
                      <a:pt x="360" y="774"/>
                    </a:lnTo>
                    <a:lnTo>
                      <a:pt x="330" y="817"/>
                    </a:lnTo>
                    <a:lnTo>
                      <a:pt x="278" y="849"/>
                    </a:lnTo>
                    <a:lnTo>
                      <a:pt x="268" y="876"/>
                    </a:lnTo>
                    <a:lnTo>
                      <a:pt x="280" y="922"/>
                    </a:lnTo>
                    <a:lnTo>
                      <a:pt x="321" y="938"/>
                    </a:lnTo>
                    <a:lnTo>
                      <a:pt x="330" y="965"/>
                    </a:lnTo>
                    <a:lnTo>
                      <a:pt x="358" y="969"/>
                    </a:lnTo>
                    <a:lnTo>
                      <a:pt x="400" y="991"/>
                    </a:lnTo>
                    <a:lnTo>
                      <a:pt x="522" y="1013"/>
                    </a:lnTo>
                    <a:lnTo>
                      <a:pt x="559" y="1044"/>
                    </a:lnTo>
                    <a:lnTo>
                      <a:pt x="563" y="1090"/>
                    </a:lnTo>
                    <a:lnTo>
                      <a:pt x="647" y="1116"/>
                    </a:lnTo>
                    <a:lnTo>
                      <a:pt x="659" y="1108"/>
                    </a:lnTo>
                    <a:lnTo>
                      <a:pt x="689" y="1072"/>
                    </a:lnTo>
                    <a:lnTo>
                      <a:pt x="668" y="1054"/>
                    </a:lnTo>
                    <a:lnTo>
                      <a:pt x="666" y="1041"/>
                    </a:lnTo>
                    <a:lnTo>
                      <a:pt x="708" y="983"/>
                    </a:lnTo>
                    <a:lnTo>
                      <a:pt x="710" y="929"/>
                    </a:lnTo>
                    <a:lnTo>
                      <a:pt x="763" y="857"/>
                    </a:lnTo>
                    <a:lnTo>
                      <a:pt x="735" y="847"/>
                    </a:lnTo>
                    <a:lnTo>
                      <a:pt x="709" y="855"/>
                    </a:lnTo>
                    <a:lnTo>
                      <a:pt x="708" y="842"/>
                    </a:lnTo>
                    <a:lnTo>
                      <a:pt x="719" y="821"/>
                    </a:lnTo>
                    <a:lnTo>
                      <a:pt x="752" y="811"/>
                    </a:lnTo>
                    <a:lnTo>
                      <a:pt x="775" y="775"/>
                    </a:lnTo>
                    <a:lnTo>
                      <a:pt x="773" y="748"/>
                    </a:lnTo>
                    <a:lnTo>
                      <a:pt x="789" y="707"/>
                    </a:lnTo>
                    <a:lnTo>
                      <a:pt x="781" y="613"/>
                    </a:lnTo>
                    <a:lnTo>
                      <a:pt x="783" y="560"/>
                    </a:lnTo>
                    <a:lnTo>
                      <a:pt x="774" y="541"/>
                    </a:lnTo>
                    <a:lnTo>
                      <a:pt x="753" y="535"/>
                    </a:lnTo>
                    <a:lnTo>
                      <a:pt x="748" y="543"/>
                    </a:lnTo>
                    <a:lnTo>
                      <a:pt x="704" y="574"/>
                    </a:lnTo>
                    <a:lnTo>
                      <a:pt x="690" y="568"/>
                    </a:lnTo>
                    <a:lnTo>
                      <a:pt x="689" y="562"/>
                    </a:lnTo>
                    <a:lnTo>
                      <a:pt x="629" y="561"/>
                    </a:lnTo>
                    <a:lnTo>
                      <a:pt x="628" y="554"/>
                    </a:lnTo>
                    <a:lnTo>
                      <a:pt x="642" y="500"/>
                    </a:lnTo>
                    <a:lnTo>
                      <a:pt x="635" y="493"/>
                    </a:lnTo>
                    <a:lnTo>
                      <a:pt x="608" y="489"/>
                    </a:lnTo>
                    <a:lnTo>
                      <a:pt x="619" y="468"/>
                    </a:lnTo>
                    <a:lnTo>
                      <a:pt x="612" y="455"/>
                    </a:lnTo>
                    <a:lnTo>
                      <a:pt x="616" y="428"/>
                    </a:lnTo>
                    <a:lnTo>
                      <a:pt x="603" y="361"/>
                    </a:lnTo>
                    <a:lnTo>
                      <a:pt x="556" y="366"/>
                    </a:lnTo>
                    <a:lnTo>
                      <a:pt x="526" y="335"/>
                    </a:lnTo>
                    <a:lnTo>
                      <a:pt x="515" y="282"/>
                    </a:lnTo>
                    <a:lnTo>
                      <a:pt x="473" y="253"/>
                    </a:lnTo>
                    <a:lnTo>
                      <a:pt x="438" y="169"/>
                    </a:lnTo>
                    <a:lnTo>
                      <a:pt x="410" y="172"/>
                    </a:lnTo>
                    <a:lnTo>
                      <a:pt x="374" y="141"/>
                    </a:lnTo>
                    <a:lnTo>
                      <a:pt x="347" y="137"/>
                    </a:lnTo>
                    <a:lnTo>
                      <a:pt x="332" y="119"/>
                    </a:lnTo>
                    <a:lnTo>
                      <a:pt x="306" y="121"/>
                    </a:lnTo>
                    <a:lnTo>
                      <a:pt x="288" y="82"/>
                    </a:lnTo>
                    <a:lnTo>
                      <a:pt x="274" y="70"/>
                    </a:lnTo>
                    <a:lnTo>
                      <a:pt x="265" y="44"/>
                    </a:lnTo>
                    <a:lnTo>
                      <a:pt x="232" y="53"/>
                    </a:lnTo>
                    <a:lnTo>
                      <a:pt x="192" y="51"/>
                    </a:lnTo>
                    <a:lnTo>
                      <a:pt x="177" y="39"/>
                    </a:lnTo>
                    <a:lnTo>
                      <a:pt x="116" y="31"/>
                    </a:lnTo>
                    <a:lnTo>
                      <a:pt x="73" y="2"/>
                    </a:lnTo>
                    <a:lnTo>
                      <a:pt x="66" y="2"/>
                    </a:lnTo>
                    <a:lnTo>
                      <a:pt x="40" y="11"/>
                    </a:lnTo>
                    <a:lnTo>
                      <a:pt x="19" y="0"/>
                    </a:lnTo>
                    <a:lnTo>
                      <a:pt x="0" y="1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3" name="Freeform 156">
                <a:extLst>
                  <a:ext uri="{FF2B5EF4-FFF2-40B4-BE49-F238E27FC236}">
                    <a16:creationId xmlns:a16="http://schemas.microsoft.com/office/drawing/2014/main" id="{5184AA41-7F5C-A81F-5AE3-9C0A3DD769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53" y="3660"/>
                <a:ext cx="7" cy="9"/>
              </a:xfrm>
              <a:custGeom>
                <a:avLst/>
                <a:gdLst>
                  <a:gd name="T0" fmla="*/ 5 w 20"/>
                  <a:gd name="T1" fmla="*/ 0 h 26"/>
                  <a:gd name="T2" fmla="*/ 0 w 20"/>
                  <a:gd name="T3" fmla="*/ 14 h 26"/>
                  <a:gd name="T4" fmla="*/ 14 w 20"/>
                  <a:gd name="T5" fmla="*/ 20 h 26"/>
                  <a:gd name="T6" fmla="*/ 15 w 20"/>
                  <a:gd name="T7" fmla="*/ 26 h 26"/>
                  <a:gd name="T8" fmla="*/ 20 w 20"/>
                  <a:gd name="T9" fmla="*/ 18 h 26"/>
                  <a:gd name="T10" fmla="*/ 5 w 20"/>
                  <a:gd name="T11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6">
                    <a:moveTo>
                      <a:pt x="5" y="0"/>
                    </a:moveTo>
                    <a:lnTo>
                      <a:pt x="0" y="14"/>
                    </a:lnTo>
                    <a:lnTo>
                      <a:pt x="14" y="20"/>
                    </a:lnTo>
                    <a:lnTo>
                      <a:pt x="15" y="26"/>
                    </a:lnTo>
                    <a:lnTo>
                      <a:pt x="20" y="18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4" name="Freeform 157">
                <a:extLst>
                  <a:ext uri="{FF2B5EF4-FFF2-40B4-BE49-F238E27FC236}">
                    <a16:creationId xmlns:a16="http://schemas.microsoft.com/office/drawing/2014/main" id="{D50C4444-8ECD-30F2-E4B4-03208F8DAC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5" y="2883"/>
                <a:ext cx="7" cy="4"/>
              </a:xfrm>
              <a:custGeom>
                <a:avLst/>
                <a:gdLst>
                  <a:gd name="T0" fmla="*/ 15 w 21"/>
                  <a:gd name="T1" fmla="*/ 11 h 12"/>
                  <a:gd name="T2" fmla="*/ 21 w 21"/>
                  <a:gd name="T3" fmla="*/ 4 h 12"/>
                  <a:gd name="T4" fmla="*/ 0 w 21"/>
                  <a:gd name="T5" fmla="*/ 0 h 12"/>
                  <a:gd name="T6" fmla="*/ 1 w 21"/>
                  <a:gd name="T7" fmla="*/ 12 h 12"/>
                  <a:gd name="T8" fmla="*/ 15 w 21"/>
                  <a:gd name="T9" fmla="*/ 11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2">
                    <a:moveTo>
                      <a:pt x="15" y="11"/>
                    </a:moveTo>
                    <a:lnTo>
                      <a:pt x="21" y="4"/>
                    </a:lnTo>
                    <a:lnTo>
                      <a:pt x="0" y="0"/>
                    </a:lnTo>
                    <a:lnTo>
                      <a:pt x="1" y="12"/>
                    </a:lnTo>
                    <a:lnTo>
                      <a:pt x="15" y="1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5" name="Freeform 158">
                <a:extLst>
                  <a:ext uri="{FF2B5EF4-FFF2-40B4-BE49-F238E27FC236}">
                    <a16:creationId xmlns:a16="http://schemas.microsoft.com/office/drawing/2014/main" id="{F57442CF-5085-B767-9F82-E35445714B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3" y="3066"/>
                <a:ext cx="16" cy="9"/>
              </a:xfrm>
              <a:custGeom>
                <a:avLst/>
                <a:gdLst>
                  <a:gd name="T0" fmla="*/ 41 w 48"/>
                  <a:gd name="T1" fmla="*/ 24 h 28"/>
                  <a:gd name="T2" fmla="*/ 48 w 48"/>
                  <a:gd name="T3" fmla="*/ 17 h 28"/>
                  <a:gd name="T4" fmla="*/ 33 w 48"/>
                  <a:gd name="T5" fmla="*/ 6 h 28"/>
                  <a:gd name="T6" fmla="*/ 20 w 48"/>
                  <a:gd name="T7" fmla="*/ 13 h 28"/>
                  <a:gd name="T8" fmla="*/ 13 w 48"/>
                  <a:gd name="T9" fmla="*/ 0 h 28"/>
                  <a:gd name="T10" fmla="*/ 0 w 48"/>
                  <a:gd name="T11" fmla="*/ 15 h 28"/>
                  <a:gd name="T12" fmla="*/ 9 w 48"/>
                  <a:gd name="T13" fmla="*/ 28 h 28"/>
                  <a:gd name="T14" fmla="*/ 28 w 48"/>
                  <a:gd name="T15" fmla="*/ 19 h 28"/>
                  <a:gd name="T16" fmla="*/ 41 w 48"/>
                  <a:gd name="T17" fmla="*/ 2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28">
                    <a:moveTo>
                      <a:pt x="41" y="24"/>
                    </a:moveTo>
                    <a:lnTo>
                      <a:pt x="48" y="17"/>
                    </a:lnTo>
                    <a:lnTo>
                      <a:pt x="33" y="6"/>
                    </a:lnTo>
                    <a:lnTo>
                      <a:pt x="20" y="13"/>
                    </a:lnTo>
                    <a:lnTo>
                      <a:pt x="13" y="0"/>
                    </a:lnTo>
                    <a:lnTo>
                      <a:pt x="0" y="15"/>
                    </a:lnTo>
                    <a:lnTo>
                      <a:pt x="9" y="28"/>
                    </a:lnTo>
                    <a:lnTo>
                      <a:pt x="28" y="19"/>
                    </a:lnTo>
                    <a:lnTo>
                      <a:pt x="41" y="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6" name="Freeform 159">
                <a:extLst>
                  <a:ext uri="{FF2B5EF4-FFF2-40B4-BE49-F238E27FC236}">
                    <a16:creationId xmlns:a16="http://schemas.microsoft.com/office/drawing/2014/main" id="{BF148132-E957-AFD3-32BB-5B7CA1ED90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8" y="3070"/>
                <a:ext cx="4" cy="4"/>
              </a:xfrm>
              <a:custGeom>
                <a:avLst/>
                <a:gdLst>
                  <a:gd name="T0" fmla="*/ 0 w 13"/>
                  <a:gd name="T1" fmla="*/ 1 h 13"/>
                  <a:gd name="T2" fmla="*/ 1 w 13"/>
                  <a:gd name="T3" fmla="*/ 13 h 13"/>
                  <a:gd name="T4" fmla="*/ 8 w 13"/>
                  <a:gd name="T5" fmla="*/ 13 h 13"/>
                  <a:gd name="T6" fmla="*/ 13 w 13"/>
                  <a:gd name="T7" fmla="*/ 6 h 13"/>
                  <a:gd name="T8" fmla="*/ 6 w 13"/>
                  <a:gd name="T9" fmla="*/ 0 h 13"/>
                  <a:gd name="T10" fmla="*/ 0 w 13"/>
                  <a:gd name="T11" fmla="*/ 1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13">
                    <a:moveTo>
                      <a:pt x="0" y="1"/>
                    </a:moveTo>
                    <a:lnTo>
                      <a:pt x="1" y="13"/>
                    </a:lnTo>
                    <a:lnTo>
                      <a:pt x="8" y="13"/>
                    </a:lnTo>
                    <a:lnTo>
                      <a:pt x="13" y="6"/>
                    </a:lnTo>
                    <a:lnTo>
                      <a:pt x="6" y="0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7" name="Freeform 160">
                <a:extLst>
                  <a:ext uri="{FF2B5EF4-FFF2-40B4-BE49-F238E27FC236}">
                    <a16:creationId xmlns:a16="http://schemas.microsoft.com/office/drawing/2014/main" id="{F8CD2074-E11C-2FAE-548E-003315A784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0" y="3086"/>
                <a:ext cx="24" cy="17"/>
              </a:xfrm>
              <a:custGeom>
                <a:avLst/>
                <a:gdLst>
                  <a:gd name="T0" fmla="*/ 36 w 74"/>
                  <a:gd name="T1" fmla="*/ 50 h 50"/>
                  <a:gd name="T2" fmla="*/ 41 w 74"/>
                  <a:gd name="T3" fmla="*/ 36 h 50"/>
                  <a:gd name="T4" fmla="*/ 74 w 74"/>
                  <a:gd name="T5" fmla="*/ 27 h 50"/>
                  <a:gd name="T6" fmla="*/ 72 w 74"/>
                  <a:gd name="T7" fmla="*/ 7 h 50"/>
                  <a:gd name="T8" fmla="*/ 65 w 74"/>
                  <a:gd name="T9" fmla="*/ 0 h 50"/>
                  <a:gd name="T10" fmla="*/ 53 w 74"/>
                  <a:gd name="T11" fmla="*/ 15 h 50"/>
                  <a:gd name="T12" fmla="*/ 39 w 74"/>
                  <a:gd name="T13" fmla="*/ 16 h 50"/>
                  <a:gd name="T14" fmla="*/ 40 w 74"/>
                  <a:gd name="T15" fmla="*/ 23 h 50"/>
                  <a:gd name="T16" fmla="*/ 34 w 74"/>
                  <a:gd name="T17" fmla="*/ 30 h 50"/>
                  <a:gd name="T18" fmla="*/ 13 w 74"/>
                  <a:gd name="T19" fmla="*/ 18 h 50"/>
                  <a:gd name="T20" fmla="*/ 0 w 74"/>
                  <a:gd name="T21" fmla="*/ 33 h 50"/>
                  <a:gd name="T22" fmla="*/ 29 w 74"/>
                  <a:gd name="T23" fmla="*/ 44 h 50"/>
                  <a:gd name="T24" fmla="*/ 36 w 74"/>
                  <a:gd name="T25" fmla="*/ 5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4" h="50">
                    <a:moveTo>
                      <a:pt x="36" y="50"/>
                    </a:moveTo>
                    <a:lnTo>
                      <a:pt x="41" y="36"/>
                    </a:lnTo>
                    <a:lnTo>
                      <a:pt x="74" y="27"/>
                    </a:lnTo>
                    <a:lnTo>
                      <a:pt x="72" y="7"/>
                    </a:lnTo>
                    <a:lnTo>
                      <a:pt x="65" y="0"/>
                    </a:lnTo>
                    <a:lnTo>
                      <a:pt x="53" y="15"/>
                    </a:lnTo>
                    <a:lnTo>
                      <a:pt x="39" y="16"/>
                    </a:lnTo>
                    <a:lnTo>
                      <a:pt x="40" y="23"/>
                    </a:lnTo>
                    <a:lnTo>
                      <a:pt x="34" y="30"/>
                    </a:lnTo>
                    <a:lnTo>
                      <a:pt x="13" y="18"/>
                    </a:lnTo>
                    <a:lnTo>
                      <a:pt x="0" y="33"/>
                    </a:lnTo>
                    <a:lnTo>
                      <a:pt x="29" y="44"/>
                    </a:lnTo>
                    <a:lnTo>
                      <a:pt x="36" y="5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8" name="Freeform 161">
                <a:extLst>
                  <a:ext uri="{FF2B5EF4-FFF2-40B4-BE49-F238E27FC236}">
                    <a16:creationId xmlns:a16="http://schemas.microsoft.com/office/drawing/2014/main" id="{FA3E5DC7-3AE1-7F79-BEF9-1167E777FB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8" y="3086"/>
                <a:ext cx="13" cy="10"/>
              </a:xfrm>
              <a:custGeom>
                <a:avLst/>
                <a:gdLst>
                  <a:gd name="T0" fmla="*/ 19 w 39"/>
                  <a:gd name="T1" fmla="*/ 9 h 29"/>
                  <a:gd name="T2" fmla="*/ 12 w 39"/>
                  <a:gd name="T3" fmla="*/ 9 h 29"/>
                  <a:gd name="T4" fmla="*/ 0 w 39"/>
                  <a:gd name="T5" fmla="*/ 24 h 29"/>
                  <a:gd name="T6" fmla="*/ 20 w 39"/>
                  <a:gd name="T7" fmla="*/ 29 h 29"/>
                  <a:gd name="T8" fmla="*/ 34 w 39"/>
                  <a:gd name="T9" fmla="*/ 28 h 29"/>
                  <a:gd name="T10" fmla="*/ 39 w 39"/>
                  <a:gd name="T11" fmla="*/ 13 h 29"/>
                  <a:gd name="T12" fmla="*/ 32 w 39"/>
                  <a:gd name="T13" fmla="*/ 0 h 29"/>
                  <a:gd name="T14" fmla="*/ 19 w 39"/>
                  <a:gd name="T15" fmla="*/ 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" h="29">
                    <a:moveTo>
                      <a:pt x="19" y="9"/>
                    </a:moveTo>
                    <a:lnTo>
                      <a:pt x="12" y="9"/>
                    </a:lnTo>
                    <a:lnTo>
                      <a:pt x="0" y="24"/>
                    </a:lnTo>
                    <a:lnTo>
                      <a:pt x="20" y="29"/>
                    </a:lnTo>
                    <a:lnTo>
                      <a:pt x="34" y="28"/>
                    </a:lnTo>
                    <a:lnTo>
                      <a:pt x="39" y="13"/>
                    </a:lnTo>
                    <a:lnTo>
                      <a:pt x="32" y="0"/>
                    </a:lnTo>
                    <a:lnTo>
                      <a:pt x="19" y="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9" name="Freeform 162">
                <a:extLst>
                  <a:ext uri="{FF2B5EF4-FFF2-40B4-BE49-F238E27FC236}">
                    <a16:creationId xmlns:a16="http://schemas.microsoft.com/office/drawing/2014/main" id="{7BE73646-B581-C513-EDBE-6AB189E70A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5" y="3073"/>
                <a:ext cx="21" cy="19"/>
              </a:xfrm>
              <a:custGeom>
                <a:avLst/>
                <a:gdLst>
                  <a:gd name="T0" fmla="*/ 4 w 62"/>
                  <a:gd name="T1" fmla="*/ 33 h 59"/>
                  <a:gd name="T2" fmla="*/ 0 w 62"/>
                  <a:gd name="T3" fmla="*/ 53 h 59"/>
                  <a:gd name="T4" fmla="*/ 7 w 62"/>
                  <a:gd name="T5" fmla="*/ 59 h 59"/>
                  <a:gd name="T6" fmla="*/ 13 w 62"/>
                  <a:gd name="T7" fmla="*/ 46 h 59"/>
                  <a:gd name="T8" fmla="*/ 33 w 62"/>
                  <a:gd name="T9" fmla="*/ 44 h 59"/>
                  <a:gd name="T10" fmla="*/ 32 w 62"/>
                  <a:gd name="T11" fmla="*/ 30 h 59"/>
                  <a:gd name="T12" fmla="*/ 43 w 62"/>
                  <a:gd name="T13" fmla="*/ 16 h 59"/>
                  <a:gd name="T14" fmla="*/ 62 w 62"/>
                  <a:gd name="T15" fmla="*/ 7 h 59"/>
                  <a:gd name="T16" fmla="*/ 62 w 62"/>
                  <a:gd name="T17" fmla="*/ 0 h 59"/>
                  <a:gd name="T18" fmla="*/ 29 w 62"/>
                  <a:gd name="T19" fmla="*/ 10 h 59"/>
                  <a:gd name="T20" fmla="*/ 18 w 62"/>
                  <a:gd name="T21" fmla="*/ 31 h 59"/>
                  <a:gd name="T22" fmla="*/ 4 w 62"/>
                  <a:gd name="T23" fmla="*/ 33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2" h="59">
                    <a:moveTo>
                      <a:pt x="4" y="33"/>
                    </a:moveTo>
                    <a:lnTo>
                      <a:pt x="0" y="53"/>
                    </a:lnTo>
                    <a:lnTo>
                      <a:pt x="7" y="59"/>
                    </a:lnTo>
                    <a:lnTo>
                      <a:pt x="13" y="46"/>
                    </a:lnTo>
                    <a:lnTo>
                      <a:pt x="33" y="44"/>
                    </a:lnTo>
                    <a:lnTo>
                      <a:pt x="32" y="30"/>
                    </a:lnTo>
                    <a:lnTo>
                      <a:pt x="43" y="16"/>
                    </a:lnTo>
                    <a:lnTo>
                      <a:pt x="62" y="7"/>
                    </a:lnTo>
                    <a:lnTo>
                      <a:pt x="62" y="0"/>
                    </a:lnTo>
                    <a:lnTo>
                      <a:pt x="29" y="10"/>
                    </a:lnTo>
                    <a:lnTo>
                      <a:pt x="18" y="31"/>
                    </a:lnTo>
                    <a:lnTo>
                      <a:pt x="4" y="3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0" name="Freeform 163">
                <a:extLst>
                  <a:ext uri="{FF2B5EF4-FFF2-40B4-BE49-F238E27FC236}">
                    <a16:creationId xmlns:a16="http://schemas.microsoft.com/office/drawing/2014/main" id="{451E1130-1F2C-BC76-A12D-27E9E040B0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5" y="3000"/>
                <a:ext cx="5" cy="9"/>
              </a:xfrm>
              <a:custGeom>
                <a:avLst/>
                <a:gdLst>
                  <a:gd name="T0" fmla="*/ 13 w 15"/>
                  <a:gd name="T1" fmla="*/ 0 h 26"/>
                  <a:gd name="T2" fmla="*/ 0 w 15"/>
                  <a:gd name="T3" fmla="*/ 7 h 26"/>
                  <a:gd name="T4" fmla="*/ 9 w 15"/>
                  <a:gd name="T5" fmla="*/ 26 h 26"/>
                  <a:gd name="T6" fmla="*/ 15 w 15"/>
                  <a:gd name="T7" fmla="*/ 20 h 26"/>
                  <a:gd name="T8" fmla="*/ 13 w 15"/>
                  <a:gd name="T9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6">
                    <a:moveTo>
                      <a:pt x="13" y="0"/>
                    </a:moveTo>
                    <a:lnTo>
                      <a:pt x="0" y="7"/>
                    </a:lnTo>
                    <a:lnTo>
                      <a:pt x="9" y="26"/>
                    </a:lnTo>
                    <a:lnTo>
                      <a:pt x="15" y="20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1" name="Freeform 164">
                <a:extLst>
                  <a:ext uri="{FF2B5EF4-FFF2-40B4-BE49-F238E27FC236}">
                    <a16:creationId xmlns:a16="http://schemas.microsoft.com/office/drawing/2014/main" id="{96E198AC-612F-0612-AD44-A7AABEFEC0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1" y="2995"/>
                <a:ext cx="5" cy="7"/>
              </a:xfrm>
              <a:custGeom>
                <a:avLst/>
                <a:gdLst>
                  <a:gd name="T0" fmla="*/ 8 w 14"/>
                  <a:gd name="T1" fmla="*/ 20 h 20"/>
                  <a:gd name="T2" fmla="*/ 14 w 14"/>
                  <a:gd name="T3" fmla="*/ 7 h 20"/>
                  <a:gd name="T4" fmla="*/ 7 w 14"/>
                  <a:gd name="T5" fmla="*/ 0 h 20"/>
                  <a:gd name="T6" fmla="*/ 0 w 14"/>
                  <a:gd name="T7" fmla="*/ 8 h 20"/>
                  <a:gd name="T8" fmla="*/ 2 w 14"/>
                  <a:gd name="T9" fmla="*/ 20 h 20"/>
                  <a:gd name="T10" fmla="*/ 8 w 14"/>
                  <a:gd name="T11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20">
                    <a:moveTo>
                      <a:pt x="8" y="20"/>
                    </a:moveTo>
                    <a:lnTo>
                      <a:pt x="14" y="7"/>
                    </a:lnTo>
                    <a:lnTo>
                      <a:pt x="7" y="0"/>
                    </a:lnTo>
                    <a:lnTo>
                      <a:pt x="0" y="8"/>
                    </a:lnTo>
                    <a:lnTo>
                      <a:pt x="2" y="20"/>
                    </a:lnTo>
                    <a:lnTo>
                      <a:pt x="8" y="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2" name="Freeform 165">
                <a:extLst>
                  <a:ext uri="{FF2B5EF4-FFF2-40B4-BE49-F238E27FC236}">
                    <a16:creationId xmlns:a16="http://schemas.microsoft.com/office/drawing/2014/main" id="{3D6E71DE-9A2D-A21D-1B23-F4C8CC2261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5" y="3033"/>
                <a:ext cx="5" cy="7"/>
              </a:xfrm>
              <a:custGeom>
                <a:avLst/>
                <a:gdLst>
                  <a:gd name="T0" fmla="*/ 13 w 14"/>
                  <a:gd name="T1" fmla="*/ 6 h 20"/>
                  <a:gd name="T2" fmla="*/ 5 w 14"/>
                  <a:gd name="T3" fmla="*/ 0 h 20"/>
                  <a:gd name="T4" fmla="*/ 0 w 14"/>
                  <a:gd name="T5" fmla="*/ 14 h 20"/>
                  <a:gd name="T6" fmla="*/ 14 w 14"/>
                  <a:gd name="T7" fmla="*/ 20 h 20"/>
                  <a:gd name="T8" fmla="*/ 13 w 14"/>
                  <a:gd name="T9" fmla="*/ 6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0">
                    <a:moveTo>
                      <a:pt x="13" y="6"/>
                    </a:moveTo>
                    <a:lnTo>
                      <a:pt x="5" y="0"/>
                    </a:lnTo>
                    <a:lnTo>
                      <a:pt x="0" y="14"/>
                    </a:lnTo>
                    <a:lnTo>
                      <a:pt x="14" y="20"/>
                    </a:lnTo>
                    <a:lnTo>
                      <a:pt x="13" y="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3" name="Freeform 166">
                <a:extLst>
                  <a:ext uri="{FF2B5EF4-FFF2-40B4-BE49-F238E27FC236}">
                    <a16:creationId xmlns:a16="http://schemas.microsoft.com/office/drawing/2014/main" id="{274E871A-7D07-D878-3187-D1F89E5987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54" y="595"/>
                <a:ext cx="448" cy="159"/>
              </a:xfrm>
              <a:custGeom>
                <a:avLst/>
                <a:gdLst>
                  <a:gd name="T0" fmla="*/ 1328 w 1344"/>
                  <a:gd name="T1" fmla="*/ 452 h 477"/>
                  <a:gd name="T2" fmla="*/ 1259 w 1344"/>
                  <a:gd name="T3" fmla="*/ 432 h 477"/>
                  <a:gd name="T4" fmla="*/ 1233 w 1344"/>
                  <a:gd name="T5" fmla="*/ 366 h 477"/>
                  <a:gd name="T6" fmla="*/ 1198 w 1344"/>
                  <a:gd name="T7" fmla="*/ 357 h 477"/>
                  <a:gd name="T8" fmla="*/ 1131 w 1344"/>
                  <a:gd name="T9" fmla="*/ 350 h 477"/>
                  <a:gd name="T10" fmla="*/ 1120 w 1344"/>
                  <a:gd name="T11" fmla="*/ 383 h 477"/>
                  <a:gd name="T12" fmla="*/ 1077 w 1344"/>
                  <a:gd name="T13" fmla="*/ 421 h 477"/>
                  <a:gd name="T14" fmla="*/ 1003 w 1344"/>
                  <a:gd name="T15" fmla="*/ 421 h 477"/>
                  <a:gd name="T16" fmla="*/ 969 w 1344"/>
                  <a:gd name="T17" fmla="*/ 418 h 477"/>
                  <a:gd name="T18" fmla="*/ 934 w 1344"/>
                  <a:gd name="T19" fmla="*/ 401 h 477"/>
                  <a:gd name="T20" fmla="*/ 912 w 1344"/>
                  <a:gd name="T21" fmla="*/ 390 h 477"/>
                  <a:gd name="T22" fmla="*/ 896 w 1344"/>
                  <a:gd name="T23" fmla="*/ 432 h 477"/>
                  <a:gd name="T24" fmla="*/ 875 w 1344"/>
                  <a:gd name="T25" fmla="*/ 346 h 477"/>
                  <a:gd name="T26" fmla="*/ 833 w 1344"/>
                  <a:gd name="T27" fmla="*/ 330 h 477"/>
                  <a:gd name="T28" fmla="*/ 792 w 1344"/>
                  <a:gd name="T29" fmla="*/ 314 h 477"/>
                  <a:gd name="T30" fmla="*/ 738 w 1344"/>
                  <a:gd name="T31" fmla="*/ 319 h 477"/>
                  <a:gd name="T32" fmla="*/ 742 w 1344"/>
                  <a:gd name="T33" fmla="*/ 365 h 477"/>
                  <a:gd name="T34" fmla="*/ 684 w 1344"/>
                  <a:gd name="T35" fmla="*/ 384 h 477"/>
                  <a:gd name="T36" fmla="*/ 635 w 1344"/>
                  <a:gd name="T37" fmla="*/ 362 h 477"/>
                  <a:gd name="T38" fmla="*/ 638 w 1344"/>
                  <a:gd name="T39" fmla="*/ 327 h 477"/>
                  <a:gd name="T40" fmla="*/ 618 w 1344"/>
                  <a:gd name="T41" fmla="*/ 323 h 477"/>
                  <a:gd name="T42" fmla="*/ 594 w 1344"/>
                  <a:gd name="T43" fmla="*/ 278 h 477"/>
                  <a:gd name="T44" fmla="*/ 548 w 1344"/>
                  <a:gd name="T45" fmla="*/ 229 h 477"/>
                  <a:gd name="T46" fmla="*/ 517 w 1344"/>
                  <a:gd name="T47" fmla="*/ 171 h 477"/>
                  <a:gd name="T48" fmla="*/ 536 w 1344"/>
                  <a:gd name="T49" fmla="*/ 163 h 477"/>
                  <a:gd name="T50" fmla="*/ 491 w 1344"/>
                  <a:gd name="T51" fmla="*/ 120 h 477"/>
                  <a:gd name="T52" fmla="*/ 503 w 1344"/>
                  <a:gd name="T53" fmla="*/ 99 h 477"/>
                  <a:gd name="T54" fmla="*/ 377 w 1344"/>
                  <a:gd name="T55" fmla="*/ 50 h 477"/>
                  <a:gd name="T56" fmla="*/ 358 w 1344"/>
                  <a:gd name="T57" fmla="*/ 58 h 477"/>
                  <a:gd name="T58" fmla="*/ 302 w 1344"/>
                  <a:gd name="T59" fmla="*/ 30 h 477"/>
                  <a:gd name="T60" fmla="*/ 259 w 1344"/>
                  <a:gd name="T61" fmla="*/ 0 h 477"/>
                  <a:gd name="T62" fmla="*/ 195 w 1344"/>
                  <a:gd name="T63" fmla="*/ 33 h 477"/>
                  <a:gd name="T64" fmla="*/ 152 w 1344"/>
                  <a:gd name="T65" fmla="*/ 71 h 477"/>
                  <a:gd name="T66" fmla="*/ 112 w 1344"/>
                  <a:gd name="T67" fmla="*/ 82 h 477"/>
                  <a:gd name="T68" fmla="*/ 63 w 1344"/>
                  <a:gd name="T69" fmla="*/ 60 h 477"/>
                  <a:gd name="T70" fmla="*/ 40 w 1344"/>
                  <a:gd name="T71" fmla="*/ 28 h 4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344" h="477">
                    <a:moveTo>
                      <a:pt x="1344" y="477"/>
                    </a:moveTo>
                    <a:lnTo>
                      <a:pt x="1328" y="452"/>
                    </a:lnTo>
                    <a:lnTo>
                      <a:pt x="1280" y="450"/>
                    </a:lnTo>
                    <a:lnTo>
                      <a:pt x="1259" y="432"/>
                    </a:lnTo>
                    <a:lnTo>
                      <a:pt x="1228" y="388"/>
                    </a:lnTo>
                    <a:lnTo>
                      <a:pt x="1233" y="366"/>
                    </a:lnTo>
                    <a:lnTo>
                      <a:pt x="1218" y="355"/>
                    </a:lnTo>
                    <a:lnTo>
                      <a:pt x="1198" y="357"/>
                    </a:lnTo>
                    <a:lnTo>
                      <a:pt x="1170" y="339"/>
                    </a:lnTo>
                    <a:lnTo>
                      <a:pt x="1131" y="350"/>
                    </a:lnTo>
                    <a:lnTo>
                      <a:pt x="1132" y="362"/>
                    </a:lnTo>
                    <a:lnTo>
                      <a:pt x="1120" y="383"/>
                    </a:lnTo>
                    <a:lnTo>
                      <a:pt x="1101" y="393"/>
                    </a:lnTo>
                    <a:lnTo>
                      <a:pt x="1077" y="421"/>
                    </a:lnTo>
                    <a:lnTo>
                      <a:pt x="1035" y="405"/>
                    </a:lnTo>
                    <a:lnTo>
                      <a:pt x="1003" y="421"/>
                    </a:lnTo>
                    <a:lnTo>
                      <a:pt x="988" y="410"/>
                    </a:lnTo>
                    <a:lnTo>
                      <a:pt x="969" y="418"/>
                    </a:lnTo>
                    <a:lnTo>
                      <a:pt x="947" y="400"/>
                    </a:lnTo>
                    <a:lnTo>
                      <a:pt x="934" y="401"/>
                    </a:lnTo>
                    <a:lnTo>
                      <a:pt x="932" y="381"/>
                    </a:lnTo>
                    <a:lnTo>
                      <a:pt x="912" y="390"/>
                    </a:lnTo>
                    <a:lnTo>
                      <a:pt x="915" y="416"/>
                    </a:lnTo>
                    <a:lnTo>
                      <a:pt x="896" y="432"/>
                    </a:lnTo>
                    <a:lnTo>
                      <a:pt x="871" y="374"/>
                    </a:lnTo>
                    <a:lnTo>
                      <a:pt x="875" y="346"/>
                    </a:lnTo>
                    <a:lnTo>
                      <a:pt x="855" y="349"/>
                    </a:lnTo>
                    <a:lnTo>
                      <a:pt x="833" y="330"/>
                    </a:lnTo>
                    <a:lnTo>
                      <a:pt x="813" y="332"/>
                    </a:lnTo>
                    <a:lnTo>
                      <a:pt x="792" y="314"/>
                    </a:lnTo>
                    <a:lnTo>
                      <a:pt x="773" y="328"/>
                    </a:lnTo>
                    <a:lnTo>
                      <a:pt x="738" y="319"/>
                    </a:lnTo>
                    <a:lnTo>
                      <a:pt x="732" y="326"/>
                    </a:lnTo>
                    <a:lnTo>
                      <a:pt x="742" y="365"/>
                    </a:lnTo>
                    <a:lnTo>
                      <a:pt x="732" y="393"/>
                    </a:lnTo>
                    <a:lnTo>
                      <a:pt x="684" y="384"/>
                    </a:lnTo>
                    <a:lnTo>
                      <a:pt x="657" y="386"/>
                    </a:lnTo>
                    <a:lnTo>
                      <a:pt x="635" y="362"/>
                    </a:lnTo>
                    <a:lnTo>
                      <a:pt x="646" y="340"/>
                    </a:lnTo>
                    <a:lnTo>
                      <a:pt x="638" y="327"/>
                    </a:lnTo>
                    <a:lnTo>
                      <a:pt x="625" y="330"/>
                    </a:lnTo>
                    <a:lnTo>
                      <a:pt x="618" y="323"/>
                    </a:lnTo>
                    <a:lnTo>
                      <a:pt x="608" y="291"/>
                    </a:lnTo>
                    <a:lnTo>
                      <a:pt x="594" y="278"/>
                    </a:lnTo>
                    <a:lnTo>
                      <a:pt x="592" y="259"/>
                    </a:lnTo>
                    <a:lnTo>
                      <a:pt x="548" y="229"/>
                    </a:lnTo>
                    <a:lnTo>
                      <a:pt x="517" y="178"/>
                    </a:lnTo>
                    <a:lnTo>
                      <a:pt x="517" y="171"/>
                    </a:lnTo>
                    <a:lnTo>
                      <a:pt x="529" y="170"/>
                    </a:lnTo>
                    <a:lnTo>
                      <a:pt x="536" y="163"/>
                    </a:lnTo>
                    <a:lnTo>
                      <a:pt x="520" y="138"/>
                    </a:lnTo>
                    <a:lnTo>
                      <a:pt x="491" y="120"/>
                    </a:lnTo>
                    <a:lnTo>
                      <a:pt x="490" y="107"/>
                    </a:lnTo>
                    <a:lnTo>
                      <a:pt x="503" y="99"/>
                    </a:lnTo>
                    <a:lnTo>
                      <a:pt x="404" y="41"/>
                    </a:lnTo>
                    <a:lnTo>
                      <a:pt x="377" y="50"/>
                    </a:lnTo>
                    <a:lnTo>
                      <a:pt x="357" y="45"/>
                    </a:lnTo>
                    <a:lnTo>
                      <a:pt x="358" y="58"/>
                    </a:lnTo>
                    <a:lnTo>
                      <a:pt x="330" y="48"/>
                    </a:lnTo>
                    <a:lnTo>
                      <a:pt x="302" y="30"/>
                    </a:lnTo>
                    <a:lnTo>
                      <a:pt x="287" y="11"/>
                    </a:lnTo>
                    <a:lnTo>
                      <a:pt x="259" y="0"/>
                    </a:lnTo>
                    <a:lnTo>
                      <a:pt x="213" y="12"/>
                    </a:lnTo>
                    <a:lnTo>
                      <a:pt x="195" y="33"/>
                    </a:lnTo>
                    <a:lnTo>
                      <a:pt x="174" y="29"/>
                    </a:lnTo>
                    <a:lnTo>
                      <a:pt x="152" y="71"/>
                    </a:lnTo>
                    <a:lnTo>
                      <a:pt x="131" y="60"/>
                    </a:lnTo>
                    <a:lnTo>
                      <a:pt x="112" y="82"/>
                    </a:lnTo>
                    <a:lnTo>
                      <a:pt x="71" y="72"/>
                    </a:lnTo>
                    <a:lnTo>
                      <a:pt x="63" y="60"/>
                    </a:lnTo>
                    <a:lnTo>
                      <a:pt x="61" y="40"/>
                    </a:lnTo>
                    <a:lnTo>
                      <a:pt x="40" y="28"/>
                    </a:lnTo>
                    <a:lnTo>
                      <a:pt x="0" y="3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4" name="Freeform 167">
                <a:extLst>
                  <a:ext uri="{FF2B5EF4-FFF2-40B4-BE49-F238E27FC236}">
                    <a16:creationId xmlns:a16="http://schemas.microsoft.com/office/drawing/2014/main" id="{3A02C87F-2198-F1B6-92D3-83651B08B9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4" y="3"/>
                <a:ext cx="530" cy="427"/>
              </a:xfrm>
              <a:custGeom>
                <a:avLst/>
                <a:gdLst>
                  <a:gd name="T0" fmla="*/ 1539 w 1590"/>
                  <a:gd name="T1" fmla="*/ 1266 h 1281"/>
                  <a:gd name="T2" fmla="*/ 1533 w 1590"/>
                  <a:gd name="T3" fmla="*/ 1212 h 1281"/>
                  <a:gd name="T4" fmla="*/ 1575 w 1590"/>
                  <a:gd name="T5" fmla="*/ 1142 h 1281"/>
                  <a:gd name="T6" fmla="*/ 1517 w 1590"/>
                  <a:gd name="T7" fmla="*/ 1100 h 1281"/>
                  <a:gd name="T8" fmla="*/ 1528 w 1590"/>
                  <a:gd name="T9" fmla="*/ 1012 h 1281"/>
                  <a:gd name="T10" fmla="*/ 1569 w 1590"/>
                  <a:gd name="T11" fmla="*/ 941 h 1281"/>
                  <a:gd name="T12" fmla="*/ 1528 w 1590"/>
                  <a:gd name="T13" fmla="*/ 938 h 1281"/>
                  <a:gd name="T14" fmla="*/ 1524 w 1590"/>
                  <a:gd name="T15" fmla="*/ 958 h 1281"/>
                  <a:gd name="T16" fmla="*/ 1506 w 1590"/>
                  <a:gd name="T17" fmla="*/ 913 h 1281"/>
                  <a:gd name="T18" fmla="*/ 1432 w 1590"/>
                  <a:gd name="T19" fmla="*/ 846 h 1281"/>
                  <a:gd name="T20" fmla="*/ 1299 w 1590"/>
                  <a:gd name="T21" fmla="*/ 859 h 1281"/>
                  <a:gd name="T22" fmla="*/ 1220 w 1590"/>
                  <a:gd name="T23" fmla="*/ 873 h 1281"/>
                  <a:gd name="T24" fmla="*/ 1203 w 1590"/>
                  <a:gd name="T25" fmla="*/ 907 h 1281"/>
                  <a:gd name="T26" fmla="*/ 1162 w 1590"/>
                  <a:gd name="T27" fmla="*/ 830 h 1281"/>
                  <a:gd name="T28" fmla="*/ 1160 w 1590"/>
                  <a:gd name="T29" fmla="*/ 730 h 1281"/>
                  <a:gd name="T30" fmla="*/ 1096 w 1590"/>
                  <a:gd name="T31" fmla="*/ 683 h 1281"/>
                  <a:gd name="T32" fmla="*/ 1042 w 1590"/>
                  <a:gd name="T33" fmla="*/ 688 h 1281"/>
                  <a:gd name="T34" fmla="*/ 1045 w 1590"/>
                  <a:gd name="T35" fmla="*/ 654 h 1281"/>
                  <a:gd name="T36" fmla="*/ 1007 w 1590"/>
                  <a:gd name="T37" fmla="*/ 678 h 1281"/>
                  <a:gd name="T38" fmla="*/ 891 w 1590"/>
                  <a:gd name="T39" fmla="*/ 654 h 1281"/>
                  <a:gd name="T40" fmla="*/ 884 w 1590"/>
                  <a:gd name="T41" fmla="*/ 575 h 1281"/>
                  <a:gd name="T42" fmla="*/ 869 w 1590"/>
                  <a:gd name="T43" fmla="*/ 482 h 1281"/>
                  <a:gd name="T44" fmla="*/ 857 w 1590"/>
                  <a:gd name="T45" fmla="*/ 436 h 1281"/>
                  <a:gd name="T46" fmla="*/ 806 w 1590"/>
                  <a:gd name="T47" fmla="*/ 388 h 1281"/>
                  <a:gd name="T48" fmla="*/ 762 w 1590"/>
                  <a:gd name="T49" fmla="*/ 352 h 1281"/>
                  <a:gd name="T50" fmla="*/ 691 w 1590"/>
                  <a:gd name="T51" fmla="*/ 372 h 1281"/>
                  <a:gd name="T52" fmla="*/ 623 w 1590"/>
                  <a:gd name="T53" fmla="*/ 444 h 1281"/>
                  <a:gd name="T54" fmla="*/ 576 w 1590"/>
                  <a:gd name="T55" fmla="*/ 442 h 1281"/>
                  <a:gd name="T56" fmla="*/ 542 w 1590"/>
                  <a:gd name="T57" fmla="*/ 432 h 1281"/>
                  <a:gd name="T58" fmla="*/ 518 w 1590"/>
                  <a:gd name="T59" fmla="*/ 394 h 1281"/>
                  <a:gd name="T60" fmla="*/ 471 w 1590"/>
                  <a:gd name="T61" fmla="*/ 324 h 1281"/>
                  <a:gd name="T62" fmla="*/ 410 w 1590"/>
                  <a:gd name="T63" fmla="*/ 317 h 1281"/>
                  <a:gd name="T64" fmla="*/ 393 w 1590"/>
                  <a:gd name="T65" fmla="*/ 204 h 1281"/>
                  <a:gd name="T66" fmla="*/ 409 w 1590"/>
                  <a:gd name="T67" fmla="*/ 163 h 1281"/>
                  <a:gd name="T68" fmla="*/ 370 w 1590"/>
                  <a:gd name="T69" fmla="*/ 100 h 1281"/>
                  <a:gd name="T70" fmla="*/ 284 w 1590"/>
                  <a:gd name="T71" fmla="*/ 33 h 1281"/>
                  <a:gd name="T72" fmla="*/ 197 w 1590"/>
                  <a:gd name="T73" fmla="*/ 42 h 1281"/>
                  <a:gd name="T74" fmla="*/ 98 w 1590"/>
                  <a:gd name="T75" fmla="*/ 64 h 1281"/>
                  <a:gd name="T76" fmla="*/ 80 w 1590"/>
                  <a:gd name="T77" fmla="*/ 92 h 1281"/>
                  <a:gd name="T78" fmla="*/ 27 w 1590"/>
                  <a:gd name="T79" fmla="*/ 98 h 1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90" h="1281">
                    <a:moveTo>
                      <a:pt x="1527" y="1281"/>
                    </a:moveTo>
                    <a:lnTo>
                      <a:pt x="1539" y="1266"/>
                    </a:lnTo>
                    <a:lnTo>
                      <a:pt x="1523" y="1241"/>
                    </a:lnTo>
                    <a:lnTo>
                      <a:pt x="1533" y="1212"/>
                    </a:lnTo>
                    <a:lnTo>
                      <a:pt x="1590" y="1174"/>
                    </a:lnTo>
                    <a:lnTo>
                      <a:pt x="1575" y="1142"/>
                    </a:lnTo>
                    <a:lnTo>
                      <a:pt x="1564" y="1103"/>
                    </a:lnTo>
                    <a:lnTo>
                      <a:pt x="1517" y="1100"/>
                    </a:lnTo>
                    <a:lnTo>
                      <a:pt x="1534" y="1072"/>
                    </a:lnTo>
                    <a:lnTo>
                      <a:pt x="1528" y="1012"/>
                    </a:lnTo>
                    <a:lnTo>
                      <a:pt x="1578" y="960"/>
                    </a:lnTo>
                    <a:lnTo>
                      <a:pt x="1569" y="941"/>
                    </a:lnTo>
                    <a:lnTo>
                      <a:pt x="1541" y="930"/>
                    </a:lnTo>
                    <a:lnTo>
                      <a:pt x="1528" y="938"/>
                    </a:lnTo>
                    <a:lnTo>
                      <a:pt x="1537" y="957"/>
                    </a:lnTo>
                    <a:lnTo>
                      <a:pt x="1524" y="958"/>
                    </a:lnTo>
                    <a:lnTo>
                      <a:pt x="1508" y="940"/>
                    </a:lnTo>
                    <a:lnTo>
                      <a:pt x="1506" y="913"/>
                    </a:lnTo>
                    <a:lnTo>
                      <a:pt x="1478" y="902"/>
                    </a:lnTo>
                    <a:lnTo>
                      <a:pt x="1432" y="846"/>
                    </a:lnTo>
                    <a:lnTo>
                      <a:pt x="1341" y="881"/>
                    </a:lnTo>
                    <a:lnTo>
                      <a:pt x="1299" y="859"/>
                    </a:lnTo>
                    <a:lnTo>
                      <a:pt x="1232" y="858"/>
                    </a:lnTo>
                    <a:lnTo>
                      <a:pt x="1220" y="873"/>
                    </a:lnTo>
                    <a:lnTo>
                      <a:pt x="1216" y="900"/>
                    </a:lnTo>
                    <a:lnTo>
                      <a:pt x="1203" y="907"/>
                    </a:lnTo>
                    <a:lnTo>
                      <a:pt x="1172" y="857"/>
                    </a:lnTo>
                    <a:lnTo>
                      <a:pt x="1162" y="830"/>
                    </a:lnTo>
                    <a:lnTo>
                      <a:pt x="1173" y="789"/>
                    </a:lnTo>
                    <a:lnTo>
                      <a:pt x="1160" y="730"/>
                    </a:lnTo>
                    <a:lnTo>
                      <a:pt x="1129" y="693"/>
                    </a:lnTo>
                    <a:lnTo>
                      <a:pt x="1096" y="683"/>
                    </a:lnTo>
                    <a:lnTo>
                      <a:pt x="1049" y="693"/>
                    </a:lnTo>
                    <a:lnTo>
                      <a:pt x="1042" y="688"/>
                    </a:lnTo>
                    <a:lnTo>
                      <a:pt x="1060" y="660"/>
                    </a:lnTo>
                    <a:lnTo>
                      <a:pt x="1045" y="654"/>
                    </a:lnTo>
                    <a:lnTo>
                      <a:pt x="1025" y="649"/>
                    </a:lnTo>
                    <a:lnTo>
                      <a:pt x="1007" y="678"/>
                    </a:lnTo>
                    <a:lnTo>
                      <a:pt x="955" y="695"/>
                    </a:lnTo>
                    <a:lnTo>
                      <a:pt x="891" y="654"/>
                    </a:lnTo>
                    <a:lnTo>
                      <a:pt x="884" y="642"/>
                    </a:lnTo>
                    <a:lnTo>
                      <a:pt x="884" y="575"/>
                    </a:lnTo>
                    <a:lnTo>
                      <a:pt x="857" y="504"/>
                    </a:lnTo>
                    <a:lnTo>
                      <a:pt x="869" y="482"/>
                    </a:lnTo>
                    <a:lnTo>
                      <a:pt x="866" y="456"/>
                    </a:lnTo>
                    <a:lnTo>
                      <a:pt x="857" y="436"/>
                    </a:lnTo>
                    <a:lnTo>
                      <a:pt x="831" y="439"/>
                    </a:lnTo>
                    <a:lnTo>
                      <a:pt x="806" y="388"/>
                    </a:lnTo>
                    <a:lnTo>
                      <a:pt x="782" y="356"/>
                    </a:lnTo>
                    <a:lnTo>
                      <a:pt x="762" y="352"/>
                    </a:lnTo>
                    <a:lnTo>
                      <a:pt x="750" y="365"/>
                    </a:lnTo>
                    <a:lnTo>
                      <a:pt x="691" y="372"/>
                    </a:lnTo>
                    <a:lnTo>
                      <a:pt x="639" y="396"/>
                    </a:lnTo>
                    <a:lnTo>
                      <a:pt x="623" y="444"/>
                    </a:lnTo>
                    <a:lnTo>
                      <a:pt x="612" y="459"/>
                    </a:lnTo>
                    <a:lnTo>
                      <a:pt x="576" y="442"/>
                    </a:lnTo>
                    <a:lnTo>
                      <a:pt x="568" y="430"/>
                    </a:lnTo>
                    <a:lnTo>
                      <a:pt x="542" y="432"/>
                    </a:lnTo>
                    <a:lnTo>
                      <a:pt x="527" y="420"/>
                    </a:lnTo>
                    <a:lnTo>
                      <a:pt x="518" y="394"/>
                    </a:lnTo>
                    <a:lnTo>
                      <a:pt x="481" y="357"/>
                    </a:lnTo>
                    <a:lnTo>
                      <a:pt x="471" y="324"/>
                    </a:lnTo>
                    <a:lnTo>
                      <a:pt x="458" y="319"/>
                    </a:lnTo>
                    <a:lnTo>
                      <a:pt x="410" y="317"/>
                    </a:lnTo>
                    <a:lnTo>
                      <a:pt x="387" y="279"/>
                    </a:lnTo>
                    <a:lnTo>
                      <a:pt x="393" y="204"/>
                    </a:lnTo>
                    <a:lnTo>
                      <a:pt x="380" y="199"/>
                    </a:lnTo>
                    <a:lnTo>
                      <a:pt x="409" y="163"/>
                    </a:lnTo>
                    <a:lnTo>
                      <a:pt x="391" y="118"/>
                    </a:lnTo>
                    <a:lnTo>
                      <a:pt x="370" y="100"/>
                    </a:lnTo>
                    <a:lnTo>
                      <a:pt x="347" y="0"/>
                    </a:lnTo>
                    <a:lnTo>
                      <a:pt x="284" y="33"/>
                    </a:lnTo>
                    <a:lnTo>
                      <a:pt x="218" y="53"/>
                    </a:lnTo>
                    <a:lnTo>
                      <a:pt x="197" y="42"/>
                    </a:lnTo>
                    <a:lnTo>
                      <a:pt x="145" y="66"/>
                    </a:lnTo>
                    <a:lnTo>
                      <a:pt x="98" y="64"/>
                    </a:lnTo>
                    <a:lnTo>
                      <a:pt x="79" y="80"/>
                    </a:lnTo>
                    <a:lnTo>
                      <a:pt x="80" y="92"/>
                    </a:lnTo>
                    <a:lnTo>
                      <a:pt x="59" y="74"/>
                    </a:lnTo>
                    <a:lnTo>
                      <a:pt x="27" y="98"/>
                    </a:lnTo>
                    <a:lnTo>
                      <a:pt x="0" y="9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5" name="Freeform 168">
                <a:extLst>
                  <a:ext uri="{FF2B5EF4-FFF2-40B4-BE49-F238E27FC236}">
                    <a16:creationId xmlns:a16="http://schemas.microsoft.com/office/drawing/2014/main" id="{B986D80E-AD0D-13F5-1AE5-07085CE6C7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6" y="356"/>
                <a:ext cx="291" cy="208"/>
              </a:xfrm>
              <a:custGeom>
                <a:avLst/>
                <a:gdLst>
                  <a:gd name="T0" fmla="*/ 873 w 873"/>
                  <a:gd name="T1" fmla="*/ 624 h 624"/>
                  <a:gd name="T2" fmla="*/ 838 w 873"/>
                  <a:gd name="T3" fmla="*/ 613 h 624"/>
                  <a:gd name="T4" fmla="*/ 813 w 873"/>
                  <a:gd name="T5" fmla="*/ 623 h 624"/>
                  <a:gd name="T6" fmla="*/ 812 w 873"/>
                  <a:gd name="T7" fmla="*/ 616 h 624"/>
                  <a:gd name="T8" fmla="*/ 822 w 873"/>
                  <a:gd name="T9" fmla="*/ 581 h 624"/>
                  <a:gd name="T10" fmla="*/ 792 w 873"/>
                  <a:gd name="T11" fmla="*/ 544 h 624"/>
                  <a:gd name="T12" fmla="*/ 711 w 873"/>
                  <a:gd name="T13" fmla="*/ 538 h 624"/>
                  <a:gd name="T14" fmla="*/ 688 w 873"/>
                  <a:gd name="T15" fmla="*/ 513 h 624"/>
                  <a:gd name="T16" fmla="*/ 675 w 873"/>
                  <a:gd name="T17" fmla="*/ 515 h 624"/>
                  <a:gd name="T18" fmla="*/ 643 w 873"/>
                  <a:gd name="T19" fmla="*/ 457 h 624"/>
                  <a:gd name="T20" fmla="*/ 588 w 873"/>
                  <a:gd name="T21" fmla="*/ 442 h 624"/>
                  <a:gd name="T22" fmla="*/ 565 w 873"/>
                  <a:gd name="T23" fmla="*/ 417 h 624"/>
                  <a:gd name="T24" fmla="*/ 552 w 873"/>
                  <a:gd name="T25" fmla="*/ 419 h 624"/>
                  <a:gd name="T26" fmla="*/ 513 w 873"/>
                  <a:gd name="T27" fmla="*/ 436 h 624"/>
                  <a:gd name="T28" fmla="*/ 466 w 873"/>
                  <a:gd name="T29" fmla="*/ 426 h 624"/>
                  <a:gd name="T30" fmla="*/ 476 w 873"/>
                  <a:gd name="T31" fmla="*/ 399 h 624"/>
                  <a:gd name="T32" fmla="*/ 465 w 873"/>
                  <a:gd name="T33" fmla="*/ 353 h 624"/>
                  <a:gd name="T34" fmla="*/ 486 w 873"/>
                  <a:gd name="T35" fmla="*/ 290 h 624"/>
                  <a:gd name="T36" fmla="*/ 456 w 873"/>
                  <a:gd name="T37" fmla="*/ 253 h 624"/>
                  <a:gd name="T38" fmla="*/ 415 w 873"/>
                  <a:gd name="T39" fmla="*/ 244 h 624"/>
                  <a:gd name="T40" fmla="*/ 413 w 873"/>
                  <a:gd name="T41" fmla="*/ 230 h 624"/>
                  <a:gd name="T42" fmla="*/ 431 w 873"/>
                  <a:gd name="T43" fmla="*/ 202 h 624"/>
                  <a:gd name="T44" fmla="*/ 434 w 873"/>
                  <a:gd name="T45" fmla="*/ 161 h 624"/>
                  <a:gd name="T46" fmla="*/ 446 w 873"/>
                  <a:gd name="T47" fmla="*/ 147 h 624"/>
                  <a:gd name="T48" fmla="*/ 437 w 873"/>
                  <a:gd name="T49" fmla="*/ 121 h 624"/>
                  <a:gd name="T50" fmla="*/ 449 w 873"/>
                  <a:gd name="T51" fmla="*/ 106 h 624"/>
                  <a:gd name="T52" fmla="*/ 447 w 873"/>
                  <a:gd name="T53" fmla="*/ 79 h 624"/>
                  <a:gd name="T54" fmla="*/ 467 w 873"/>
                  <a:gd name="T55" fmla="*/ 85 h 624"/>
                  <a:gd name="T56" fmla="*/ 464 w 873"/>
                  <a:gd name="T57" fmla="*/ 51 h 624"/>
                  <a:gd name="T58" fmla="*/ 483 w 873"/>
                  <a:gd name="T59" fmla="*/ 36 h 624"/>
                  <a:gd name="T60" fmla="*/ 468 w 873"/>
                  <a:gd name="T61" fmla="*/ 17 h 624"/>
                  <a:gd name="T62" fmla="*/ 441 w 873"/>
                  <a:gd name="T63" fmla="*/ 13 h 624"/>
                  <a:gd name="T64" fmla="*/ 432 w 873"/>
                  <a:gd name="T65" fmla="*/ 0 h 624"/>
                  <a:gd name="T66" fmla="*/ 414 w 873"/>
                  <a:gd name="T67" fmla="*/ 22 h 624"/>
                  <a:gd name="T68" fmla="*/ 389 w 873"/>
                  <a:gd name="T69" fmla="*/ 31 h 624"/>
                  <a:gd name="T70" fmla="*/ 378 w 873"/>
                  <a:gd name="T71" fmla="*/ 66 h 624"/>
                  <a:gd name="T72" fmla="*/ 347 w 873"/>
                  <a:gd name="T73" fmla="*/ 82 h 624"/>
                  <a:gd name="T74" fmla="*/ 335 w 873"/>
                  <a:gd name="T75" fmla="*/ 104 h 624"/>
                  <a:gd name="T76" fmla="*/ 330 w 873"/>
                  <a:gd name="T77" fmla="*/ 117 h 624"/>
                  <a:gd name="T78" fmla="*/ 338 w 873"/>
                  <a:gd name="T79" fmla="*/ 136 h 624"/>
                  <a:gd name="T80" fmla="*/ 330 w 873"/>
                  <a:gd name="T81" fmla="*/ 198 h 624"/>
                  <a:gd name="T82" fmla="*/ 258 w 873"/>
                  <a:gd name="T83" fmla="*/ 218 h 624"/>
                  <a:gd name="T84" fmla="*/ 208 w 873"/>
                  <a:gd name="T85" fmla="*/ 256 h 624"/>
                  <a:gd name="T86" fmla="*/ 148 w 873"/>
                  <a:gd name="T87" fmla="*/ 262 h 624"/>
                  <a:gd name="T88" fmla="*/ 87 w 873"/>
                  <a:gd name="T89" fmla="*/ 253 h 624"/>
                  <a:gd name="T90" fmla="*/ 59 w 873"/>
                  <a:gd name="T91" fmla="*/ 237 h 624"/>
                  <a:gd name="T92" fmla="*/ 0 w 873"/>
                  <a:gd name="T93" fmla="*/ 248 h 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873" h="624">
                    <a:moveTo>
                      <a:pt x="873" y="624"/>
                    </a:moveTo>
                    <a:lnTo>
                      <a:pt x="838" y="613"/>
                    </a:lnTo>
                    <a:lnTo>
                      <a:pt x="813" y="623"/>
                    </a:lnTo>
                    <a:lnTo>
                      <a:pt x="812" y="616"/>
                    </a:lnTo>
                    <a:lnTo>
                      <a:pt x="822" y="581"/>
                    </a:lnTo>
                    <a:lnTo>
                      <a:pt x="792" y="544"/>
                    </a:lnTo>
                    <a:lnTo>
                      <a:pt x="711" y="538"/>
                    </a:lnTo>
                    <a:lnTo>
                      <a:pt x="688" y="513"/>
                    </a:lnTo>
                    <a:lnTo>
                      <a:pt x="675" y="515"/>
                    </a:lnTo>
                    <a:lnTo>
                      <a:pt x="643" y="457"/>
                    </a:lnTo>
                    <a:lnTo>
                      <a:pt x="588" y="442"/>
                    </a:lnTo>
                    <a:lnTo>
                      <a:pt x="565" y="417"/>
                    </a:lnTo>
                    <a:lnTo>
                      <a:pt x="552" y="419"/>
                    </a:lnTo>
                    <a:lnTo>
                      <a:pt x="513" y="436"/>
                    </a:lnTo>
                    <a:lnTo>
                      <a:pt x="466" y="426"/>
                    </a:lnTo>
                    <a:lnTo>
                      <a:pt x="476" y="399"/>
                    </a:lnTo>
                    <a:lnTo>
                      <a:pt x="465" y="353"/>
                    </a:lnTo>
                    <a:lnTo>
                      <a:pt x="486" y="290"/>
                    </a:lnTo>
                    <a:lnTo>
                      <a:pt x="456" y="253"/>
                    </a:lnTo>
                    <a:lnTo>
                      <a:pt x="415" y="244"/>
                    </a:lnTo>
                    <a:lnTo>
                      <a:pt x="413" y="230"/>
                    </a:lnTo>
                    <a:lnTo>
                      <a:pt x="431" y="202"/>
                    </a:lnTo>
                    <a:lnTo>
                      <a:pt x="434" y="161"/>
                    </a:lnTo>
                    <a:lnTo>
                      <a:pt x="446" y="147"/>
                    </a:lnTo>
                    <a:lnTo>
                      <a:pt x="437" y="121"/>
                    </a:lnTo>
                    <a:lnTo>
                      <a:pt x="449" y="106"/>
                    </a:lnTo>
                    <a:lnTo>
                      <a:pt x="447" y="79"/>
                    </a:lnTo>
                    <a:lnTo>
                      <a:pt x="467" y="85"/>
                    </a:lnTo>
                    <a:lnTo>
                      <a:pt x="464" y="51"/>
                    </a:lnTo>
                    <a:lnTo>
                      <a:pt x="483" y="36"/>
                    </a:lnTo>
                    <a:lnTo>
                      <a:pt x="468" y="17"/>
                    </a:lnTo>
                    <a:lnTo>
                      <a:pt x="441" y="13"/>
                    </a:lnTo>
                    <a:lnTo>
                      <a:pt x="432" y="0"/>
                    </a:lnTo>
                    <a:lnTo>
                      <a:pt x="414" y="22"/>
                    </a:lnTo>
                    <a:lnTo>
                      <a:pt x="389" y="31"/>
                    </a:lnTo>
                    <a:lnTo>
                      <a:pt x="378" y="66"/>
                    </a:lnTo>
                    <a:lnTo>
                      <a:pt x="347" y="82"/>
                    </a:lnTo>
                    <a:lnTo>
                      <a:pt x="335" y="104"/>
                    </a:lnTo>
                    <a:lnTo>
                      <a:pt x="330" y="117"/>
                    </a:lnTo>
                    <a:lnTo>
                      <a:pt x="338" y="136"/>
                    </a:lnTo>
                    <a:lnTo>
                      <a:pt x="330" y="198"/>
                    </a:lnTo>
                    <a:lnTo>
                      <a:pt x="258" y="218"/>
                    </a:lnTo>
                    <a:lnTo>
                      <a:pt x="208" y="256"/>
                    </a:lnTo>
                    <a:lnTo>
                      <a:pt x="148" y="262"/>
                    </a:lnTo>
                    <a:lnTo>
                      <a:pt x="87" y="253"/>
                    </a:lnTo>
                    <a:lnTo>
                      <a:pt x="59" y="237"/>
                    </a:lnTo>
                    <a:lnTo>
                      <a:pt x="0" y="24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6" name="Freeform 169">
                <a:extLst>
                  <a:ext uri="{FF2B5EF4-FFF2-40B4-BE49-F238E27FC236}">
                    <a16:creationId xmlns:a16="http://schemas.microsoft.com/office/drawing/2014/main" id="{9D0AD808-831F-BB0D-1AE7-70E06CA0FE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3" y="430"/>
                <a:ext cx="23" cy="10"/>
              </a:xfrm>
              <a:custGeom>
                <a:avLst/>
                <a:gdLst>
                  <a:gd name="T0" fmla="*/ 70 w 70"/>
                  <a:gd name="T1" fmla="*/ 26 h 29"/>
                  <a:gd name="T2" fmla="*/ 42 w 70"/>
                  <a:gd name="T3" fmla="*/ 29 h 29"/>
                  <a:gd name="T4" fmla="*/ 41 w 70"/>
                  <a:gd name="T5" fmla="*/ 16 h 29"/>
                  <a:gd name="T6" fmla="*/ 28 w 70"/>
                  <a:gd name="T7" fmla="*/ 10 h 29"/>
                  <a:gd name="T8" fmla="*/ 26 w 70"/>
                  <a:gd name="T9" fmla="*/ 4 h 29"/>
                  <a:gd name="T10" fmla="*/ 6 w 70"/>
                  <a:gd name="T11" fmla="*/ 5 h 29"/>
                  <a:gd name="T12" fmla="*/ 0 w 70"/>
                  <a:gd name="T13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0" h="29">
                    <a:moveTo>
                      <a:pt x="70" y="26"/>
                    </a:moveTo>
                    <a:lnTo>
                      <a:pt x="42" y="29"/>
                    </a:lnTo>
                    <a:lnTo>
                      <a:pt x="41" y="16"/>
                    </a:lnTo>
                    <a:lnTo>
                      <a:pt x="28" y="10"/>
                    </a:lnTo>
                    <a:lnTo>
                      <a:pt x="26" y="4"/>
                    </a:lnTo>
                    <a:lnTo>
                      <a:pt x="6" y="5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7" name="Freeform 170">
                <a:extLst>
                  <a:ext uri="{FF2B5EF4-FFF2-40B4-BE49-F238E27FC236}">
                    <a16:creationId xmlns:a16="http://schemas.microsoft.com/office/drawing/2014/main" id="{77599BCC-0369-ACF9-3299-6E94ED29D3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73" y="400"/>
                <a:ext cx="240" cy="33"/>
              </a:xfrm>
              <a:custGeom>
                <a:avLst/>
                <a:gdLst>
                  <a:gd name="T0" fmla="*/ 721 w 721"/>
                  <a:gd name="T1" fmla="*/ 91 h 100"/>
                  <a:gd name="T2" fmla="*/ 681 w 721"/>
                  <a:gd name="T3" fmla="*/ 100 h 100"/>
                  <a:gd name="T4" fmla="*/ 666 w 721"/>
                  <a:gd name="T5" fmla="*/ 89 h 100"/>
                  <a:gd name="T6" fmla="*/ 634 w 721"/>
                  <a:gd name="T7" fmla="*/ 92 h 100"/>
                  <a:gd name="T8" fmla="*/ 605 w 721"/>
                  <a:gd name="T9" fmla="*/ 74 h 100"/>
                  <a:gd name="T10" fmla="*/ 608 w 721"/>
                  <a:gd name="T11" fmla="*/ 40 h 100"/>
                  <a:gd name="T12" fmla="*/ 600 w 721"/>
                  <a:gd name="T13" fmla="*/ 21 h 100"/>
                  <a:gd name="T14" fmla="*/ 529 w 721"/>
                  <a:gd name="T15" fmla="*/ 55 h 100"/>
                  <a:gd name="T16" fmla="*/ 521 w 721"/>
                  <a:gd name="T17" fmla="*/ 29 h 100"/>
                  <a:gd name="T18" fmla="*/ 492 w 721"/>
                  <a:gd name="T19" fmla="*/ 18 h 100"/>
                  <a:gd name="T20" fmla="*/ 473 w 721"/>
                  <a:gd name="T21" fmla="*/ 26 h 100"/>
                  <a:gd name="T22" fmla="*/ 396 w 721"/>
                  <a:gd name="T23" fmla="*/ 0 h 100"/>
                  <a:gd name="T24" fmla="*/ 364 w 721"/>
                  <a:gd name="T25" fmla="*/ 10 h 100"/>
                  <a:gd name="T26" fmla="*/ 359 w 721"/>
                  <a:gd name="T27" fmla="*/ 37 h 100"/>
                  <a:gd name="T28" fmla="*/ 346 w 721"/>
                  <a:gd name="T29" fmla="*/ 32 h 100"/>
                  <a:gd name="T30" fmla="*/ 327 w 721"/>
                  <a:gd name="T31" fmla="*/ 40 h 100"/>
                  <a:gd name="T32" fmla="*/ 312 w 721"/>
                  <a:gd name="T33" fmla="*/ 21 h 100"/>
                  <a:gd name="T34" fmla="*/ 277 w 721"/>
                  <a:gd name="T35" fmla="*/ 11 h 100"/>
                  <a:gd name="T36" fmla="*/ 234 w 721"/>
                  <a:gd name="T37" fmla="*/ 49 h 100"/>
                  <a:gd name="T38" fmla="*/ 144 w 721"/>
                  <a:gd name="T39" fmla="*/ 30 h 100"/>
                  <a:gd name="T40" fmla="*/ 120 w 721"/>
                  <a:gd name="T41" fmla="*/ 52 h 100"/>
                  <a:gd name="T42" fmla="*/ 80 w 721"/>
                  <a:gd name="T43" fmla="*/ 56 h 100"/>
                  <a:gd name="T44" fmla="*/ 71 w 721"/>
                  <a:gd name="T45" fmla="*/ 37 h 100"/>
                  <a:gd name="T46" fmla="*/ 45 w 721"/>
                  <a:gd name="T47" fmla="*/ 39 h 100"/>
                  <a:gd name="T48" fmla="*/ 0 w 721"/>
                  <a:gd name="T49" fmla="*/ 63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721" h="100">
                    <a:moveTo>
                      <a:pt x="721" y="91"/>
                    </a:moveTo>
                    <a:lnTo>
                      <a:pt x="681" y="100"/>
                    </a:lnTo>
                    <a:lnTo>
                      <a:pt x="666" y="89"/>
                    </a:lnTo>
                    <a:lnTo>
                      <a:pt x="634" y="92"/>
                    </a:lnTo>
                    <a:lnTo>
                      <a:pt x="605" y="74"/>
                    </a:lnTo>
                    <a:lnTo>
                      <a:pt x="608" y="40"/>
                    </a:lnTo>
                    <a:lnTo>
                      <a:pt x="600" y="21"/>
                    </a:lnTo>
                    <a:lnTo>
                      <a:pt x="529" y="55"/>
                    </a:lnTo>
                    <a:lnTo>
                      <a:pt x="521" y="29"/>
                    </a:lnTo>
                    <a:lnTo>
                      <a:pt x="492" y="18"/>
                    </a:lnTo>
                    <a:lnTo>
                      <a:pt x="473" y="26"/>
                    </a:lnTo>
                    <a:lnTo>
                      <a:pt x="396" y="0"/>
                    </a:lnTo>
                    <a:lnTo>
                      <a:pt x="364" y="10"/>
                    </a:lnTo>
                    <a:lnTo>
                      <a:pt x="359" y="37"/>
                    </a:lnTo>
                    <a:lnTo>
                      <a:pt x="346" y="32"/>
                    </a:lnTo>
                    <a:lnTo>
                      <a:pt x="327" y="40"/>
                    </a:lnTo>
                    <a:lnTo>
                      <a:pt x="312" y="21"/>
                    </a:lnTo>
                    <a:lnTo>
                      <a:pt x="277" y="11"/>
                    </a:lnTo>
                    <a:lnTo>
                      <a:pt x="234" y="49"/>
                    </a:lnTo>
                    <a:lnTo>
                      <a:pt x="144" y="30"/>
                    </a:lnTo>
                    <a:lnTo>
                      <a:pt x="120" y="52"/>
                    </a:lnTo>
                    <a:lnTo>
                      <a:pt x="80" y="56"/>
                    </a:lnTo>
                    <a:lnTo>
                      <a:pt x="71" y="37"/>
                    </a:lnTo>
                    <a:lnTo>
                      <a:pt x="45" y="39"/>
                    </a:lnTo>
                    <a:lnTo>
                      <a:pt x="0" y="6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8" name="Freeform 171">
                <a:extLst>
                  <a:ext uri="{FF2B5EF4-FFF2-40B4-BE49-F238E27FC236}">
                    <a16:creationId xmlns:a16="http://schemas.microsoft.com/office/drawing/2014/main" id="{7447E3D7-41A0-DCED-5DB9-8E130C0C2F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6" y="439"/>
                <a:ext cx="56" cy="212"/>
              </a:xfrm>
              <a:custGeom>
                <a:avLst/>
                <a:gdLst>
                  <a:gd name="T0" fmla="*/ 16 w 168"/>
                  <a:gd name="T1" fmla="*/ 637 h 637"/>
                  <a:gd name="T2" fmla="*/ 12 w 168"/>
                  <a:gd name="T3" fmla="*/ 604 h 637"/>
                  <a:gd name="T4" fmla="*/ 31 w 168"/>
                  <a:gd name="T5" fmla="*/ 589 h 637"/>
                  <a:gd name="T6" fmla="*/ 16 w 168"/>
                  <a:gd name="T7" fmla="*/ 563 h 637"/>
                  <a:gd name="T8" fmla="*/ 11 w 168"/>
                  <a:gd name="T9" fmla="*/ 523 h 637"/>
                  <a:gd name="T10" fmla="*/ 37 w 168"/>
                  <a:gd name="T11" fmla="*/ 507 h 637"/>
                  <a:gd name="T12" fmla="*/ 36 w 168"/>
                  <a:gd name="T13" fmla="*/ 495 h 637"/>
                  <a:gd name="T14" fmla="*/ 21 w 168"/>
                  <a:gd name="T15" fmla="*/ 476 h 637"/>
                  <a:gd name="T16" fmla="*/ 39 w 168"/>
                  <a:gd name="T17" fmla="*/ 447 h 637"/>
                  <a:gd name="T18" fmla="*/ 0 w 168"/>
                  <a:gd name="T19" fmla="*/ 397 h 637"/>
                  <a:gd name="T20" fmla="*/ 6 w 168"/>
                  <a:gd name="T21" fmla="*/ 389 h 637"/>
                  <a:gd name="T22" fmla="*/ 25 w 168"/>
                  <a:gd name="T23" fmla="*/ 375 h 637"/>
                  <a:gd name="T24" fmla="*/ 65 w 168"/>
                  <a:gd name="T25" fmla="*/ 378 h 637"/>
                  <a:gd name="T26" fmla="*/ 75 w 168"/>
                  <a:gd name="T27" fmla="*/ 330 h 637"/>
                  <a:gd name="T28" fmla="*/ 119 w 168"/>
                  <a:gd name="T29" fmla="*/ 299 h 637"/>
                  <a:gd name="T30" fmla="*/ 123 w 168"/>
                  <a:gd name="T31" fmla="*/ 279 h 637"/>
                  <a:gd name="T32" fmla="*/ 142 w 168"/>
                  <a:gd name="T33" fmla="*/ 263 h 637"/>
                  <a:gd name="T34" fmla="*/ 159 w 168"/>
                  <a:gd name="T35" fmla="*/ 234 h 637"/>
                  <a:gd name="T36" fmla="*/ 158 w 168"/>
                  <a:gd name="T37" fmla="*/ 222 h 637"/>
                  <a:gd name="T38" fmla="*/ 137 w 168"/>
                  <a:gd name="T39" fmla="*/ 210 h 637"/>
                  <a:gd name="T40" fmla="*/ 142 w 168"/>
                  <a:gd name="T41" fmla="*/ 189 h 637"/>
                  <a:gd name="T42" fmla="*/ 141 w 168"/>
                  <a:gd name="T43" fmla="*/ 176 h 637"/>
                  <a:gd name="T44" fmla="*/ 145 w 168"/>
                  <a:gd name="T45" fmla="*/ 149 h 637"/>
                  <a:gd name="T46" fmla="*/ 168 w 168"/>
                  <a:gd name="T47" fmla="*/ 99 h 637"/>
                  <a:gd name="T48" fmla="*/ 164 w 168"/>
                  <a:gd name="T49" fmla="*/ 67 h 637"/>
                  <a:gd name="T50" fmla="*/ 142 w 168"/>
                  <a:gd name="T51" fmla="*/ 49 h 637"/>
                  <a:gd name="T52" fmla="*/ 152 w 168"/>
                  <a:gd name="T53" fmla="*/ 0 h 6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68" h="637">
                    <a:moveTo>
                      <a:pt x="16" y="637"/>
                    </a:moveTo>
                    <a:lnTo>
                      <a:pt x="12" y="604"/>
                    </a:lnTo>
                    <a:lnTo>
                      <a:pt x="31" y="589"/>
                    </a:lnTo>
                    <a:lnTo>
                      <a:pt x="16" y="563"/>
                    </a:lnTo>
                    <a:lnTo>
                      <a:pt x="11" y="523"/>
                    </a:lnTo>
                    <a:lnTo>
                      <a:pt x="37" y="507"/>
                    </a:lnTo>
                    <a:lnTo>
                      <a:pt x="36" y="495"/>
                    </a:lnTo>
                    <a:lnTo>
                      <a:pt x="21" y="476"/>
                    </a:lnTo>
                    <a:lnTo>
                      <a:pt x="39" y="447"/>
                    </a:lnTo>
                    <a:lnTo>
                      <a:pt x="0" y="397"/>
                    </a:lnTo>
                    <a:lnTo>
                      <a:pt x="6" y="389"/>
                    </a:lnTo>
                    <a:lnTo>
                      <a:pt x="25" y="375"/>
                    </a:lnTo>
                    <a:lnTo>
                      <a:pt x="65" y="378"/>
                    </a:lnTo>
                    <a:lnTo>
                      <a:pt x="75" y="330"/>
                    </a:lnTo>
                    <a:lnTo>
                      <a:pt x="119" y="299"/>
                    </a:lnTo>
                    <a:lnTo>
                      <a:pt x="123" y="279"/>
                    </a:lnTo>
                    <a:lnTo>
                      <a:pt x="142" y="263"/>
                    </a:lnTo>
                    <a:lnTo>
                      <a:pt x="159" y="234"/>
                    </a:lnTo>
                    <a:lnTo>
                      <a:pt x="158" y="222"/>
                    </a:lnTo>
                    <a:lnTo>
                      <a:pt x="137" y="210"/>
                    </a:lnTo>
                    <a:lnTo>
                      <a:pt x="142" y="189"/>
                    </a:lnTo>
                    <a:lnTo>
                      <a:pt x="141" y="176"/>
                    </a:lnTo>
                    <a:lnTo>
                      <a:pt x="145" y="149"/>
                    </a:lnTo>
                    <a:lnTo>
                      <a:pt x="168" y="99"/>
                    </a:lnTo>
                    <a:lnTo>
                      <a:pt x="164" y="67"/>
                    </a:lnTo>
                    <a:lnTo>
                      <a:pt x="142" y="49"/>
                    </a:lnTo>
                    <a:lnTo>
                      <a:pt x="152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9" name="Freeform 172">
                <a:extLst>
                  <a:ext uri="{FF2B5EF4-FFF2-40B4-BE49-F238E27FC236}">
                    <a16:creationId xmlns:a16="http://schemas.microsoft.com/office/drawing/2014/main" id="{C4A0BB42-1002-11A7-00A4-41C1AFB231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2" y="651"/>
                <a:ext cx="139" cy="214"/>
              </a:xfrm>
              <a:custGeom>
                <a:avLst/>
                <a:gdLst>
                  <a:gd name="T0" fmla="*/ 1 w 418"/>
                  <a:gd name="T1" fmla="*/ 643 h 643"/>
                  <a:gd name="T2" fmla="*/ 0 w 418"/>
                  <a:gd name="T3" fmla="*/ 630 h 643"/>
                  <a:gd name="T4" fmla="*/ 13 w 418"/>
                  <a:gd name="T5" fmla="*/ 621 h 643"/>
                  <a:gd name="T6" fmla="*/ 28 w 418"/>
                  <a:gd name="T7" fmla="*/ 580 h 643"/>
                  <a:gd name="T8" fmla="*/ 61 w 418"/>
                  <a:gd name="T9" fmla="*/ 571 h 643"/>
                  <a:gd name="T10" fmla="*/ 72 w 418"/>
                  <a:gd name="T11" fmla="*/ 542 h 643"/>
                  <a:gd name="T12" fmla="*/ 84 w 418"/>
                  <a:gd name="T13" fmla="*/ 535 h 643"/>
                  <a:gd name="T14" fmla="*/ 83 w 418"/>
                  <a:gd name="T15" fmla="*/ 515 h 643"/>
                  <a:gd name="T16" fmla="*/ 103 w 418"/>
                  <a:gd name="T17" fmla="*/ 513 h 643"/>
                  <a:gd name="T18" fmla="*/ 113 w 418"/>
                  <a:gd name="T19" fmla="*/ 472 h 643"/>
                  <a:gd name="T20" fmla="*/ 144 w 418"/>
                  <a:gd name="T21" fmla="*/ 455 h 643"/>
                  <a:gd name="T22" fmla="*/ 129 w 418"/>
                  <a:gd name="T23" fmla="*/ 429 h 643"/>
                  <a:gd name="T24" fmla="*/ 95 w 418"/>
                  <a:gd name="T25" fmla="*/ 433 h 643"/>
                  <a:gd name="T26" fmla="*/ 75 w 418"/>
                  <a:gd name="T27" fmla="*/ 428 h 643"/>
                  <a:gd name="T28" fmla="*/ 80 w 418"/>
                  <a:gd name="T29" fmla="*/ 407 h 643"/>
                  <a:gd name="T30" fmla="*/ 111 w 418"/>
                  <a:gd name="T31" fmla="*/ 384 h 643"/>
                  <a:gd name="T32" fmla="*/ 86 w 418"/>
                  <a:gd name="T33" fmla="*/ 333 h 643"/>
                  <a:gd name="T34" fmla="*/ 103 w 418"/>
                  <a:gd name="T35" fmla="*/ 305 h 643"/>
                  <a:gd name="T36" fmla="*/ 150 w 418"/>
                  <a:gd name="T37" fmla="*/ 293 h 643"/>
                  <a:gd name="T38" fmla="*/ 171 w 418"/>
                  <a:gd name="T39" fmla="*/ 305 h 643"/>
                  <a:gd name="T40" fmla="*/ 195 w 418"/>
                  <a:gd name="T41" fmla="*/ 283 h 643"/>
                  <a:gd name="T42" fmla="*/ 194 w 418"/>
                  <a:gd name="T43" fmla="*/ 269 h 643"/>
                  <a:gd name="T44" fmla="*/ 167 w 418"/>
                  <a:gd name="T45" fmla="*/ 265 h 643"/>
                  <a:gd name="T46" fmla="*/ 158 w 418"/>
                  <a:gd name="T47" fmla="*/ 240 h 643"/>
                  <a:gd name="T48" fmla="*/ 151 w 418"/>
                  <a:gd name="T49" fmla="*/ 240 h 643"/>
                  <a:gd name="T50" fmla="*/ 130 w 418"/>
                  <a:gd name="T51" fmla="*/ 228 h 643"/>
                  <a:gd name="T52" fmla="*/ 141 w 418"/>
                  <a:gd name="T53" fmla="*/ 200 h 643"/>
                  <a:gd name="T54" fmla="*/ 121 w 418"/>
                  <a:gd name="T55" fmla="*/ 129 h 643"/>
                  <a:gd name="T56" fmla="*/ 119 w 418"/>
                  <a:gd name="T57" fmla="*/ 109 h 643"/>
                  <a:gd name="T58" fmla="*/ 216 w 418"/>
                  <a:gd name="T59" fmla="*/ 66 h 643"/>
                  <a:gd name="T60" fmla="*/ 242 w 418"/>
                  <a:gd name="T61" fmla="*/ 57 h 643"/>
                  <a:gd name="T62" fmla="*/ 276 w 418"/>
                  <a:gd name="T63" fmla="*/ 67 h 643"/>
                  <a:gd name="T64" fmla="*/ 279 w 418"/>
                  <a:gd name="T65" fmla="*/ 33 h 643"/>
                  <a:gd name="T66" fmla="*/ 266 w 418"/>
                  <a:gd name="T67" fmla="*/ 21 h 643"/>
                  <a:gd name="T68" fmla="*/ 271 w 418"/>
                  <a:gd name="T69" fmla="*/ 8 h 643"/>
                  <a:gd name="T70" fmla="*/ 291 w 418"/>
                  <a:gd name="T71" fmla="*/ 5 h 643"/>
                  <a:gd name="T72" fmla="*/ 312 w 418"/>
                  <a:gd name="T73" fmla="*/ 17 h 643"/>
                  <a:gd name="T74" fmla="*/ 330 w 418"/>
                  <a:gd name="T75" fmla="*/ 1 h 643"/>
                  <a:gd name="T76" fmla="*/ 353 w 418"/>
                  <a:gd name="T77" fmla="*/ 33 h 643"/>
                  <a:gd name="T78" fmla="*/ 381 w 418"/>
                  <a:gd name="T79" fmla="*/ 37 h 643"/>
                  <a:gd name="T80" fmla="*/ 403 w 418"/>
                  <a:gd name="T81" fmla="*/ 55 h 643"/>
                  <a:gd name="T82" fmla="*/ 409 w 418"/>
                  <a:gd name="T83" fmla="*/ 55 h 643"/>
                  <a:gd name="T84" fmla="*/ 418 w 418"/>
                  <a:gd name="T85" fmla="*/ 0 h 6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418" h="643">
                    <a:moveTo>
                      <a:pt x="1" y="643"/>
                    </a:moveTo>
                    <a:lnTo>
                      <a:pt x="0" y="630"/>
                    </a:lnTo>
                    <a:lnTo>
                      <a:pt x="13" y="621"/>
                    </a:lnTo>
                    <a:lnTo>
                      <a:pt x="28" y="580"/>
                    </a:lnTo>
                    <a:lnTo>
                      <a:pt x="61" y="571"/>
                    </a:lnTo>
                    <a:lnTo>
                      <a:pt x="72" y="542"/>
                    </a:lnTo>
                    <a:lnTo>
                      <a:pt x="84" y="535"/>
                    </a:lnTo>
                    <a:lnTo>
                      <a:pt x="83" y="515"/>
                    </a:lnTo>
                    <a:lnTo>
                      <a:pt x="103" y="513"/>
                    </a:lnTo>
                    <a:lnTo>
                      <a:pt x="113" y="472"/>
                    </a:lnTo>
                    <a:lnTo>
                      <a:pt x="144" y="455"/>
                    </a:lnTo>
                    <a:lnTo>
                      <a:pt x="129" y="429"/>
                    </a:lnTo>
                    <a:lnTo>
                      <a:pt x="95" y="433"/>
                    </a:lnTo>
                    <a:lnTo>
                      <a:pt x="75" y="428"/>
                    </a:lnTo>
                    <a:lnTo>
                      <a:pt x="80" y="407"/>
                    </a:lnTo>
                    <a:lnTo>
                      <a:pt x="111" y="384"/>
                    </a:lnTo>
                    <a:lnTo>
                      <a:pt x="86" y="333"/>
                    </a:lnTo>
                    <a:lnTo>
                      <a:pt x="103" y="305"/>
                    </a:lnTo>
                    <a:lnTo>
                      <a:pt x="150" y="293"/>
                    </a:lnTo>
                    <a:lnTo>
                      <a:pt x="171" y="305"/>
                    </a:lnTo>
                    <a:lnTo>
                      <a:pt x="195" y="283"/>
                    </a:lnTo>
                    <a:lnTo>
                      <a:pt x="194" y="269"/>
                    </a:lnTo>
                    <a:lnTo>
                      <a:pt x="167" y="265"/>
                    </a:lnTo>
                    <a:lnTo>
                      <a:pt x="158" y="240"/>
                    </a:lnTo>
                    <a:lnTo>
                      <a:pt x="151" y="240"/>
                    </a:lnTo>
                    <a:lnTo>
                      <a:pt x="130" y="228"/>
                    </a:lnTo>
                    <a:lnTo>
                      <a:pt x="141" y="200"/>
                    </a:lnTo>
                    <a:lnTo>
                      <a:pt x="121" y="129"/>
                    </a:lnTo>
                    <a:lnTo>
                      <a:pt x="119" y="109"/>
                    </a:lnTo>
                    <a:lnTo>
                      <a:pt x="216" y="66"/>
                    </a:lnTo>
                    <a:lnTo>
                      <a:pt x="242" y="57"/>
                    </a:lnTo>
                    <a:lnTo>
                      <a:pt x="276" y="67"/>
                    </a:lnTo>
                    <a:lnTo>
                      <a:pt x="279" y="33"/>
                    </a:lnTo>
                    <a:lnTo>
                      <a:pt x="266" y="21"/>
                    </a:lnTo>
                    <a:lnTo>
                      <a:pt x="271" y="8"/>
                    </a:lnTo>
                    <a:lnTo>
                      <a:pt x="291" y="5"/>
                    </a:lnTo>
                    <a:lnTo>
                      <a:pt x="312" y="17"/>
                    </a:lnTo>
                    <a:lnTo>
                      <a:pt x="330" y="1"/>
                    </a:lnTo>
                    <a:lnTo>
                      <a:pt x="353" y="33"/>
                    </a:lnTo>
                    <a:lnTo>
                      <a:pt x="381" y="37"/>
                    </a:lnTo>
                    <a:lnTo>
                      <a:pt x="403" y="55"/>
                    </a:lnTo>
                    <a:lnTo>
                      <a:pt x="409" y="55"/>
                    </a:lnTo>
                    <a:lnTo>
                      <a:pt x="418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0" name="Freeform 173">
                <a:extLst>
                  <a:ext uri="{FF2B5EF4-FFF2-40B4-BE49-F238E27FC236}">
                    <a16:creationId xmlns:a16="http://schemas.microsoft.com/office/drawing/2014/main" id="{47373F89-3B95-704C-64AD-10897ED814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91" y="651"/>
                <a:ext cx="229" cy="64"/>
              </a:xfrm>
              <a:custGeom>
                <a:avLst/>
                <a:gdLst>
                  <a:gd name="T0" fmla="*/ 0 w 688"/>
                  <a:gd name="T1" fmla="*/ 0 h 193"/>
                  <a:gd name="T2" fmla="*/ 108 w 688"/>
                  <a:gd name="T3" fmla="*/ 11 h 193"/>
                  <a:gd name="T4" fmla="*/ 123 w 688"/>
                  <a:gd name="T5" fmla="*/ 22 h 193"/>
                  <a:gd name="T6" fmla="*/ 157 w 688"/>
                  <a:gd name="T7" fmla="*/ 33 h 193"/>
                  <a:gd name="T8" fmla="*/ 202 w 688"/>
                  <a:gd name="T9" fmla="*/ 89 h 193"/>
                  <a:gd name="T10" fmla="*/ 231 w 688"/>
                  <a:gd name="T11" fmla="*/ 99 h 193"/>
                  <a:gd name="T12" fmla="*/ 251 w 688"/>
                  <a:gd name="T13" fmla="*/ 98 h 193"/>
                  <a:gd name="T14" fmla="*/ 267 w 688"/>
                  <a:gd name="T15" fmla="*/ 130 h 193"/>
                  <a:gd name="T16" fmla="*/ 309 w 688"/>
                  <a:gd name="T17" fmla="*/ 146 h 193"/>
                  <a:gd name="T18" fmla="*/ 407 w 688"/>
                  <a:gd name="T19" fmla="*/ 124 h 193"/>
                  <a:gd name="T20" fmla="*/ 422 w 688"/>
                  <a:gd name="T21" fmla="*/ 129 h 193"/>
                  <a:gd name="T22" fmla="*/ 416 w 688"/>
                  <a:gd name="T23" fmla="*/ 150 h 193"/>
                  <a:gd name="T24" fmla="*/ 447 w 688"/>
                  <a:gd name="T25" fmla="*/ 193 h 193"/>
                  <a:gd name="T26" fmla="*/ 473 w 688"/>
                  <a:gd name="T27" fmla="*/ 185 h 193"/>
                  <a:gd name="T28" fmla="*/ 492 w 688"/>
                  <a:gd name="T29" fmla="*/ 169 h 193"/>
                  <a:gd name="T30" fmla="*/ 533 w 688"/>
                  <a:gd name="T31" fmla="*/ 179 h 193"/>
                  <a:gd name="T32" fmla="*/ 580 w 688"/>
                  <a:gd name="T33" fmla="*/ 174 h 193"/>
                  <a:gd name="T34" fmla="*/ 615 w 688"/>
                  <a:gd name="T35" fmla="*/ 191 h 193"/>
                  <a:gd name="T36" fmla="*/ 639 w 688"/>
                  <a:gd name="T37" fmla="*/ 163 h 193"/>
                  <a:gd name="T38" fmla="*/ 665 w 688"/>
                  <a:gd name="T39" fmla="*/ 153 h 193"/>
                  <a:gd name="T40" fmla="*/ 688 w 688"/>
                  <a:gd name="T41" fmla="*/ 185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688" h="193">
                    <a:moveTo>
                      <a:pt x="0" y="0"/>
                    </a:moveTo>
                    <a:lnTo>
                      <a:pt x="108" y="11"/>
                    </a:lnTo>
                    <a:lnTo>
                      <a:pt x="123" y="22"/>
                    </a:lnTo>
                    <a:lnTo>
                      <a:pt x="157" y="33"/>
                    </a:lnTo>
                    <a:lnTo>
                      <a:pt x="202" y="89"/>
                    </a:lnTo>
                    <a:lnTo>
                      <a:pt x="231" y="99"/>
                    </a:lnTo>
                    <a:lnTo>
                      <a:pt x="251" y="98"/>
                    </a:lnTo>
                    <a:lnTo>
                      <a:pt x="267" y="130"/>
                    </a:lnTo>
                    <a:lnTo>
                      <a:pt x="309" y="146"/>
                    </a:lnTo>
                    <a:lnTo>
                      <a:pt x="407" y="124"/>
                    </a:lnTo>
                    <a:lnTo>
                      <a:pt x="422" y="129"/>
                    </a:lnTo>
                    <a:lnTo>
                      <a:pt x="416" y="150"/>
                    </a:lnTo>
                    <a:lnTo>
                      <a:pt x="447" y="193"/>
                    </a:lnTo>
                    <a:lnTo>
                      <a:pt x="473" y="185"/>
                    </a:lnTo>
                    <a:lnTo>
                      <a:pt x="492" y="169"/>
                    </a:lnTo>
                    <a:lnTo>
                      <a:pt x="533" y="179"/>
                    </a:lnTo>
                    <a:lnTo>
                      <a:pt x="580" y="174"/>
                    </a:lnTo>
                    <a:lnTo>
                      <a:pt x="615" y="191"/>
                    </a:lnTo>
                    <a:lnTo>
                      <a:pt x="639" y="163"/>
                    </a:lnTo>
                    <a:lnTo>
                      <a:pt x="665" y="153"/>
                    </a:lnTo>
                    <a:lnTo>
                      <a:pt x="688" y="18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1" name="Freeform 174">
                <a:extLst>
                  <a:ext uri="{FF2B5EF4-FFF2-40B4-BE49-F238E27FC236}">
                    <a16:creationId xmlns:a16="http://schemas.microsoft.com/office/drawing/2014/main" id="{30F5FD52-FA14-FBAA-613B-213781095C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0" y="564"/>
                <a:ext cx="107" cy="149"/>
              </a:xfrm>
              <a:custGeom>
                <a:avLst/>
                <a:gdLst>
                  <a:gd name="T0" fmla="*/ 0 w 321"/>
                  <a:gd name="T1" fmla="*/ 446 h 446"/>
                  <a:gd name="T2" fmla="*/ 44 w 321"/>
                  <a:gd name="T3" fmla="*/ 408 h 446"/>
                  <a:gd name="T4" fmla="*/ 70 w 321"/>
                  <a:gd name="T5" fmla="*/ 399 h 446"/>
                  <a:gd name="T6" fmla="*/ 74 w 321"/>
                  <a:gd name="T7" fmla="*/ 378 h 446"/>
                  <a:gd name="T8" fmla="*/ 59 w 321"/>
                  <a:gd name="T9" fmla="*/ 359 h 446"/>
                  <a:gd name="T10" fmla="*/ 56 w 321"/>
                  <a:gd name="T11" fmla="*/ 333 h 446"/>
                  <a:gd name="T12" fmla="*/ 80 w 321"/>
                  <a:gd name="T13" fmla="*/ 291 h 446"/>
                  <a:gd name="T14" fmla="*/ 100 w 321"/>
                  <a:gd name="T15" fmla="*/ 289 h 446"/>
                  <a:gd name="T16" fmla="*/ 112 w 321"/>
                  <a:gd name="T17" fmla="*/ 274 h 446"/>
                  <a:gd name="T18" fmla="*/ 96 w 321"/>
                  <a:gd name="T19" fmla="*/ 248 h 446"/>
                  <a:gd name="T20" fmla="*/ 114 w 321"/>
                  <a:gd name="T21" fmla="*/ 234 h 446"/>
                  <a:gd name="T22" fmla="*/ 106 w 321"/>
                  <a:gd name="T23" fmla="*/ 207 h 446"/>
                  <a:gd name="T24" fmla="*/ 111 w 321"/>
                  <a:gd name="T25" fmla="*/ 194 h 446"/>
                  <a:gd name="T26" fmla="*/ 95 w 321"/>
                  <a:gd name="T27" fmla="*/ 175 h 446"/>
                  <a:gd name="T28" fmla="*/ 78 w 321"/>
                  <a:gd name="T29" fmla="*/ 137 h 446"/>
                  <a:gd name="T30" fmla="*/ 96 w 321"/>
                  <a:gd name="T31" fmla="*/ 108 h 446"/>
                  <a:gd name="T32" fmla="*/ 101 w 321"/>
                  <a:gd name="T33" fmla="*/ 81 h 446"/>
                  <a:gd name="T34" fmla="*/ 112 w 321"/>
                  <a:gd name="T35" fmla="*/ 66 h 446"/>
                  <a:gd name="T36" fmla="*/ 110 w 321"/>
                  <a:gd name="T37" fmla="*/ 40 h 446"/>
                  <a:gd name="T38" fmla="*/ 136 w 321"/>
                  <a:gd name="T39" fmla="*/ 36 h 446"/>
                  <a:gd name="T40" fmla="*/ 152 w 321"/>
                  <a:gd name="T41" fmla="*/ 63 h 446"/>
                  <a:gd name="T42" fmla="*/ 199 w 321"/>
                  <a:gd name="T43" fmla="*/ 58 h 446"/>
                  <a:gd name="T44" fmla="*/ 228 w 321"/>
                  <a:gd name="T45" fmla="*/ 82 h 446"/>
                  <a:gd name="T46" fmla="*/ 235 w 321"/>
                  <a:gd name="T47" fmla="*/ 82 h 446"/>
                  <a:gd name="T48" fmla="*/ 260 w 321"/>
                  <a:gd name="T49" fmla="*/ 66 h 446"/>
                  <a:gd name="T50" fmla="*/ 284 w 321"/>
                  <a:gd name="T51" fmla="*/ 30 h 446"/>
                  <a:gd name="T52" fmla="*/ 311 w 321"/>
                  <a:gd name="T53" fmla="*/ 28 h 446"/>
                  <a:gd name="T54" fmla="*/ 321 w 321"/>
                  <a:gd name="T55" fmla="*/ 0 h 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21" h="446">
                    <a:moveTo>
                      <a:pt x="0" y="446"/>
                    </a:moveTo>
                    <a:lnTo>
                      <a:pt x="44" y="408"/>
                    </a:lnTo>
                    <a:lnTo>
                      <a:pt x="70" y="399"/>
                    </a:lnTo>
                    <a:lnTo>
                      <a:pt x="74" y="378"/>
                    </a:lnTo>
                    <a:lnTo>
                      <a:pt x="59" y="359"/>
                    </a:lnTo>
                    <a:lnTo>
                      <a:pt x="56" y="333"/>
                    </a:lnTo>
                    <a:lnTo>
                      <a:pt x="80" y="291"/>
                    </a:lnTo>
                    <a:lnTo>
                      <a:pt x="100" y="289"/>
                    </a:lnTo>
                    <a:lnTo>
                      <a:pt x="112" y="274"/>
                    </a:lnTo>
                    <a:lnTo>
                      <a:pt x="96" y="248"/>
                    </a:lnTo>
                    <a:lnTo>
                      <a:pt x="114" y="234"/>
                    </a:lnTo>
                    <a:lnTo>
                      <a:pt x="106" y="207"/>
                    </a:lnTo>
                    <a:lnTo>
                      <a:pt x="111" y="194"/>
                    </a:lnTo>
                    <a:lnTo>
                      <a:pt x="95" y="175"/>
                    </a:lnTo>
                    <a:lnTo>
                      <a:pt x="78" y="137"/>
                    </a:lnTo>
                    <a:lnTo>
                      <a:pt x="96" y="108"/>
                    </a:lnTo>
                    <a:lnTo>
                      <a:pt x="101" y="81"/>
                    </a:lnTo>
                    <a:lnTo>
                      <a:pt x="112" y="66"/>
                    </a:lnTo>
                    <a:lnTo>
                      <a:pt x="110" y="40"/>
                    </a:lnTo>
                    <a:lnTo>
                      <a:pt x="136" y="36"/>
                    </a:lnTo>
                    <a:lnTo>
                      <a:pt x="152" y="63"/>
                    </a:lnTo>
                    <a:lnTo>
                      <a:pt x="199" y="58"/>
                    </a:lnTo>
                    <a:lnTo>
                      <a:pt x="228" y="82"/>
                    </a:lnTo>
                    <a:lnTo>
                      <a:pt x="235" y="82"/>
                    </a:lnTo>
                    <a:lnTo>
                      <a:pt x="260" y="66"/>
                    </a:lnTo>
                    <a:lnTo>
                      <a:pt x="284" y="30"/>
                    </a:lnTo>
                    <a:lnTo>
                      <a:pt x="311" y="28"/>
                    </a:lnTo>
                    <a:lnTo>
                      <a:pt x="321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2" name="Freeform 175">
                <a:extLst>
                  <a:ext uri="{FF2B5EF4-FFF2-40B4-BE49-F238E27FC236}">
                    <a16:creationId xmlns:a16="http://schemas.microsoft.com/office/drawing/2014/main" id="{F2C287A9-A2C8-AFB1-BBDE-C61680758B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0" y="607"/>
                <a:ext cx="6" cy="9"/>
              </a:xfrm>
              <a:custGeom>
                <a:avLst/>
                <a:gdLst>
                  <a:gd name="T0" fmla="*/ 0 w 16"/>
                  <a:gd name="T1" fmla="*/ 0 h 26"/>
                  <a:gd name="T2" fmla="*/ 15 w 16"/>
                  <a:gd name="T3" fmla="*/ 12 h 26"/>
                  <a:gd name="T4" fmla="*/ 16 w 16"/>
                  <a:gd name="T5" fmla="*/ 26 h 26"/>
                  <a:gd name="T6" fmla="*/ 1 w 16"/>
                  <a:gd name="T7" fmla="*/ 14 h 26"/>
                  <a:gd name="T8" fmla="*/ 0 w 16"/>
                  <a:gd name="T9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6">
                    <a:moveTo>
                      <a:pt x="0" y="0"/>
                    </a:moveTo>
                    <a:lnTo>
                      <a:pt x="15" y="12"/>
                    </a:lnTo>
                    <a:lnTo>
                      <a:pt x="16" y="26"/>
                    </a:lnTo>
                    <a:lnTo>
                      <a:pt x="1" y="14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3" name="Freeform 176">
                <a:extLst>
                  <a:ext uri="{FF2B5EF4-FFF2-40B4-BE49-F238E27FC236}">
                    <a16:creationId xmlns:a16="http://schemas.microsoft.com/office/drawing/2014/main" id="{BB8F3D5F-3DD4-60D7-71A0-85D292C3D1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27" y="564"/>
                <a:ext cx="20" cy="45"/>
              </a:xfrm>
              <a:custGeom>
                <a:avLst/>
                <a:gdLst>
                  <a:gd name="T0" fmla="*/ 60 w 60"/>
                  <a:gd name="T1" fmla="*/ 136 h 136"/>
                  <a:gd name="T2" fmla="*/ 44 w 60"/>
                  <a:gd name="T3" fmla="*/ 109 h 136"/>
                  <a:gd name="T4" fmla="*/ 56 w 60"/>
                  <a:gd name="T5" fmla="*/ 96 h 136"/>
                  <a:gd name="T6" fmla="*/ 41 w 60"/>
                  <a:gd name="T7" fmla="*/ 77 h 136"/>
                  <a:gd name="T8" fmla="*/ 45 w 60"/>
                  <a:gd name="T9" fmla="*/ 55 h 136"/>
                  <a:gd name="T10" fmla="*/ 0 w 60"/>
                  <a:gd name="T11" fmla="*/ 0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0" h="136">
                    <a:moveTo>
                      <a:pt x="60" y="136"/>
                    </a:moveTo>
                    <a:lnTo>
                      <a:pt x="44" y="109"/>
                    </a:lnTo>
                    <a:lnTo>
                      <a:pt x="56" y="96"/>
                    </a:lnTo>
                    <a:lnTo>
                      <a:pt x="41" y="77"/>
                    </a:lnTo>
                    <a:lnTo>
                      <a:pt x="45" y="55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4" name="Freeform 177">
                <a:extLst>
                  <a:ext uri="{FF2B5EF4-FFF2-40B4-BE49-F238E27FC236}">
                    <a16:creationId xmlns:a16="http://schemas.microsoft.com/office/drawing/2014/main" id="{3F009C29-A13D-9C2F-F03C-777BA2ECDA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7" y="609"/>
                <a:ext cx="102" cy="383"/>
              </a:xfrm>
              <a:custGeom>
                <a:avLst/>
                <a:gdLst>
                  <a:gd name="T0" fmla="*/ 0 w 305"/>
                  <a:gd name="T1" fmla="*/ 0 h 1149"/>
                  <a:gd name="T2" fmla="*/ 7 w 305"/>
                  <a:gd name="T3" fmla="*/ 5 h 1149"/>
                  <a:gd name="T4" fmla="*/ 4 w 305"/>
                  <a:gd name="T5" fmla="*/ 46 h 1149"/>
                  <a:gd name="T6" fmla="*/ 14 w 305"/>
                  <a:gd name="T7" fmla="*/ 79 h 1149"/>
                  <a:gd name="T8" fmla="*/ 36 w 305"/>
                  <a:gd name="T9" fmla="*/ 97 h 1149"/>
                  <a:gd name="T10" fmla="*/ 101 w 305"/>
                  <a:gd name="T11" fmla="*/ 84 h 1149"/>
                  <a:gd name="T12" fmla="*/ 127 w 305"/>
                  <a:gd name="T13" fmla="*/ 68 h 1149"/>
                  <a:gd name="T14" fmla="*/ 162 w 305"/>
                  <a:gd name="T15" fmla="*/ 85 h 1149"/>
                  <a:gd name="T16" fmla="*/ 203 w 305"/>
                  <a:gd name="T17" fmla="*/ 161 h 1149"/>
                  <a:gd name="T18" fmla="*/ 206 w 305"/>
                  <a:gd name="T19" fmla="*/ 195 h 1149"/>
                  <a:gd name="T20" fmla="*/ 234 w 305"/>
                  <a:gd name="T21" fmla="*/ 213 h 1149"/>
                  <a:gd name="T22" fmla="*/ 230 w 305"/>
                  <a:gd name="T23" fmla="*/ 239 h 1149"/>
                  <a:gd name="T24" fmla="*/ 206 w 305"/>
                  <a:gd name="T25" fmla="*/ 262 h 1149"/>
                  <a:gd name="T26" fmla="*/ 209 w 305"/>
                  <a:gd name="T27" fmla="*/ 302 h 1149"/>
                  <a:gd name="T28" fmla="*/ 205 w 305"/>
                  <a:gd name="T29" fmla="*/ 329 h 1149"/>
                  <a:gd name="T30" fmla="*/ 212 w 305"/>
                  <a:gd name="T31" fmla="*/ 335 h 1149"/>
                  <a:gd name="T32" fmla="*/ 232 w 305"/>
                  <a:gd name="T33" fmla="*/ 340 h 1149"/>
                  <a:gd name="T34" fmla="*/ 230 w 305"/>
                  <a:gd name="T35" fmla="*/ 380 h 1149"/>
                  <a:gd name="T36" fmla="*/ 234 w 305"/>
                  <a:gd name="T37" fmla="*/ 434 h 1149"/>
                  <a:gd name="T38" fmla="*/ 242 w 305"/>
                  <a:gd name="T39" fmla="*/ 439 h 1149"/>
                  <a:gd name="T40" fmla="*/ 275 w 305"/>
                  <a:gd name="T41" fmla="*/ 444 h 1149"/>
                  <a:gd name="T42" fmla="*/ 284 w 305"/>
                  <a:gd name="T43" fmla="*/ 463 h 1149"/>
                  <a:gd name="T44" fmla="*/ 280 w 305"/>
                  <a:gd name="T45" fmla="*/ 484 h 1149"/>
                  <a:gd name="T46" fmla="*/ 294 w 305"/>
                  <a:gd name="T47" fmla="*/ 495 h 1149"/>
                  <a:gd name="T48" fmla="*/ 303 w 305"/>
                  <a:gd name="T49" fmla="*/ 514 h 1149"/>
                  <a:gd name="T50" fmla="*/ 291 w 305"/>
                  <a:gd name="T51" fmla="*/ 535 h 1149"/>
                  <a:gd name="T52" fmla="*/ 275 w 305"/>
                  <a:gd name="T53" fmla="*/ 578 h 1149"/>
                  <a:gd name="T54" fmla="*/ 304 w 305"/>
                  <a:gd name="T55" fmla="*/ 602 h 1149"/>
                  <a:gd name="T56" fmla="*/ 305 w 305"/>
                  <a:gd name="T57" fmla="*/ 616 h 1149"/>
                  <a:gd name="T58" fmla="*/ 273 w 305"/>
                  <a:gd name="T59" fmla="*/ 631 h 1149"/>
                  <a:gd name="T60" fmla="*/ 243 w 305"/>
                  <a:gd name="T61" fmla="*/ 661 h 1149"/>
                  <a:gd name="T62" fmla="*/ 266 w 305"/>
                  <a:gd name="T63" fmla="*/ 692 h 1149"/>
                  <a:gd name="T64" fmla="*/ 254 w 305"/>
                  <a:gd name="T65" fmla="*/ 721 h 1149"/>
                  <a:gd name="T66" fmla="*/ 265 w 305"/>
                  <a:gd name="T67" fmla="*/ 760 h 1149"/>
                  <a:gd name="T68" fmla="*/ 254 w 305"/>
                  <a:gd name="T69" fmla="*/ 794 h 1149"/>
                  <a:gd name="T70" fmla="*/ 257 w 305"/>
                  <a:gd name="T71" fmla="*/ 807 h 1149"/>
                  <a:gd name="T72" fmla="*/ 221 w 305"/>
                  <a:gd name="T73" fmla="*/ 864 h 1149"/>
                  <a:gd name="T74" fmla="*/ 245 w 305"/>
                  <a:gd name="T75" fmla="*/ 902 h 1149"/>
                  <a:gd name="T76" fmla="*/ 252 w 305"/>
                  <a:gd name="T77" fmla="*/ 909 h 1149"/>
                  <a:gd name="T78" fmla="*/ 244 w 305"/>
                  <a:gd name="T79" fmla="*/ 964 h 1149"/>
                  <a:gd name="T80" fmla="*/ 254 w 305"/>
                  <a:gd name="T81" fmla="*/ 1003 h 1149"/>
                  <a:gd name="T82" fmla="*/ 287 w 305"/>
                  <a:gd name="T83" fmla="*/ 999 h 1149"/>
                  <a:gd name="T84" fmla="*/ 282 w 305"/>
                  <a:gd name="T85" fmla="*/ 1013 h 1149"/>
                  <a:gd name="T86" fmla="*/ 255 w 305"/>
                  <a:gd name="T87" fmla="*/ 1023 h 1149"/>
                  <a:gd name="T88" fmla="*/ 225 w 305"/>
                  <a:gd name="T89" fmla="*/ 1046 h 1149"/>
                  <a:gd name="T90" fmla="*/ 228 w 305"/>
                  <a:gd name="T91" fmla="*/ 1078 h 1149"/>
                  <a:gd name="T92" fmla="*/ 269 w 305"/>
                  <a:gd name="T93" fmla="*/ 1095 h 1149"/>
                  <a:gd name="T94" fmla="*/ 265 w 305"/>
                  <a:gd name="T95" fmla="*/ 1115 h 1149"/>
                  <a:gd name="T96" fmla="*/ 268 w 305"/>
                  <a:gd name="T97" fmla="*/ 1149 h 1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305" h="1149">
                    <a:moveTo>
                      <a:pt x="0" y="0"/>
                    </a:moveTo>
                    <a:lnTo>
                      <a:pt x="7" y="5"/>
                    </a:lnTo>
                    <a:lnTo>
                      <a:pt x="4" y="46"/>
                    </a:lnTo>
                    <a:lnTo>
                      <a:pt x="14" y="79"/>
                    </a:lnTo>
                    <a:lnTo>
                      <a:pt x="36" y="97"/>
                    </a:lnTo>
                    <a:lnTo>
                      <a:pt x="101" y="84"/>
                    </a:lnTo>
                    <a:lnTo>
                      <a:pt x="127" y="68"/>
                    </a:lnTo>
                    <a:lnTo>
                      <a:pt x="162" y="85"/>
                    </a:lnTo>
                    <a:lnTo>
                      <a:pt x="203" y="161"/>
                    </a:lnTo>
                    <a:lnTo>
                      <a:pt x="206" y="195"/>
                    </a:lnTo>
                    <a:lnTo>
                      <a:pt x="234" y="213"/>
                    </a:lnTo>
                    <a:lnTo>
                      <a:pt x="230" y="239"/>
                    </a:lnTo>
                    <a:lnTo>
                      <a:pt x="206" y="262"/>
                    </a:lnTo>
                    <a:lnTo>
                      <a:pt x="209" y="302"/>
                    </a:lnTo>
                    <a:lnTo>
                      <a:pt x="205" y="329"/>
                    </a:lnTo>
                    <a:lnTo>
                      <a:pt x="212" y="335"/>
                    </a:lnTo>
                    <a:lnTo>
                      <a:pt x="232" y="340"/>
                    </a:lnTo>
                    <a:lnTo>
                      <a:pt x="230" y="380"/>
                    </a:lnTo>
                    <a:lnTo>
                      <a:pt x="234" y="434"/>
                    </a:lnTo>
                    <a:lnTo>
                      <a:pt x="242" y="439"/>
                    </a:lnTo>
                    <a:lnTo>
                      <a:pt x="275" y="444"/>
                    </a:lnTo>
                    <a:lnTo>
                      <a:pt x="284" y="463"/>
                    </a:lnTo>
                    <a:lnTo>
                      <a:pt x="280" y="484"/>
                    </a:lnTo>
                    <a:lnTo>
                      <a:pt x="294" y="495"/>
                    </a:lnTo>
                    <a:lnTo>
                      <a:pt x="303" y="514"/>
                    </a:lnTo>
                    <a:lnTo>
                      <a:pt x="291" y="535"/>
                    </a:lnTo>
                    <a:lnTo>
                      <a:pt x="275" y="578"/>
                    </a:lnTo>
                    <a:lnTo>
                      <a:pt x="304" y="602"/>
                    </a:lnTo>
                    <a:lnTo>
                      <a:pt x="305" y="616"/>
                    </a:lnTo>
                    <a:lnTo>
                      <a:pt x="273" y="631"/>
                    </a:lnTo>
                    <a:lnTo>
                      <a:pt x="243" y="661"/>
                    </a:lnTo>
                    <a:lnTo>
                      <a:pt x="266" y="692"/>
                    </a:lnTo>
                    <a:lnTo>
                      <a:pt x="254" y="721"/>
                    </a:lnTo>
                    <a:lnTo>
                      <a:pt x="265" y="760"/>
                    </a:lnTo>
                    <a:lnTo>
                      <a:pt x="254" y="794"/>
                    </a:lnTo>
                    <a:lnTo>
                      <a:pt x="257" y="807"/>
                    </a:lnTo>
                    <a:lnTo>
                      <a:pt x="221" y="864"/>
                    </a:lnTo>
                    <a:lnTo>
                      <a:pt x="245" y="902"/>
                    </a:lnTo>
                    <a:lnTo>
                      <a:pt x="252" y="909"/>
                    </a:lnTo>
                    <a:lnTo>
                      <a:pt x="244" y="964"/>
                    </a:lnTo>
                    <a:lnTo>
                      <a:pt x="254" y="1003"/>
                    </a:lnTo>
                    <a:lnTo>
                      <a:pt x="287" y="999"/>
                    </a:lnTo>
                    <a:lnTo>
                      <a:pt x="282" y="1013"/>
                    </a:lnTo>
                    <a:lnTo>
                      <a:pt x="255" y="1023"/>
                    </a:lnTo>
                    <a:lnTo>
                      <a:pt x="225" y="1046"/>
                    </a:lnTo>
                    <a:lnTo>
                      <a:pt x="228" y="1078"/>
                    </a:lnTo>
                    <a:lnTo>
                      <a:pt x="269" y="1095"/>
                    </a:lnTo>
                    <a:lnTo>
                      <a:pt x="265" y="1115"/>
                    </a:lnTo>
                    <a:lnTo>
                      <a:pt x="268" y="114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5" name="Freeform 178">
                <a:extLst>
                  <a:ext uri="{FF2B5EF4-FFF2-40B4-BE49-F238E27FC236}">
                    <a16:creationId xmlns:a16="http://schemas.microsoft.com/office/drawing/2014/main" id="{1CB5B2D6-1277-4AC8-6525-F9675884E2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6" y="642"/>
                <a:ext cx="9" cy="11"/>
              </a:xfrm>
              <a:custGeom>
                <a:avLst/>
                <a:gdLst>
                  <a:gd name="T0" fmla="*/ 14 w 28"/>
                  <a:gd name="T1" fmla="*/ 6 h 32"/>
                  <a:gd name="T2" fmla="*/ 27 w 28"/>
                  <a:gd name="T3" fmla="*/ 5 h 32"/>
                  <a:gd name="T4" fmla="*/ 28 w 28"/>
                  <a:gd name="T5" fmla="*/ 19 h 32"/>
                  <a:gd name="T6" fmla="*/ 23 w 28"/>
                  <a:gd name="T7" fmla="*/ 32 h 32"/>
                  <a:gd name="T8" fmla="*/ 16 w 28"/>
                  <a:gd name="T9" fmla="*/ 26 h 32"/>
                  <a:gd name="T10" fmla="*/ 15 w 28"/>
                  <a:gd name="T11" fmla="*/ 13 h 32"/>
                  <a:gd name="T12" fmla="*/ 7 w 28"/>
                  <a:gd name="T13" fmla="*/ 13 h 32"/>
                  <a:gd name="T14" fmla="*/ 0 w 28"/>
                  <a:gd name="T15" fmla="*/ 8 h 32"/>
                  <a:gd name="T16" fmla="*/ 13 w 28"/>
                  <a:gd name="T17" fmla="*/ 0 h 32"/>
                  <a:gd name="T18" fmla="*/ 14 w 28"/>
                  <a:gd name="T19" fmla="*/ 6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8" h="32">
                    <a:moveTo>
                      <a:pt x="14" y="6"/>
                    </a:moveTo>
                    <a:lnTo>
                      <a:pt x="27" y="5"/>
                    </a:lnTo>
                    <a:lnTo>
                      <a:pt x="28" y="19"/>
                    </a:lnTo>
                    <a:lnTo>
                      <a:pt x="23" y="32"/>
                    </a:lnTo>
                    <a:lnTo>
                      <a:pt x="16" y="26"/>
                    </a:lnTo>
                    <a:lnTo>
                      <a:pt x="15" y="13"/>
                    </a:lnTo>
                    <a:lnTo>
                      <a:pt x="7" y="13"/>
                    </a:lnTo>
                    <a:lnTo>
                      <a:pt x="0" y="8"/>
                    </a:lnTo>
                    <a:lnTo>
                      <a:pt x="13" y="0"/>
                    </a:lnTo>
                    <a:lnTo>
                      <a:pt x="14" y="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6" name="Freeform 179">
                <a:extLst>
                  <a:ext uri="{FF2B5EF4-FFF2-40B4-BE49-F238E27FC236}">
                    <a16:creationId xmlns:a16="http://schemas.microsoft.com/office/drawing/2014/main" id="{B218CD34-7EFA-FA8B-643D-479F3002F1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7" y="582"/>
                <a:ext cx="107" cy="27"/>
              </a:xfrm>
              <a:custGeom>
                <a:avLst/>
                <a:gdLst>
                  <a:gd name="T0" fmla="*/ 321 w 321"/>
                  <a:gd name="T1" fmla="*/ 72 h 83"/>
                  <a:gd name="T2" fmla="*/ 286 w 321"/>
                  <a:gd name="T3" fmla="*/ 55 h 83"/>
                  <a:gd name="T4" fmla="*/ 278 w 321"/>
                  <a:gd name="T5" fmla="*/ 43 h 83"/>
                  <a:gd name="T6" fmla="*/ 277 w 321"/>
                  <a:gd name="T7" fmla="*/ 30 h 83"/>
                  <a:gd name="T8" fmla="*/ 263 w 321"/>
                  <a:gd name="T9" fmla="*/ 25 h 83"/>
                  <a:gd name="T10" fmla="*/ 262 w 321"/>
                  <a:gd name="T11" fmla="*/ 17 h 83"/>
                  <a:gd name="T12" fmla="*/ 255 w 321"/>
                  <a:gd name="T13" fmla="*/ 12 h 83"/>
                  <a:gd name="T14" fmla="*/ 242 w 321"/>
                  <a:gd name="T15" fmla="*/ 13 h 83"/>
                  <a:gd name="T16" fmla="*/ 227 w 321"/>
                  <a:gd name="T17" fmla="*/ 0 h 83"/>
                  <a:gd name="T18" fmla="*/ 214 w 321"/>
                  <a:gd name="T19" fmla="*/ 1 h 83"/>
                  <a:gd name="T20" fmla="*/ 215 w 321"/>
                  <a:gd name="T21" fmla="*/ 21 h 83"/>
                  <a:gd name="T22" fmla="*/ 203 w 321"/>
                  <a:gd name="T23" fmla="*/ 30 h 83"/>
                  <a:gd name="T24" fmla="*/ 202 w 321"/>
                  <a:gd name="T25" fmla="*/ 16 h 83"/>
                  <a:gd name="T26" fmla="*/ 175 w 321"/>
                  <a:gd name="T27" fmla="*/ 26 h 83"/>
                  <a:gd name="T28" fmla="*/ 142 w 321"/>
                  <a:gd name="T29" fmla="*/ 15 h 83"/>
                  <a:gd name="T30" fmla="*/ 116 w 321"/>
                  <a:gd name="T31" fmla="*/ 37 h 83"/>
                  <a:gd name="T32" fmla="*/ 112 w 321"/>
                  <a:gd name="T33" fmla="*/ 65 h 83"/>
                  <a:gd name="T34" fmla="*/ 70 w 321"/>
                  <a:gd name="T35" fmla="*/ 43 h 83"/>
                  <a:gd name="T36" fmla="*/ 0 w 321"/>
                  <a:gd name="T37" fmla="*/ 83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21" h="83">
                    <a:moveTo>
                      <a:pt x="321" y="72"/>
                    </a:moveTo>
                    <a:lnTo>
                      <a:pt x="286" y="55"/>
                    </a:lnTo>
                    <a:lnTo>
                      <a:pt x="278" y="43"/>
                    </a:lnTo>
                    <a:lnTo>
                      <a:pt x="277" y="30"/>
                    </a:lnTo>
                    <a:lnTo>
                      <a:pt x="263" y="25"/>
                    </a:lnTo>
                    <a:lnTo>
                      <a:pt x="262" y="17"/>
                    </a:lnTo>
                    <a:lnTo>
                      <a:pt x="255" y="12"/>
                    </a:lnTo>
                    <a:lnTo>
                      <a:pt x="242" y="13"/>
                    </a:lnTo>
                    <a:lnTo>
                      <a:pt x="227" y="0"/>
                    </a:lnTo>
                    <a:lnTo>
                      <a:pt x="214" y="1"/>
                    </a:lnTo>
                    <a:lnTo>
                      <a:pt x="215" y="21"/>
                    </a:lnTo>
                    <a:lnTo>
                      <a:pt x="203" y="30"/>
                    </a:lnTo>
                    <a:lnTo>
                      <a:pt x="202" y="16"/>
                    </a:lnTo>
                    <a:lnTo>
                      <a:pt x="175" y="26"/>
                    </a:lnTo>
                    <a:lnTo>
                      <a:pt x="142" y="15"/>
                    </a:lnTo>
                    <a:lnTo>
                      <a:pt x="116" y="37"/>
                    </a:lnTo>
                    <a:lnTo>
                      <a:pt x="112" y="65"/>
                    </a:lnTo>
                    <a:lnTo>
                      <a:pt x="70" y="43"/>
                    </a:lnTo>
                    <a:lnTo>
                      <a:pt x="0" y="8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7" name="Freeform 180">
                <a:extLst>
                  <a:ext uri="{FF2B5EF4-FFF2-40B4-BE49-F238E27FC236}">
                    <a16:creationId xmlns:a16="http://schemas.microsoft.com/office/drawing/2014/main" id="{99ED7BE9-2A9C-7C44-7B61-C242406E03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54" y="606"/>
                <a:ext cx="317" cy="355"/>
              </a:xfrm>
              <a:custGeom>
                <a:avLst/>
                <a:gdLst>
                  <a:gd name="T0" fmla="*/ 951 w 951"/>
                  <a:gd name="T1" fmla="*/ 1066 h 1066"/>
                  <a:gd name="T2" fmla="*/ 914 w 951"/>
                  <a:gd name="T3" fmla="*/ 1023 h 1066"/>
                  <a:gd name="T4" fmla="*/ 892 w 951"/>
                  <a:gd name="T5" fmla="*/ 1005 h 1066"/>
                  <a:gd name="T6" fmla="*/ 890 w 951"/>
                  <a:gd name="T7" fmla="*/ 985 h 1066"/>
                  <a:gd name="T8" fmla="*/ 850 w 951"/>
                  <a:gd name="T9" fmla="*/ 982 h 1066"/>
                  <a:gd name="T10" fmla="*/ 828 w 951"/>
                  <a:gd name="T11" fmla="*/ 964 h 1066"/>
                  <a:gd name="T12" fmla="*/ 809 w 951"/>
                  <a:gd name="T13" fmla="*/ 972 h 1066"/>
                  <a:gd name="T14" fmla="*/ 775 w 951"/>
                  <a:gd name="T15" fmla="*/ 976 h 1066"/>
                  <a:gd name="T16" fmla="*/ 753 w 951"/>
                  <a:gd name="T17" fmla="*/ 958 h 1066"/>
                  <a:gd name="T18" fmla="*/ 719 w 951"/>
                  <a:gd name="T19" fmla="*/ 953 h 1066"/>
                  <a:gd name="T20" fmla="*/ 691 w 951"/>
                  <a:gd name="T21" fmla="*/ 929 h 1066"/>
                  <a:gd name="T22" fmla="*/ 636 w 951"/>
                  <a:gd name="T23" fmla="*/ 922 h 1066"/>
                  <a:gd name="T24" fmla="*/ 620 w 951"/>
                  <a:gd name="T25" fmla="*/ 889 h 1066"/>
                  <a:gd name="T26" fmla="*/ 593 w 951"/>
                  <a:gd name="T27" fmla="*/ 885 h 1066"/>
                  <a:gd name="T28" fmla="*/ 541 w 951"/>
                  <a:gd name="T29" fmla="*/ 836 h 1066"/>
                  <a:gd name="T30" fmla="*/ 473 w 951"/>
                  <a:gd name="T31" fmla="*/ 829 h 1066"/>
                  <a:gd name="T32" fmla="*/ 444 w 951"/>
                  <a:gd name="T33" fmla="*/ 805 h 1066"/>
                  <a:gd name="T34" fmla="*/ 391 w 951"/>
                  <a:gd name="T35" fmla="*/ 810 h 1066"/>
                  <a:gd name="T36" fmla="*/ 374 w 951"/>
                  <a:gd name="T37" fmla="*/ 777 h 1066"/>
                  <a:gd name="T38" fmla="*/ 353 w 951"/>
                  <a:gd name="T39" fmla="*/ 767 h 1066"/>
                  <a:gd name="T40" fmla="*/ 352 w 951"/>
                  <a:gd name="T41" fmla="*/ 753 h 1066"/>
                  <a:gd name="T42" fmla="*/ 336 w 951"/>
                  <a:gd name="T43" fmla="*/ 734 h 1066"/>
                  <a:gd name="T44" fmla="*/ 351 w 951"/>
                  <a:gd name="T45" fmla="*/ 673 h 1066"/>
                  <a:gd name="T46" fmla="*/ 344 w 951"/>
                  <a:gd name="T47" fmla="*/ 660 h 1066"/>
                  <a:gd name="T48" fmla="*/ 267 w 951"/>
                  <a:gd name="T49" fmla="*/ 634 h 1066"/>
                  <a:gd name="T50" fmla="*/ 214 w 951"/>
                  <a:gd name="T51" fmla="*/ 638 h 1066"/>
                  <a:gd name="T52" fmla="*/ 191 w 951"/>
                  <a:gd name="T53" fmla="*/ 606 h 1066"/>
                  <a:gd name="T54" fmla="*/ 142 w 951"/>
                  <a:gd name="T55" fmla="*/ 592 h 1066"/>
                  <a:gd name="T56" fmla="*/ 132 w 951"/>
                  <a:gd name="T57" fmla="*/ 552 h 1066"/>
                  <a:gd name="T58" fmla="*/ 117 w 951"/>
                  <a:gd name="T59" fmla="*/ 534 h 1066"/>
                  <a:gd name="T60" fmla="*/ 67 w 951"/>
                  <a:gd name="T61" fmla="*/ 511 h 1066"/>
                  <a:gd name="T62" fmla="*/ 48 w 951"/>
                  <a:gd name="T63" fmla="*/ 453 h 1066"/>
                  <a:gd name="T64" fmla="*/ 94 w 951"/>
                  <a:gd name="T65" fmla="*/ 435 h 1066"/>
                  <a:gd name="T66" fmla="*/ 92 w 951"/>
                  <a:gd name="T67" fmla="*/ 408 h 1066"/>
                  <a:gd name="T68" fmla="*/ 108 w 951"/>
                  <a:gd name="T69" fmla="*/ 373 h 1066"/>
                  <a:gd name="T70" fmla="*/ 85 w 951"/>
                  <a:gd name="T71" fmla="*/ 342 h 1066"/>
                  <a:gd name="T72" fmla="*/ 108 w 951"/>
                  <a:gd name="T73" fmla="*/ 306 h 1066"/>
                  <a:gd name="T74" fmla="*/ 107 w 951"/>
                  <a:gd name="T75" fmla="*/ 286 h 1066"/>
                  <a:gd name="T76" fmla="*/ 87 w 951"/>
                  <a:gd name="T77" fmla="*/ 220 h 1066"/>
                  <a:gd name="T78" fmla="*/ 52 w 951"/>
                  <a:gd name="T79" fmla="*/ 190 h 1066"/>
                  <a:gd name="T80" fmla="*/ 48 w 951"/>
                  <a:gd name="T81" fmla="*/ 164 h 1066"/>
                  <a:gd name="T82" fmla="*/ 33 w 951"/>
                  <a:gd name="T83" fmla="*/ 138 h 1066"/>
                  <a:gd name="T84" fmla="*/ 23 w 951"/>
                  <a:gd name="T85" fmla="*/ 99 h 1066"/>
                  <a:gd name="T86" fmla="*/ 33 w 951"/>
                  <a:gd name="T87" fmla="*/ 64 h 1066"/>
                  <a:gd name="T88" fmla="*/ 29 w 951"/>
                  <a:gd name="T89" fmla="*/ 24 h 1066"/>
                  <a:gd name="T90" fmla="*/ 0 w 951"/>
                  <a:gd name="T91" fmla="*/ 0 h 10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951" h="1066">
                    <a:moveTo>
                      <a:pt x="951" y="1066"/>
                    </a:moveTo>
                    <a:lnTo>
                      <a:pt x="914" y="1023"/>
                    </a:lnTo>
                    <a:lnTo>
                      <a:pt x="892" y="1005"/>
                    </a:lnTo>
                    <a:lnTo>
                      <a:pt x="890" y="985"/>
                    </a:lnTo>
                    <a:lnTo>
                      <a:pt x="850" y="982"/>
                    </a:lnTo>
                    <a:lnTo>
                      <a:pt x="828" y="964"/>
                    </a:lnTo>
                    <a:lnTo>
                      <a:pt x="809" y="972"/>
                    </a:lnTo>
                    <a:lnTo>
                      <a:pt x="775" y="976"/>
                    </a:lnTo>
                    <a:lnTo>
                      <a:pt x="753" y="958"/>
                    </a:lnTo>
                    <a:lnTo>
                      <a:pt x="719" y="953"/>
                    </a:lnTo>
                    <a:lnTo>
                      <a:pt x="691" y="929"/>
                    </a:lnTo>
                    <a:lnTo>
                      <a:pt x="636" y="922"/>
                    </a:lnTo>
                    <a:lnTo>
                      <a:pt x="620" y="889"/>
                    </a:lnTo>
                    <a:lnTo>
                      <a:pt x="593" y="885"/>
                    </a:lnTo>
                    <a:lnTo>
                      <a:pt x="541" y="836"/>
                    </a:lnTo>
                    <a:lnTo>
                      <a:pt x="473" y="829"/>
                    </a:lnTo>
                    <a:lnTo>
                      <a:pt x="444" y="805"/>
                    </a:lnTo>
                    <a:lnTo>
                      <a:pt x="391" y="810"/>
                    </a:lnTo>
                    <a:lnTo>
                      <a:pt x="374" y="777"/>
                    </a:lnTo>
                    <a:lnTo>
                      <a:pt x="353" y="767"/>
                    </a:lnTo>
                    <a:lnTo>
                      <a:pt x="352" y="753"/>
                    </a:lnTo>
                    <a:lnTo>
                      <a:pt x="336" y="734"/>
                    </a:lnTo>
                    <a:lnTo>
                      <a:pt x="351" y="673"/>
                    </a:lnTo>
                    <a:lnTo>
                      <a:pt x="344" y="660"/>
                    </a:lnTo>
                    <a:lnTo>
                      <a:pt x="267" y="634"/>
                    </a:lnTo>
                    <a:lnTo>
                      <a:pt x="214" y="638"/>
                    </a:lnTo>
                    <a:lnTo>
                      <a:pt x="191" y="606"/>
                    </a:lnTo>
                    <a:lnTo>
                      <a:pt x="142" y="592"/>
                    </a:lnTo>
                    <a:lnTo>
                      <a:pt x="132" y="552"/>
                    </a:lnTo>
                    <a:lnTo>
                      <a:pt x="117" y="534"/>
                    </a:lnTo>
                    <a:lnTo>
                      <a:pt x="67" y="511"/>
                    </a:lnTo>
                    <a:lnTo>
                      <a:pt x="48" y="453"/>
                    </a:lnTo>
                    <a:lnTo>
                      <a:pt x="94" y="435"/>
                    </a:lnTo>
                    <a:lnTo>
                      <a:pt x="92" y="408"/>
                    </a:lnTo>
                    <a:lnTo>
                      <a:pt x="108" y="373"/>
                    </a:lnTo>
                    <a:lnTo>
                      <a:pt x="85" y="342"/>
                    </a:lnTo>
                    <a:lnTo>
                      <a:pt x="108" y="306"/>
                    </a:lnTo>
                    <a:lnTo>
                      <a:pt x="107" y="286"/>
                    </a:lnTo>
                    <a:lnTo>
                      <a:pt x="87" y="220"/>
                    </a:lnTo>
                    <a:lnTo>
                      <a:pt x="52" y="190"/>
                    </a:lnTo>
                    <a:lnTo>
                      <a:pt x="48" y="164"/>
                    </a:lnTo>
                    <a:lnTo>
                      <a:pt x="33" y="138"/>
                    </a:lnTo>
                    <a:lnTo>
                      <a:pt x="23" y="99"/>
                    </a:lnTo>
                    <a:lnTo>
                      <a:pt x="33" y="64"/>
                    </a:lnTo>
                    <a:lnTo>
                      <a:pt x="29" y="24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8" name="Freeform 181">
                <a:extLst>
                  <a:ext uri="{FF2B5EF4-FFF2-40B4-BE49-F238E27FC236}">
                    <a16:creationId xmlns:a16="http://schemas.microsoft.com/office/drawing/2014/main" id="{1FB427C0-0F6B-943D-3A54-B72450299B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9" y="713"/>
                <a:ext cx="34" cy="213"/>
              </a:xfrm>
              <a:custGeom>
                <a:avLst/>
                <a:gdLst>
                  <a:gd name="T0" fmla="*/ 80 w 103"/>
                  <a:gd name="T1" fmla="*/ 640 h 640"/>
                  <a:gd name="T2" fmla="*/ 97 w 103"/>
                  <a:gd name="T3" fmla="*/ 605 h 640"/>
                  <a:gd name="T4" fmla="*/ 87 w 103"/>
                  <a:gd name="T5" fmla="*/ 572 h 640"/>
                  <a:gd name="T6" fmla="*/ 0 w 103"/>
                  <a:gd name="T7" fmla="*/ 500 h 640"/>
                  <a:gd name="T8" fmla="*/ 5 w 103"/>
                  <a:gd name="T9" fmla="*/ 478 h 640"/>
                  <a:gd name="T10" fmla="*/ 29 w 103"/>
                  <a:gd name="T11" fmla="*/ 456 h 640"/>
                  <a:gd name="T12" fmla="*/ 20 w 103"/>
                  <a:gd name="T13" fmla="*/ 424 h 640"/>
                  <a:gd name="T14" fmla="*/ 23 w 103"/>
                  <a:gd name="T15" fmla="*/ 384 h 640"/>
                  <a:gd name="T16" fmla="*/ 41 w 103"/>
                  <a:gd name="T17" fmla="*/ 355 h 640"/>
                  <a:gd name="T18" fmla="*/ 86 w 103"/>
                  <a:gd name="T19" fmla="*/ 343 h 640"/>
                  <a:gd name="T20" fmla="*/ 103 w 103"/>
                  <a:gd name="T21" fmla="*/ 309 h 640"/>
                  <a:gd name="T22" fmla="*/ 88 w 103"/>
                  <a:gd name="T23" fmla="*/ 290 h 640"/>
                  <a:gd name="T24" fmla="*/ 100 w 103"/>
                  <a:gd name="T25" fmla="*/ 275 h 640"/>
                  <a:gd name="T26" fmla="*/ 97 w 103"/>
                  <a:gd name="T27" fmla="*/ 242 h 640"/>
                  <a:gd name="T28" fmla="*/ 69 w 103"/>
                  <a:gd name="T29" fmla="*/ 232 h 640"/>
                  <a:gd name="T30" fmla="*/ 80 w 103"/>
                  <a:gd name="T31" fmla="*/ 203 h 640"/>
                  <a:gd name="T32" fmla="*/ 76 w 103"/>
                  <a:gd name="T33" fmla="*/ 157 h 640"/>
                  <a:gd name="T34" fmla="*/ 33 w 103"/>
                  <a:gd name="T35" fmla="*/ 67 h 640"/>
                  <a:gd name="T36" fmla="*/ 63 w 103"/>
                  <a:gd name="T37" fmla="*/ 24 h 640"/>
                  <a:gd name="T38" fmla="*/ 48 w 103"/>
                  <a:gd name="T39" fmla="*/ 5 h 640"/>
                  <a:gd name="T40" fmla="*/ 34 w 103"/>
                  <a:gd name="T41" fmla="*/ 0 h 6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03" h="640">
                    <a:moveTo>
                      <a:pt x="80" y="640"/>
                    </a:moveTo>
                    <a:lnTo>
                      <a:pt x="97" y="605"/>
                    </a:lnTo>
                    <a:lnTo>
                      <a:pt x="87" y="572"/>
                    </a:lnTo>
                    <a:lnTo>
                      <a:pt x="0" y="500"/>
                    </a:lnTo>
                    <a:lnTo>
                      <a:pt x="5" y="478"/>
                    </a:lnTo>
                    <a:lnTo>
                      <a:pt x="29" y="456"/>
                    </a:lnTo>
                    <a:lnTo>
                      <a:pt x="20" y="424"/>
                    </a:lnTo>
                    <a:lnTo>
                      <a:pt x="23" y="384"/>
                    </a:lnTo>
                    <a:lnTo>
                      <a:pt x="41" y="355"/>
                    </a:lnTo>
                    <a:lnTo>
                      <a:pt x="86" y="343"/>
                    </a:lnTo>
                    <a:lnTo>
                      <a:pt x="103" y="309"/>
                    </a:lnTo>
                    <a:lnTo>
                      <a:pt x="88" y="290"/>
                    </a:lnTo>
                    <a:lnTo>
                      <a:pt x="100" y="275"/>
                    </a:lnTo>
                    <a:lnTo>
                      <a:pt x="97" y="242"/>
                    </a:lnTo>
                    <a:lnTo>
                      <a:pt x="69" y="232"/>
                    </a:lnTo>
                    <a:lnTo>
                      <a:pt x="80" y="203"/>
                    </a:lnTo>
                    <a:lnTo>
                      <a:pt x="76" y="157"/>
                    </a:lnTo>
                    <a:lnTo>
                      <a:pt x="33" y="67"/>
                    </a:lnTo>
                    <a:lnTo>
                      <a:pt x="63" y="24"/>
                    </a:lnTo>
                    <a:lnTo>
                      <a:pt x="48" y="5"/>
                    </a:lnTo>
                    <a:lnTo>
                      <a:pt x="34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9" name="Freeform 182">
                <a:extLst>
                  <a:ext uri="{FF2B5EF4-FFF2-40B4-BE49-F238E27FC236}">
                    <a16:creationId xmlns:a16="http://schemas.microsoft.com/office/drawing/2014/main" id="{6A82078F-DA9C-294B-CAE6-87EE5927CF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6" y="926"/>
                <a:ext cx="125" cy="98"/>
              </a:xfrm>
              <a:custGeom>
                <a:avLst/>
                <a:gdLst>
                  <a:gd name="T0" fmla="*/ 376 w 376"/>
                  <a:gd name="T1" fmla="*/ 294 h 294"/>
                  <a:gd name="T2" fmla="*/ 333 w 376"/>
                  <a:gd name="T3" fmla="*/ 265 h 294"/>
                  <a:gd name="T4" fmla="*/ 324 w 376"/>
                  <a:gd name="T5" fmla="*/ 232 h 294"/>
                  <a:gd name="T6" fmla="*/ 289 w 376"/>
                  <a:gd name="T7" fmla="*/ 221 h 294"/>
                  <a:gd name="T8" fmla="*/ 253 w 376"/>
                  <a:gd name="T9" fmla="*/ 191 h 294"/>
                  <a:gd name="T10" fmla="*/ 226 w 376"/>
                  <a:gd name="T11" fmla="*/ 186 h 294"/>
                  <a:gd name="T12" fmla="*/ 177 w 376"/>
                  <a:gd name="T13" fmla="*/ 171 h 294"/>
                  <a:gd name="T14" fmla="*/ 140 w 376"/>
                  <a:gd name="T15" fmla="*/ 135 h 294"/>
                  <a:gd name="T16" fmla="*/ 113 w 376"/>
                  <a:gd name="T17" fmla="*/ 123 h 294"/>
                  <a:gd name="T18" fmla="*/ 97 w 376"/>
                  <a:gd name="T19" fmla="*/ 98 h 294"/>
                  <a:gd name="T20" fmla="*/ 69 w 376"/>
                  <a:gd name="T21" fmla="*/ 94 h 294"/>
                  <a:gd name="T22" fmla="*/ 53 w 376"/>
                  <a:gd name="T23" fmla="*/ 56 h 294"/>
                  <a:gd name="T24" fmla="*/ 27 w 376"/>
                  <a:gd name="T25" fmla="*/ 78 h 294"/>
                  <a:gd name="T26" fmla="*/ 15 w 376"/>
                  <a:gd name="T27" fmla="*/ 79 h 294"/>
                  <a:gd name="T28" fmla="*/ 3 w 376"/>
                  <a:gd name="T29" fmla="*/ 33 h 294"/>
                  <a:gd name="T30" fmla="*/ 15 w 376"/>
                  <a:gd name="T31" fmla="*/ 11 h 294"/>
                  <a:gd name="T32" fmla="*/ 0 w 376"/>
                  <a:gd name="T33" fmla="*/ 0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76" h="294">
                    <a:moveTo>
                      <a:pt x="376" y="294"/>
                    </a:moveTo>
                    <a:lnTo>
                      <a:pt x="333" y="265"/>
                    </a:lnTo>
                    <a:lnTo>
                      <a:pt x="324" y="232"/>
                    </a:lnTo>
                    <a:lnTo>
                      <a:pt x="289" y="221"/>
                    </a:lnTo>
                    <a:lnTo>
                      <a:pt x="253" y="191"/>
                    </a:lnTo>
                    <a:lnTo>
                      <a:pt x="226" y="186"/>
                    </a:lnTo>
                    <a:lnTo>
                      <a:pt x="177" y="171"/>
                    </a:lnTo>
                    <a:lnTo>
                      <a:pt x="140" y="135"/>
                    </a:lnTo>
                    <a:lnTo>
                      <a:pt x="113" y="123"/>
                    </a:lnTo>
                    <a:lnTo>
                      <a:pt x="97" y="98"/>
                    </a:lnTo>
                    <a:lnTo>
                      <a:pt x="69" y="94"/>
                    </a:lnTo>
                    <a:lnTo>
                      <a:pt x="53" y="56"/>
                    </a:lnTo>
                    <a:lnTo>
                      <a:pt x="27" y="78"/>
                    </a:lnTo>
                    <a:lnTo>
                      <a:pt x="15" y="79"/>
                    </a:lnTo>
                    <a:lnTo>
                      <a:pt x="3" y="33"/>
                    </a:lnTo>
                    <a:lnTo>
                      <a:pt x="15" y="1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0" name="Freeform 183">
                <a:extLst>
                  <a:ext uri="{FF2B5EF4-FFF2-40B4-BE49-F238E27FC236}">
                    <a16:creationId xmlns:a16="http://schemas.microsoft.com/office/drawing/2014/main" id="{38F6905D-F8A0-D914-FAB9-6E89AA4A99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6" y="924"/>
                <a:ext cx="80" cy="61"/>
              </a:xfrm>
              <a:custGeom>
                <a:avLst/>
                <a:gdLst>
                  <a:gd name="T0" fmla="*/ 0 w 239"/>
                  <a:gd name="T1" fmla="*/ 181 h 181"/>
                  <a:gd name="T2" fmla="*/ 39 w 239"/>
                  <a:gd name="T3" fmla="*/ 170 h 181"/>
                  <a:gd name="T4" fmla="*/ 94 w 239"/>
                  <a:gd name="T5" fmla="*/ 179 h 181"/>
                  <a:gd name="T6" fmla="*/ 86 w 239"/>
                  <a:gd name="T7" fmla="*/ 160 h 181"/>
                  <a:gd name="T8" fmla="*/ 90 w 239"/>
                  <a:gd name="T9" fmla="*/ 140 h 181"/>
                  <a:gd name="T10" fmla="*/ 76 w 239"/>
                  <a:gd name="T11" fmla="*/ 133 h 181"/>
                  <a:gd name="T12" fmla="*/ 74 w 239"/>
                  <a:gd name="T13" fmla="*/ 113 h 181"/>
                  <a:gd name="T14" fmla="*/ 132 w 239"/>
                  <a:gd name="T15" fmla="*/ 82 h 181"/>
                  <a:gd name="T16" fmla="*/ 138 w 239"/>
                  <a:gd name="T17" fmla="*/ 68 h 181"/>
                  <a:gd name="T18" fmla="*/ 122 w 239"/>
                  <a:gd name="T19" fmla="*/ 43 h 181"/>
                  <a:gd name="T20" fmla="*/ 74 w 239"/>
                  <a:gd name="T21" fmla="*/ 40 h 181"/>
                  <a:gd name="T22" fmla="*/ 80 w 239"/>
                  <a:gd name="T23" fmla="*/ 26 h 181"/>
                  <a:gd name="T24" fmla="*/ 106 w 239"/>
                  <a:gd name="T25" fmla="*/ 10 h 181"/>
                  <a:gd name="T26" fmla="*/ 140 w 239"/>
                  <a:gd name="T27" fmla="*/ 21 h 181"/>
                  <a:gd name="T28" fmla="*/ 179 w 239"/>
                  <a:gd name="T29" fmla="*/ 4 h 181"/>
                  <a:gd name="T30" fmla="*/ 199 w 239"/>
                  <a:gd name="T31" fmla="*/ 8 h 181"/>
                  <a:gd name="T32" fmla="*/ 219 w 239"/>
                  <a:gd name="T33" fmla="*/ 0 h 181"/>
                  <a:gd name="T34" fmla="*/ 239 w 239"/>
                  <a:gd name="T35" fmla="*/ 5 h 1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39" h="181">
                    <a:moveTo>
                      <a:pt x="0" y="181"/>
                    </a:moveTo>
                    <a:lnTo>
                      <a:pt x="39" y="170"/>
                    </a:lnTo>
                    <a:lnTo>
                      <a:pt x="94" y="179"/>
                    </a:lnTo>
                    <a:lnTo>
                      <a:pt x="86" y="160"/>
                    </a:lnTo>
                    <a:lnTo>
                      <a:pt x="90" y="140"/>
                    </a:lnTo>
                    <a:lnTo>
                      <a:pt x="76" y="133"/>
                    </a:lnTo>
                    <a:lnTo>
                      <a:pt x="74" y="113"/>
                    </a:lnTo>
                    <a:lnTo>
                      <a:pt x="132" y="82"/>
                    </a:lnTo>
                    <a:lnTo>
                      <a:pt x="138" y="68"/>
                    </a:lnTo>
                    <a:lnTo>
                      <a:pt x="122" y="43"/>
                    </a:lnTo>
                    <a:lnTo>
                      <a:pt x="74" y="40"/>
                    </a:lnTo>
                    <a:lnTo>
                      <a:pt x="80" y="26"/>
                    </a:lnTo>
                    <a:lnTo>
                      <a:pt x="106" y="10"/>
                    </a:lnTo>
                    <a:lnTo>
                      <a:pt x="140" y="21"/>
                    </a:lnTo>
                    <a:lnTo>
                      <a:pt x="179" y="4"/>
                    </a:lnTo>
                    <a:lnTo>
                      <a:pt x="199" y="8"/>
                    </a:lnTo>
                    <a:lnTo>
                      <a:pt x="219" y="0"/>
                    </a:lnTo>
                    <a:lnTo>
                      <a:pt x="239" y="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1" name="Freeform 184">
                <a:extLst>
                  <a:ext uri="{FF2B5EF4-FFF2-40B4-BE49-F238E27FC236}">
                    <a16:creationId xmlns:a16="http://schemas.microsoft.com/office/drawing/2014/main" id="{1F589F9B-49BE-33FF-2AC9-E4EEA5CA9D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6" y="1024"/>
                <a:ext cx="129" cy="186"/>
              </a:xfrm>
              <a:custGeom>
                <a:avLst/>
                <a:gdLst>
                  <a:gd name="T0" fmla="*/ 385 w 385"/>
                  <a:gd name="T1" fmla="*/ 559 h 559"/>
                  <a:gd name="T2" fmla="*/ 353 w 385"/>
                  <a:gd name="T3" fmla="*/ 507 h 559"/>
                  <a:gd name="T4" fmla="*/ 322 w 385"/>
                  <a:gd name="T5" fmla="*/ 531 h 559"/>
                  <a:gd name="T6" fmla="*/ 314 w 385"/>
                  <a:gd name="T7" fmla="*/ 525 h 559"/>
                  <a:gd name="T8" fmla="*/ 306 w 385"/>
                  <a:gd name="T9" fmla="*/ 505 h 559"/>
                  <a:gd name="T10" fmla="*/ 310 w 385"/>
                  <a:gd name="T11" fmla="*/ 471 h 559"/>
                  <a:gd name="T12" fmla="*/ 293 w 385"/>
                  <a:gd name="T13" fmla="*/ 440 h 559"/>
                  <a:gd name="T14" fmla="*/ 258 w 385"/>
                  <a:gd name="T15" fmla="*/ 423 h 559"/>
                  <a:gd name="T16" fmla="*/ 229 w 385"/>
                  <a:gd name="T17" fmla="*/ 392 h 559"/>
                  <a:gd name="T18" fmla="*/ 188 w 385"/>
                  <a:gd name="T19" fmla="*/ 382 h 559"/>
                  <a:gd name="T20" fmla="*/ 192 w 385"/>
                  <a:gd name="T21" fmla="*/ 362 h 559"/>
                  <a:gd name="T22" fmla="*/ 205 w 385"/>
                  <a:gd name="T23" fmla="*/ 347 h 559"/>
                  <a:gd name="T24" fmla="*/ 203 w 385"/>
                  <a:gd name="T25" fmla="*/ 334 h 559"/>
                  <a:gd name="T26" fmla="*/ 220 w 385"/>
                  <a:gd name="T27" fmla="*/ 306 h 559"/>
                  <a:gd name="T28" fmla="*/ 224 w 385"/>
                  <a:gd name="T29" fmla="*/ 271 h 559"/>
                  <a:gd name="T30" fmla="*/ 230 w 385"/>
                  <a:gd name="T31" fmla="*/ 265 h 559"/>
                  <a:gd name="T32" fmla="*/ 249 w 385"/>
                  <a:gd name="T33" fmla="*/ 249 h 559"/>
                  <a:gd name="T34" fmla="*/ 225 w 385"/>
                  <a:gd name="T35" fmla="*/ 211 h 559"/>
                  <a:gd name="T36" fmla="*/ 191 w 385"/>
                  <a:gd name="T37" fmla="*/ 200 h 559"/>
                  <a:gd name="T38" fmla="*/ 188 w 385"/>
                  <a:gd name="T39" fmla="*/ 168 h 559"/>
                  <a:gd name="T40" fmla="*/ 172 w 385"/>
                  <a:gd name="T41" fmla="*/ 149 h 559"/>
                  <a:gd name="T42" fmla="*/ 158 w 385"/>
                  <a:gd name="T43" fmla="*/ 143 h 559"/>
                  <a:gd name="T44" fmla="*/ 139 w 385"/>
                  <a:gd name="T45" fmla="*/ 158 h 559"/>
                  <a:gd name="T46" fmla="*/ 78 w 385"/>
                  <a:gd name="T47" fmla="*/ 77 h 559"/>
                  <a:gd name="T48" fmla="*/ 58 w 385"/>
                  <a:gd name="T49" fmla="*/ 72 h 559"/>
                  <a:gd name="T50" fmla="*/ 26 w 385"/>
                  <a:gd name="T51" fmla="*/ 95 h 559"/>
                  <a:gd name="T52" fmla="*/ 13 w 385"/>
                  <a:gd name="T53" fmla="*/ 90 h 559"/>
                  <a:gd name="T54" fmla="*/ 11 w 385"/>
                  <a:gd name="T55" fmla="*/ 70 h 559"/>
                  <a:gd name="T56" fmla="*/ 16 w 385"/>
                  <a:gd name="T57" fmla="*/ 50 h 559"/>
                  <a:gd name="T58" fmla="*/ 0 w 385"/>
                  <a:gd name="T59" fmla="*/ 31 h 559"/>
                  <a:gd name="T60" fmla="*/ 44 w 385"/>
                  <a:gd name="T61" fmla="*/ 0 h 5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385" h="559">
                    <a:moveTo>
                      <a:pt x="385" y="559"/>
                    </a:moveTo>
                    <a:lnTo>
                      <a:pt x="353" y="507"/>
                    </a:lnTo>
                    <a:lnTo>
                      <a:pt x="322" y="531"/>
                    </a:lnTo>
                    <a:lnTo>
                      <a:pt x="314" y="525"/>
                    </a:lnTo>
                    <a:lnTo>
                      <a:pt x="306" y="505"/>
                    </a:lnTo>
                    <a:lnTo>
                      <a:pt x="310" y="471"/>
                    </a:lnTo>
                    <a:lnTo>
                      <a:pt x="293" y="440"/>
                    </a:lnTo>
                    <a:lnTo>
                      <a:pt x="258" y="423"/>
                    </a:lnTo>
                    <a:lnTo>
                      <a:pt x="229" y="392"/>
                    </a:lnTo>
                    <a:lnTo>
                      <a:pt x="188" y="382"/>
                    </a:lnTo>
                    <a:lnTo>
                      <a:pt x="192" y="362"/>
                    </a:lnTo>
                    <a:lnTo>
                      <a:pt x="205" y="347"/>
                    </a:lnTo>
                    <a:lnTo>
                      <a:pt x="203" y="334"/>
                    </a:lnTo>
                    <a:lnTo>
                      <a:pt x="220" y="306"/>
                    </a:lnTo>
                    <a:lnTo>
                      <a:pt x="224" y="271"/>
                    </a:lnTo>
                    <a:lnTo>
                      <a:pt x="230" y="265"/>
                    </a:lnTo>
                    <a:lnTo>
                      <a:pt x="249" y="249"/>
                    </a:lnTo>
                    <a:lnTo>
                      <a:pt x="225" y="211"/>
                    </a:lnTo>
                    <a:lnTo>
                      <a:pt x="191" y="200"/>
                    </a:lnTo>
                    <a:lnTo>
                      <a:pt x="188" y="168"/>
                    </a:lnTo>
                    <a:lnTo>
                      <a:pt x="172" y="149"/>
                    </a:lnTo>
                    <a:lnTo>
                      <a:pt x="158" y="143"/>
                    </a:lnTo>
                    <a:lnTo>
                      <a:pt x="139" y="158"/>
                    </a:lnTo>
                    <a:lnTo>
                      <a:pt x="78" y="77"/>
                    </a:lnTo>
                    <a:lnTo>
                      <a:pt x="58" y="72"/>
                    </a:lnTo>
                    <a:lnTo>
                      <a:pt x="26" y="95"/>
                    </a:lnTo>
                    <a:lnTo>
                      <a:pt x="13" y="90"/>
                    </a:lnTo>
                    <a:lnTo>
                      <a:pt x="11" y="70"/>
                    </a:lnTo>
                    <a:lnTo>
                      <a:pt x="16" y="50"/>
                    </a:lnTo>
                    <a:lnTo>
                      <a:pt x="0" y="31"/>
                    </a:lnTo>
                    <a:lnTo>
                      <a:pt x="44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2" name="Freeform 185">
                <a:extLst>
                  <a:ext uri="{FF2B5EF4-FFF2-40B4-BE49-F238E27FC236}">
                    <a16:creationId xmlns:a16="http://schemas.microsoft.com/office/drawing/2014/main" id="{FBD6A055-4CBC-AD55-7062-09525E0077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61" y="992"/>
                <a:ext cx="76" cy="36"/>
              </a:xfrm>
              <a:custGeom>
                <a:avLst/>
                <a:gdLst>
                  <a:gd name="T0" fmla="*/ 0 w 227"/>
                  <a:gd name="T1" fmla="*/ 95 h 106"/>
                  <a:gd name="T2" fmla="*/ 29 w 227"/>
                  <a:gd name="T3" fmla="*/ 106 h 106"/>
                  <a:gd name="T4" fmla="*/ 39 w 227"/>
                  <a:gd name="T5" fmla="*/ 77 h 106"/>
                  <a:gd name="T6" fmla="*/ 112 w 227"/>
                  <a:gd name="T7" fmla="*/ 64 h 106"/>
                  <a:gd name="T8" fmla="*/ 137 w 227"/>
                  <a:gd name="T9" fmla="*/ 49 h 106"/>
                  <a:gd name="T10" fmla="*/ 135 w 227"/>
                  <a:gd name="T11" fmla="*/ 29 h 106"/>
                  <a:gd name="T12" fmla="*/ 197 w 227"/>
                  <a:gd name="T13" fmla="*/ 36 h 106"/>
                  <a:gd name="T14" fmla="*/ 227 w 227"/>
                  <a:gd name="T15" fmla="*/ 0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7" h="106">
                    <a:moveTo>
                      <a:pt x="0" y="95"/>
                    </a:moveTo>
                    <a:lnTo>
                      <a:pt x="29" y="106"/>
                    </a:lnTo>
                    <a:lnTo>
                      <a:pt x="39" y="77"/>
                    </a:lnTo>
                    <a:lnTo>
                      <a:pt x="112" y="64"/>
                    </a:lnTo>
                    <a:lnTo>
                      <a:pt x="137" y="49"/>
                    </a:lnTo>
                    <a:lnTo>
                      <a:pt x="135" y="29"/>
                    </a:lnTo>
                    <a:lnTo>
                      <a:pt x="197" y="36"/>
                    </a:lnTo>
                    <a:lnTo>
                      <a:pt x="227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3" name="Freeform 186">
                <a:extLst>
                  <a:ext uri="{FF2B5EF4-FFF2-40B4-BE49-F238E27FC236}">
                    <a16:creationId xmlns:a16="http://schemas.microsoft.com/office/drawing/2014/main" id="{EA9117A0-E415-0B47-4F77-FCC2D1E75A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7" y="969"/>
                <a:ext cx="344" cy="76"/>
              </a:xfrm>
              <a:custGeom>
                <a:avLst/>
                <a:gdLst>
                  <a:gd name="T0" fmla="*/ 0 w 1034"/>
                  <a:gd name="T1" fmla="*/ 69 h 227"/>
                  <a:gd name="T2" fmla="*/ 20 w 1034"/>
                  <a:gd name="T3" fmla="*/ 73 h 227"/>
                  <a:gd name="T4" fmla="*/ 66 w 1034"/>
                  <a:gd name="T5" fmla="*/ 55 h 227"/>
                  <a:gd name="T6" fmla="*/ 93 w 1034"/>
                  <a:gd name="T7" fmla="*/ 67 h 227"/>
                  <a:gd name="T8" fmla="*/ 98 w 1034"/>
                  <a:gd name="T9" fmla="*/ 120 h 227"/>
                  <a:gd name="T10" fmla="*/ 82 w 1034"/>
                  <a:gd name="T11" fmla="*/ 162 h 227"/>
                  <a:gd name="T12" fmla="*/ 95 w 1034"/>
                  <a:gd name="T13" fmla="*/ 161 h 227"/>
                  <a:gd name="T14" fmla="*/ 114 w 1034"/>
                  <a:gd name="T15" fmla="*/ 145 h 227"/>
                  <a:gd name="T16" fmla="*/ 116 w 1034"/>
                  <a:gd name="T17" fmla="*/ 165 h 227"/>
                  <a:gd name="T18" fmla="*/ 137 w 1034"/>
                  <a:gd name="T19" fmla="*/ 177 h 227"/>
                  <a:gd name="T20" fmla="*/ 147 w 1034"/>
                  <a:gd name="T21" fmla="*/ 209 h 227"/>
                  <a:gd name="T22" fmla="*/ 169 w 1034"/>
                  <a:gd name="T23" fmla="*/ 227 h 227"/>
                  <a:gd name="T24" fmla="*/ 234 w 1034"/>
                  <a:gd name="T25" fmla="*/ 215 h 227"/>
                  <a:gd name="T26" fmla="*/ 247 w 1034"/>
                  <a:gd name="T27" fmla="*/ 200 h 227"/>
                  <a:gd name="T28" fmla="*/ 274 w 1034"/>
                  <a:gd name="T29" fmla="*/ 212 h 227"/>
                  <a:gd name="T30" fmla="*/ 293 w 1034"/>
                  <a:gd name="T31" fmla="*/ 196 h 227"/>
                  <a:gd name="T32" fmla="*/ 304 w 1034"/>
                  <a:gd name="T33" fmla="*/ 161 h 227"/>
                  <a:gd name="T34" fmla="*/ 358 w 1034"/>
                  <a:gd name="T35" fmla="*/ 163 h 227"/>
                  <a:gd name="T36" fmla="*/ 402 w 1034"/>
                  <a:gd name="T37" fmla="*/ 132 h 227"/>
                  <a:gd name="T38" fmla="*/ 430 w 1034"/>
                  <a:gd name="T39" fmla="*/ 149 h 227"/>
                  <a:gd name="T40" fmla="*/ 469 w 1034"/>
                  <a:gd name="T41" fmla="*/ 146 h 227"/>
                  <a:gd name="T42" fmla="*/ 492 w 1034"/>
                  <a:gd name="T43" fmla="*/ 158 h 227"/>
                  <a:gd name="T44" fmla="*/ 582 w 1034"/>
                  <a:gd name="T45" fmla="*/ 122 h 227"/>
                  <a:gd name="T46" fmla="*/ 616 w 1034"/>
                  <a:gd name="T47" fmla="*/ 126 h 227"/>
                  <a:gd name="T48" fmla="*/ 626 w 1034"/>
                  <a:gd name="T49" fmla="*/ 91 h 227"/>
                  <a:gd name="T50" fmla="*/ 657 w 1034"/>
                  <a:gd name="T51" fmla="*/ 68 h 227"/>
                  <a:gd name="T52" fmla="*/ 689 w 1034"/>
                  <a:gd name="T53" fmla="*/ 119 h 227"/>
                  <a:gd name="T54" fmla="*/ 805 w 1034"/>
                  <a:gd name="T55" fmla="*/ 142 h 227"/>
                  <a:gd name="T56" fmla="*/ 835 w 1034"/>
                  <a:gd name="T57" fmla="*/ 112 h 227"/>
                  <a:gd name="T58" fmla="*/ 869 w 1034"/>
                  <a:gd name="T59" fmla="*/ 109 h 227"/>
                  <a:gd name="T60" fmla="*/ 930 w 1034"/>
                  <a:gd name="T61" fmla="*/ 49 h 227"/>
                  <a:gd name="T62" fmla="*/ 1034 w 1034"/>
                  <a:gd name="T63" fmla="*/ 0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34" h="227">
                    <a:moveTo>
                      <a:pt x="0" y="69"/>
                    </a:moveTo>
                    <a:lnTo>
                      <a:pt x="20" y="73"/>
                    </a:lnTo>
                    <a:lnTo>
                      <a:pt x="66" y="55"/>
                    </a:lnTo>
                    <a:lnTo>
                      <a:pt x="93" y="67"/>
                    </a:lnTo>
                    <a:lnTo>
                      <a:pt x="98" y="120"/>
                    </a:lnTo>
                    <a:lnTo>
                      <a:pt x="82" y="162"/>
                    </a:lnTo>
                    <a:lnTo>
                      <a:pt x="95" y="161"/>
                    </a:lnTo>
                    <a:lnTo>
                      <a:pt x="114" y="145"/>
                    </a:lnTo>
                    <a:lnTo>
                      <a:pt x="116" y="165"/>
                    </a:lnTo>
                    <a:lnTo>
                      <a:pt x="137" y="177"/>
                    </a:lnTo>
                    <a:lnTo>
                      <a:pt x="147" y="209"/>
                    </a:lnTo>
                    <a:lnTo>
                      <a:pt x="169" y="227"/>
                    </a:lnTo>
                    <a:lnTo>
                      <a:pt x="234" y="215"/>
                    </a:lnTo>
                    <a:lnTo>
                      <a:pt x="247" y="200"/>
                    </a:lnTo>
                    <a:lnTo>
                      <a:pt x="274" y="212"/>
                    </a:lnTo>
                    <a:lnTo>
                      <a:pt x="293" y="196"/>
                    </a:lnTo>
                    <a:lnTo>
                      <a:pt x="304" y="161"/>
                    </a:lnTo>
                    <a:lnTo>
                      <a:pt x="358" y="163"/>
                    </a:lnTo>
                    <a:lnTo>
                      <a:pt x="402" y="132"/>
                    </a:lnTo>
                    <a:lnTo>
                      <a:pt x="430" y="149"/>
                    </a:lnTo>
                    <a:lnTo>
                      <a:pt x="469" y="146"/>
                    </a:lnTo>
                    <a:lnTo>
                      <a:pt x="492" y="158"/>
                    </a:lnTo>
                    <a:lnTo>
                      <a:pt x="582" y="122"/>
                    </a:lnTo>
                    <a:lnTo>
                      <a:pt x="616" y="126"/>
                    </a:lnTo>
                    <a:lnTo>
                      <a:pt x="626" y="91"/>
                    </a:lnTo>
                    <a:lnTo>
                      <a:pt x="657" y="68"/>
                    </a:lnTo>
                    <a:lnTo>
                      <a:pt x="689" y="119"/>
                    </a:lnTo>
                    <a:lnTo>
                      <a:pt x="805" y="142"/>
                    </a:lnTo>
                    <a:lnTo>
                      <a:pt x="835" y="112"/>
                    </a:lnTo>
                    <a:lnTo>
                      <a:pt x="869" y="109"/>
                    </a:lnTo>
                    <a:lnTo>
                      <a:pt x="930" y="49"/>
                    </a:lnTo>
                    <a:lnTo>
                      <a:pt x="1034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4" name="Freeform 187">
                <a:extLst>
                  <a:ext uri="{FF2B5EF4-FFF2-40B4-BE49-F238E27FC236}">
                    <a16:creationId xmlns:a16="http://schemas.microsoft.com/office/drawing/2014/main" id="{5AB5AE7E-6321-1643-A737-CB782D0216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1" y="917"/>
                <a:ext cx="285" cy="77"/>
              </a:xfrm>
              <a:custGeom>
                <a:avLst/>
                <a:gdLst>
                  <a:gd name="T0" fmla="*/ 854 w 854"/>
                  <a:gd name="T1" fmla="*/ 204 h 231"/>
                  <a:gd name="T2" fmla="*/ 812 w 854"/>
                  <a:gd name="T3" fmla="*/ 182 h 231"/>
                  <a:gd name="T4" fmla="*/ 780 w 854"/>
                  <a:gd name="T5" fmla="*/ 191 h 231"/>
                  <a:gd name="T6" fmla="*/ 748 w 854"/>
                  <a:gd name="T7" fmla="*/ 214 h 231"/>
                  <a:gd name="T8" fmla="*/ 733 w 854"/>
                  <a:gd name="T9" fmla="*/ 196 h 231"/>
                  <a:gd name="T10" fmla="*/ 713 w 854"/>
                  <a:gd name="T11" fmla="*/ 198 h 231"/>
                  <a:gd name="T12" fmla="*/ 643 w 854"/>
                  <a:gd name="T13" fmla="*/ 170 h 231"/>
                  <a:gd name="T14" fmla="*/ 584 w 854"/>
                  <a:gd name="T15" fmla="*/ 115 h 231"/>
                  <a:gd name="T16" fmla="*/ 590 w 854"/>
                  <a:gd name="T17" fmla="*/ 94 h 231"/>
                  <a:gd name="T18" fmla="*/ 580 w 854"/>
                  <a:gd name="T19" fmla="*/ 75 h 231"/>
                  <a:gd name="T20" fmla="*/ 592 w 854"/>
                  <a:gd name="T21" fmla="*/ 48 h 231"/>
                  <a:gd name="T22" fmla="*/ 582 w 854"/>
                  <a:gd name="T23" fmla="*/ 15 h 231"/>
                  <a:gd name="T24" fmla="*/ 568 w 854"/>
                  <a:gd name="T25" fmla="*/ 3 h 231"/>
                  <a:gd name="T26" fmla="*/ 534 w 854"/>
                  <a:gd name="T27" fmla="*/ 6 h 231"/>
                  <a:gd name="T28" fmla="*/ 520 w 854"/>
                  <a:gd name="T29" fmla="*/ 0 h 231"/>
                  <a:gd name="T30" fmla="*/ 521 w 854"/>
                  <a:gd name="T31" fmla="*/ 7 h 231"/>
                  <a:gd name="T32" fmla="*/ 508 w 854"/>
                  <a:gd name="T33" fmla="*/ 15 h 231"/>
                  <a:gd name="T34" fmla="*/ 467 w 854"/>
                  <a:gd name="T35" fmla="*/ 12 h 231"/>
                  <a:gd name="T36" fmla="*/ 436 w 854"/>
                  <a:gd name="T37" fmla="*/ 35 h 231"/>
                  <a:gd name="T38" fmla="*/ 395 w 854"/>
                  <a:gd name="T39" fmla="*/ 18 h 231"/>
                  <a:gd name="T40" fmla="*/ 378 w 854"/>
                  <a:gd name="T41" fmla="*/ 61 h 231"/>
                  <a:gd name="T42" fmla="*/ 332 w 854"/>
                  <a:gd name="T43" fmla="*/ 71 h 231"/>
                  <a:gd name="T44" fmla="*/ 297 w 854"/>
                  <a:gd name="T45" fmla="*/ 128 h 231"/>
                  <a:gd name="T46" fmla="*/ 270 w 854"/>
                  <a:gd name="T47" fmla="*/ 131 h 231"/>
                  <a:gd name="T48" fmla="*/ 260 w 854"/>
                  <a:gd name="T49" fmla="*/ 159 h 231"/>
                  <a:gd name="T50" fmla="*/ 233 w 854"/>
                  <a:gd name="T51" fmla="*/ 162 h 231"/>
                  <a:gd name="T52" fmla="*/ 231 w 854"/>
                  <a:gd name="T53" fmla="*/ 216 h 231"/>
                  <a:gd name="T54" fmla="*/ 206 w 854"/>
                  <a:gd name="T55" fmla="*/ 231 h 231"/>
                  <a:gd name="T56" fmla="*/ 137 w 854"/>
                  <a:gd name="T57" fmla="*/ 210 h 231"/>
                  <a:gd name="T58" fmla="*/ 63 w 854"/>
                  <a:gd name="T59" fmla="*/ 210 h 231"/>
                  <a:gd name="T60" fmla="*/ 53 w 854"/>
                  <a:gd name="T61" fmla="*/ 171 h 231"/>
                  <a:gd name="T62" fmla="*/ 18 w 854"/>
                  <a:gd name="T63" fmla="*/ 154 h 231"/>
                  <a:gd name="T64" fmla="*/ 0 w 854"/>
                  <a:gd name="T65" fmla="*/ 115 h 2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854" h="231">
                    <a:moveTo>
                      <a:pt x="854" y="204"/>
                    </a:moveTo>
                    <a:lnTo>
                      <a:pt x="812" y="182"/>
                    </a:lnTo>
                    <a:lnTo>
                      <a:pt x="780" y="191"/>
                    </a:lnTo>
                    <a:lnTo>
                      <a:pt x="748" y="214"/>
                    </a:lnTo>
                    <a:lnTo>
                      <a:pt x="733" y="196"/>
                    </a:lnTo>
                    <a:lnTo>
                      <a:pt x="713" y="198"/>
                    </a:lnTo>
                    <a:lnTo>
                      <a:pt x="643" y="170"/>
                    </a:lnTo>
                    <a:lnTo>
                      <a:pt x="584" y="115"/>
                    </a:lnTo>
                    <a:lnTo>
                      <a:pt x="590" y="94"/>
                    </a:lnTo>
                    <a:lnTo>
                      <a:pt x="580" y="75"/>
                    </a:lnTo>
                    <a:lnTo>
                      <a:pt x="592" y="48"/>
                    </a:lnTo>
                    <a:lnTo>
                      <a:pt x="582" y="15"/>
                    </a:lnTo>
                    <a:lnTo>
                      <a:pt x="568" y="3"/>
                    </a:lnTo>
                    <a:lnTo>
                      <a:pt x="534" y="6"/>
                    </a:lnTo>
                    <a:lnTo>
                      <a:pt x="520" y="0"/>
                    </a:lnTo>
                    <a:lnTo>
                      <a:pt x="521" y="7"/>
                    </a:lnTo>
                    <a:lnTo>
                      <a:pt x="508" y="15"/>
                    </a:lnTo>
                    <a:lnTo>
                      <a:pt x="467" y="12"/>
                    </a:lnTo>
                    <a:lnTo>
                      <a:pt x="436" y="35"/>
                    </a:lnTo>
                    <a:lnTo>
                      <a:pt x="395" y="18"/>
                    </a:lnTo>
                    <a:lnTo>
                      <a:pt x="378" y="61"/>
                    </a:lnTo>
                    <a:lnTo>
                      <a:pt x="332" y="71"/>
                    </a:lnTo>
                    <a:lnTo>
                      <a:pt x="297" y="128"/>
                    </a:lnTo>
                    <a:lnTo>
                      <a:pt x="270" y="131"/>
                    </a:lnTo>
                    <a:lnTo>
                      <a:pt x="260" y="159"/>
                    </a:lnTo>
                    <a:lnTo>
                      <a:pt x="233" y="162"/>
                    </a:lnTo>
                    <a:lnTo>
                      <a:pt x="231" y="216"/>
                    </a:lnTo>
                    <a:lnTo>
                      <a:pt x="206" y="231"/>
                    </a:lnTo>
                    <a:lnTo>
                      <a:pt x="137" y="210"/>
                    </a:lnTo>
                    <a:lnTo>
                      <a:pt x="63" y="210"/>
                    </a:lnTo>
                    <a:lnTo>
                      <a:pt x="53" y="171"/>
                    </a:lnTo>
                    <a:lnTo>
                      <a:pt x="18" y="154"/>
                    </a:lnTo>
                    <a:lnTo>
                      <a:pt x="0" y="11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5" name="Freeform 188">
                <a:extLst>
                  <a:ext uri="{FF2B5EF4-FFF2-40B4-BE49-F238E27FC236}">
                    <a16:creationId xmlns:a16="http://schemas.microsoft.com/office/drawing/2014/main" id="{F85A45FD-D69D-D45D-8840-5D034396AF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8" y="985"/>
                <a:ext cx="60" cy="198"/>
              </a:xfrm>
              <a:custGeom>
                <a:avLst/>
                <a:gdLst>
                  <a:gd name="T0" fmla="*/ 68 w 182"/>
                  <a:gd name="T1" fmla="*/ 594 h 594"/>
                  <a:gd name="T2" fmla="*/ 71 w 182"/>
                  <a:gd name="T3" fmla="*/ 560 h 594"/>
                  <a:gd name="T4" fmla="*/ 40 w 182"/>
                  <a:gd name="T5" fmla="*/ 522 h 594"/>
                  <a:gd name="T6" fmla="*/ 91 w 182"/>
                  <a:gd name="T7" fmla="*/ 484 h 594"/>
                  <a:gd name="T8" fmla="*/ 138 w 182"/>
                  <a:gd name="T9" fmla="*/ 493 h 594"/>
                  <a:gd name="T10" fmla="*/ 157 w 182"/>
                  <a:gd name="T11" fmla="*/ 485 h 594"/>
                  <a:gd name="T12" fmla="*/ 168 w 182"/>
                  <a:gd name="T13" fmla="*/ 450 h 594"/>
                  <a:gd name="T14" fmla="*/ 166 w 182"/>
                  <a:gd name="T15" fmla="*/ 424 h 594"/>
                  <a:gd name="T16" fmla="*/ 170 w 182"/>
                  <a:gd name="T17" fmla="*/ 396 h 594"/>
                  <a:gd name="T18" fmla="*/ 182 w 182"/>
                  <a:gd name="T19" fmla="*/ 382 h 594"/>
                  <a:gd name="T20" fmla="*/ 166 w 182"/>
                  <a:gd name="T21" fmla="*/ 356 h 594"/>
                  <a:gd name="T22" fmla="*/ 174 w 182"/>
                  <a:gd name="T23" fmla="*/ 302 h 594"/>
                  <a:gd name="T24" fmla="*/ 142 w 182"/>
                  <a:gd name="T25" fmla="*/ 245 h 594"/>
                  <a:gd name="T26" fmla="*/ 153 w 182"/>
                  <a:gd name="T27" fmla="*/ 216 h 594"/>
                  <a:gd name="T28" fmla="*/ 103 w 182"/>
                  <a:gd name="T29" fmla="*/ 194 h 594"/>
                  <a:gd name="T30" fmla="*/ 88 w 182"/>
                  <a:gd name="T31" fmla="*/ 162 h 594"/>
                  <a:gd name="T32" fmla="*/ 54 w 182"/>
                  <a:gd name="T33" fmla="*/ 159 h 594"/>
                  <a:gd name="T34" fmla="*/ 29 w 182"/>
                  <a:gd name="T35" fmla="*/ 108 h 594"/>
                  <a:gd name="T36" fmla="*/ 0 w 182"/>
                  <a:gd name="T37" fmla="*/ 90 h 594"/>
                  <a:gd name="T38" fmla="*/ 28 w 182"/>
                  <a:gd name="T39" fmla="*/ 20 h 594"/>
                  <a:gd name="T40" fmla="*/ 25 w 182"/>
                  <a:gd name="T41" fmla="*/ 0 h 5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82" h="594">
                    <a:moveTo>
                      <a:pt x="68" y="594"/>
                    </a:moveTo>
                    <a:lnTo>
                      <a:pt x="71" y="560"/>
                    </a:lnTo>
                    <a:lnTo>
                      <a:pt x="40" y="522"/>
                    </a:lnTo>
                    <a:lnTo>
                      <a:pt x="91" y="484"/>
                    </a:lnTo>
                    <a:lnTo>
                      <a:pt x="138" y="493"/>
                    </a:lnTo>
                    <a:lnTo>
                      <a:pt x="157" y="485"/>
                    </a:lnTo>
                    <a:lnTo>
                      <a:pt x="168" y="450"/>
                    </a:lnTo>
                    <a:lnTo>
                      <a:pt x="166" y="424"/>
                    </a:lnTo>
                    <a:lnTo>
                      <a:pt x="170" y="396"/>
                    </a:lnTo>
                    <a:lnTo>
                      <a:pt x="182" y="382"/>
                    </a:lnTo>
                    <a:lnTo>
                      <a:pt x="166" y="356"/>
                    </a:lnTo>
                    <a:lnTo>
                      <a:pt x="174" y="302"/>
                    </a:lnTo>
                    <a:lnTo>
                      <a:pt x="142" y="245"/>
                    </a:lnTo>
                    <a:lnTo>
                      <a:pt x="153" y="216"/>
                    </a:lnTo>
                    <a:lnTo>
                      <a:pt x="103" y="194"/>
                    </a:lnTo>
                    <a:lnTo>
                      <a:pt x="88" y="162"/>
                    </a:lnTo>
                    <a:lnTo>
                      <a:pt x="54" y="159"/>
                    </a:lnTo>
                    <a:lnTo>
                      <a:pt x="29" y="108"/>
                    </a:lnTo>
                    <a:lnTo>
                      <a:pt x="0" y="90"/>
                    </a:lnTo>
                    <a:lnTo>
                      <a:pt x="28" y="20"/>
                    </a:lnTo>
                    <a:lnTo>
                      <a:pt x="25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6" name="Freeform 189">
                <a:extLst>
                  <a:ext uri="{FF2B5EF4-FFF2-40B4-BE49-F238E27FC236}">
                    <a16:creationId xmlns:a16="http://schemas.microsoft.com/office/drawing/2014/main" id="{7ECA1813-309A-9AAD-61CD-381A1A993B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4" y="1178"/>
                <a:ext cx="106" cy="41"/>
              </a:xfrm>
              <a:custGeom>
                <a:avLst/>
                <a:gdLst>
                  <a:gd name="T0" fmla="*/ 320 w 320"/>
                  <a:gd name="T1" fmla="*/ 13 h 122"/>
                  <a:gd name="T2" fmla="*/ 292 w 320"/>
                  <a:gd name="T3" fmla="*/ 15 h 122"/>
                  <a:gd name="T4" fmla="*/ 244 w 320"/>
                  <a:gd name="T5" fmla="*/ 0 h 122"/>
                  <a:gd name="T6" fmla="*/ 217 w 320"/>
                  <a:gd name="T7" fmla="*/ 2 h 122"/>
                  <a:gd name="T8" fmla="*/ 187 w 320"/>
                  <a:gd name="T9" fmla="*/ 32 h 122"/>
                  <a:gd name="T10" fmla="*/ 203 w 320"/>
                  <a:gd name="T11" fmla="*/ 57 h 122"/>
                  <a:gd name="T12" fmla="*/ 197 w 320"/>
                  <a:gd name="T13" fmla="*/ 71 h 122"/>
                  <a:gd name="T14" fmla="*/ 124 w 320"/>
                  <a:gd name="T15" fmla="*/ 84 h 122"/>
                  <a:gd name="T16" fmla="*/ 90 w 320"/>
                  <a:gd name="T17" fmla="*/ 74 h 122"/>
                  <a:gd name="T18" fmla="*/ 44 w 320"/>
                  <a:gd name="T19" fmla="*/ 92 h 122"/>
                  <a:gd name="T20" fmla="*/ 17 w 320"/>
                  <a:gd name="T21" fmla="*/ 88 h 122"/>
                  <a:gd name="T22" fmla="*/ 4 w 320"/>
                  <a:gd name="T23" fmla="*/ 96 h 122"/>
                  <a:gd name="T24" fmla="*/ 0 w 320"/>
                  <a:gd name="T25" fmla="*/ 122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0" h="122">
                    <a:moveTo>
                      <a:pt x="320" y="13"/>
                    </a:moveTo>
                    <a:lnTo>
                      <a:pt x="292" y="15"/>
                    </a:lnTo>
                    <a:lnTo>
                      <a:pt x="244" y="0"/>
                    </a:lnTo>
                    <a:lnTo>
                      <a:pt x="217" y="2"/>
                    </a:lnTo>
                    <a:lnTo>
                      <a:pt x="187" y="32"/>
                    </a:lnTo>
                    <a:lnTo>
                      <a:pt x="203" y="57"/>
                    </a:lnTo>
                    <a:lnTo>
                      <a:pt x="197" y="71"/>
                    </a:lnTo>
                    <a:lnTo>
                      <a:pt x="124" y="84"/>
                    </a:lnTo>
                    <a:lnTo>
                      <a:pt x="90" y="74"/>
                    </a:lnTo>
                    <a:lnTo>
                      <a:pt x="44" y="92"/>
                    </a:lnTo>
                    <a:lnTo>
                      <a:pt x="17" y="88"/>
                    </a:lnTo>
                    <a:lnTo>
                      <a:pt x="4" y="96"/>
                    </a:lnTo>
                    <a:lnTo>
                      <a:pt x="0" y="12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7" name="Freeform 190">
                <a:extLst>
                  <a:ext uri="{FF2B5EF4-FFF2-40B4-BE49-F238E27FC236}">
                    <a16:creationId xmlns:a16="http://schemas.microsoft.com/office/drawing/2014/main" id="{2154AEF9-32D6-6E85-F0B0-525F57C722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0" y="1183"/>
                <a:ext cx="178" cy="165"/>
              </a:xfrm>
              <a:custGeom>
                <a:avLst/>
                <a:gdLst>
                  <a:gd name="T0" fmla="*/ 532 w 532"/>
                  <a:gd name="T1" fmla="*/ 467 h 495"/>
                  <a:gd name="T2" fmla="*/ 513 w 532"/>
                  <a:gd name="T3" fmla="*/ 475 h 495"/>
                  <a:gd name="T4" fmla="*/ 486 w 532"/>
                  <a:gd name="T5" fmla="*/ 465 h 495"/>
                  <a:gd name="T6" fmla="*/ 442 w 532"/>
                  <a:gd name="T7" fmla="*/ 495 h 495"/>
                  <a:gd name="T8" fmla="*/ 426 w 532"/>
                  <a:gd name="T9" fmla="*/ 476 h 495"/>
                  <a:gd name="T10" fmla="*/ 430 w 532"/>
                  <a:gd name="T11" fmla="*/ 450 h 495"/>
                  <a:gd name="T12" fmla="*/ 380 w 532"/>
                  <a:gd name="T13" fmla="*/ 414 h 495"/>
                  <a:gd name="T14" fmla="*/ 371 w 532"/>
                  <a:gd name="T15" fmla="*/ 388 h 495"/>
                  <a:gd name="T16" fmla="*/ 327 w 532"/>
                  <a:gd name="T17" fmla="*/ 419 h 495"/>
                  <a:gd name="T18" fmla="*/ 278 w 532"/>
                  <a:gd name="T19" fmla="*/ 396 h 495"/>
                  <a:gd name="T20" fmla="*/ 275 w 532"/>
                  <a:gd name="T21" fmla="*/ 370 h 495"/>
                  <a:gd name="T22" fmla="*/ 254 w 532"/>
                  <a:gd name="T23" fmla="*/ 358 h 495"/>
                  <a:gd name="T24" fmla="*/ 208 w 532"/>
                  <a:gd name="T25" fmla="*/ 376 h 495"/>
                  <a:gd name="T26" fmla="*/ 200 w 532"/>
                  <a:gd name="T27" fmla="*/ 357 h 495"/>
                  <a:gd name="T28" fmla="*/ 211 w 532"/>
                  <a:gd name="T29" fmla="*/ 329 h 495"/>
                  <a:gd name="T30" fmla="*/ 202 w 532"/>
                  <a:gd name="T31" fmla="*/ 303 h 495"/>
                  <a:gd name="T32" fmla="*/ 173 w 532"/>
                  <a:gd name="T33" fmla="*/ 279 h 495"/>
                  <a:gd name="T34" fmla="*/ 222 w 532"/>
                  <a:gd name="T35" fmla="*/ 234 h 495"/>
                  <a:gd name="T36" fmla="*/ 220 w 532"/>
                  <a:gd name="T37" fmla="*/ 214 h 495"/>
                  <a:gd name="T38" fmla="*/ 199 w 532"/>
                  <a:gd name="T39" fmla="*/ 202 h 495"/>
                  <a:gd name="T40" fmla="*/ 197 w 532"/>
                  <a:gd name="T41" fmla="*/ 176 h 495"/>
                  <a:gd name="T42" fmla="*/ 176 w 532"/>
                  <a:gd name="T43" fmla="*/ 164 h 495"/>
                  <a:gd name="T44" fmla="*/ 150 w 532"/>
                  <a:gd name="T45" fmla="*/ 114 h 495"/>
                  <a:gd name="T46" fmla="*/ 130 w 532"/>
                  <a:gd name="T47" fmla="*/ 115 h 495"/>
                  <a:gd name="T48" fmla="*/ 119 w 532"/>
                  <a:gd name="T49" fmla="*/ 136 h 495"/>
                  <a:gd name="T50" fmla="*/ 98 w 532"/>
                  <a:gd name="T51" fmla="*/ 125 h 495"/>
                  <a:gd name="T52" fmla="*/ 98 w 532"/>
                  <a:gd name="T53" fmla="*/ 118 h 495"/>
                  <a:gd name="T54" fmla="*/ 121 w 532"/>
                  <a:gd name="T55" fmla="*/ 82 h 495"/>
                  <a:gd name="T56" fmla="*/ 106 w 532"/>
                  <a:gd name="T57" fmla="*/ 64 h 495"/>
                  <a:gd name="T58" fmla="*/ 65 w 532"/>
                  <a:gd name="T59" fmla="*/ 61 h 495"/>
                  <a:gd name="T60" fmla="*/ 64 w 532"/>
                  <a:gd name="T61" fmla="*/ 47 h 495"/>
                  <a:gd name="T62" fmla="*/ 76 w 532"/>
                  <a:gd name="T63" fmla="*/ 32 h 495"/>
                  <a:gd name="T64" fmla="*/ 61 w 532"/>
                  <a:gd name="T65" fmla="*/ 14 h 495"/>
                  <a:gd name="T66" fmla="*/ 21 w 532"/>
                  <a:gd name="T67" fmla="*/ 11 h 495"/>
                  <a:gd name="T68" fmla="*/ 0 w 532"/>
                  <a:gd name="T69" fmla="*/ 0 h 4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532" h="495">
                    <a:moveTo>
                      <a:pt x="532" y="467"/>
                    </a:moveTo>
                    <a:lnTo>
                      <a:pt x="513" y="475"/>
                    </a:lnTo>
                    <a:lnTo>
                      <a:pt x="486" y="465"/>
                    </a:lnTo>
                    <a:lnTo>
                      <a:pt x="442" y="495"/>
                    </a:lnTo>
                    <a:lnTo>
                      <a:pt x="426" y="476"/>
                    </a:lnTo>
                    <a:lnTo>
                      <a:pt x="430" y="450"/>
                    </a:lnTo>
                    <a:lnTo>
                      <a:pt x="380" y="414"/>
                    </a:lnTo>
                    <a:lnTo>
                      <a:pt x="371" y="388"/>
                    </a:lnTo>
                    <a:lnTo>
                      <a:pt x="327" y="419"/>
                    </a:lnTo>
                    <a:lnTo>
                      <a:pt x="278" y="396"/>
                    </a:lnTo>
                    <a:lnTo>
                      <a:pt x="275" y="370"/>
                    </a:lnTo>
                    <a:lnTo>
                      <a:pt x="254" y="358"/>
                    </a:lnTo>
                    <a:lnTo>
                      <a:pt x="208" y="376"/>
                    </a:lnTo>
                    <a:lnTo>
                      <a:pt x="200" y="357"/>
                    </a:lnTo>
                    <a:lnTo>
                      <a:pt x="211" y="329"/>
                    </a:lnTo>
                    <a:lnTo>
                      <a:pt x="202" y="303"/>
                    </a:lnTo>
                    <a:lnTo>
                      <a:pt x="173" y="279"/>
                    </a:lnTo>
                    <a:lnTo>
                      <a:pt x="222" y="234"/>
                    </a:lnTo>
                    <a:lnTo>
                      <a:pt x="220" y="214"/>
                    </a:lnTo>
                    <a:lnTo>
                      <a:pt x="199" y="202"/>
                    </a:lnTo>
                    <a:lnTo>
                      <a:pt x="197" y="176"/>
                    </a:lnTo>
                    <a:lnTo>
                      <a:pt x="176" y="164"/>
                    </a:lnTo>
                    <a:lnTo>
                      <a:pt x="150" y="114"/>
                    </a:lnTo>
                    <a:lnTo>
                      <a:pt x="130" y="115"/>
                    </a:lnTo>
                    <a:lnTo>
                      <a:pt x="119" y="136"/>
                    </a:lnTo>
                    <a:lnTo>
                      <a:pt x="98" y="125"/>
                    </a:lnTo>
                    <a:lnTo>
                      <a:pt x="98" y="118"/>
                    </a:lnTo>
                    <a:lnTo>
                      <a:pt x="121" y="82"/>
                    </a:lnTo>
                    <a:lnTo>
                      <a:pt x="106" y="64"/>
                    </a:lnTo>
                    <a:lnTo>
                      <a:pt x="65" y="61"/>
                    </a:lnTo>
                    <a:lnTo>
                      <a:pt x="64" y="47"/>
                    </a:lnTo>
                    <a:lnTo>
                      <a:pt x="76" y="32"/>
                    </a:lnTo>
                    <a:lnTo>
                      <a:pt x="61" y="14"/>
                    </a:lnTo>
                    <a:lnTo>
                      <a:pt x="21" y="1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8" name="Freeform 191">
                <a:extLst>
                  <a:ext uri="{FF2B5EF4-FFF2-40B4-BE49-F238E27FC236}">
                    <a16:creationId xmlns:a16="http://schemas.microsoft.com/office/drawing/2014/main" id="{FF4E5447-73F0-661D-5616-DB1381BA5F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5" y="1044"/>
                <a:ext cx="229" cy="177"/>
              </a:xfrm>
              <a:custGeom>
                <a:avLst/>
                <a:gdLst>
                  <a:gd name="T0" fmla="*/ 687 w 687"/>
                  <a:gd name="T1" fmla="*/ 526 h 532"/>
                  <a:gd name="T2" fmla="*/ 647 w 687"/>
                  <a:gd name="T3" fmla="*/ 524 h 532"/>
                  <a:gd name="T4" fmla="*/ 623 w 687"/>
                  <a:gd name="T5" fmla="*/ 479 h 532"/>
                  <a:gd name="T6" fmla="*/ 610 w 687"/>
                  <a:gd name="T7" fmla="*/ 487 h 532"/>
                  <a:gd name="T8" fmla="*/ 612 w 687"/>
                  <a:gd name="T9" fmla="*/ 514 h 532"/>
                  <a:gd name="T10" fmla="*/ 584 w 687"/>
                  <a:gd name="T11" fmla="*/ 496 h 532"/>
                  <a:gd name="T12" fmla="*/ 547 w 687"/>
                  <a:gd name="T13" fmla="*/ 526 h 532"/>
                  <a:gd name="T14" fmla="*/ 511 w 687"/>
                  <a:gd name="T15" fmla="*/ 509 h 532"/>
                  <a:gd name="T16" fmla="*/ 493 w 687"/>
                  <a:gd name="T17" fmla="*/ 532 h 532"/>
                  <a:gd name="T18" fmla="*/ 465 w 687"/>
                  <a:gd name="T19" fmla="*/ 521 h 532"/>
                  <a:gd name="T20" fmla="*/ 385 w 687"/>
                  <a:gd name="T21" fmla="*/ 528 h 532"/>
                  <a:gd name="T22" fmla="*/ 387 w 687"/>
                  <a:gd name="T23" fmla="*/ 481 h 532"/>
                  <a:gd name="T24" fmla="*/ 386 w 687"/>
                  <a:gd name="T25" fmla="*/ 461 h 532"/>
                  <a:gd name="T26" fmla="*/ 372 w 687"/>
                  <a:gd name="T27" fmla="*/ 456 h 532"/>
                  <a:gd name="T28" fmla="*/ 360 w 687"/>
                  <a:gd name="T29" fmla="*/ 470 h 532"/>
                  <a:gd name="T30" fmla="*/ 339 w 687"/>
                  <a:gd name="T31" fmla="*/ 465 h 532"/>
                  <a:gd name="T32" fmla="*/ 338 w 687"/>
                  <a:gd name="T33" fmla="*/ 445 h 532"/>
                  <a:gd name="T34" fmla="*/ 351 w 687"/>
                  <a:gd name="T35" fmla="*/ 444 h 532"/>
                  <a:gd name="T36" fmla="*/ 356 w 687"/>
                  <a:gd name="T37" fmla="*/ 430 h 532"/>
                  <a:gd name="T38" fmla="*/ 326 w 687"/>
                  <a:gd name="T39" fmla="*/ 399 h 532"/>
                  <a:gd name="T40" fmla="*/ 291 w 687"/>
                  <a:gd name="T41" fmla="*/ 315 h 532"/>
                  <a:gd name="T42" fmla="*/ 257 w 687"/>
                  <a:gd name="T43" fmla="*/ 299 h 532"/>
                  <a:gd name="T44" fmla="*/ 260 w 687"/>
                  <a:gd name="T45" fmla="*/ 257 h 532"/>
                  <a:gd name="T46" fmla="*/ 239 w 687"/>
                  <a:gd name="T47" fmla="*/ 253 h 532"/>
                  <a:gd name="T48" fmla="*/ 235 w 687"/>
                  <a:gd name="T49" fmla="*/ 273 h 532"/>
                  <a:gd name="T50" fmla="*/ 202 w 687"/>
                  <a:gd name="T51" fmla="*/ 284 h 532"/>
                  <a:gd name="T52" fmla="*/ 170 w 687"/>
                  <a:gd name="T53" fmla="*/ 232 h 532"/>
                  <a:gd name="T54" fmla="*/ 150 w 687"/>
                  <a:gd name="T55" fmla="*/ 234 h 532"/>
                  <a:gd name="T56" fmla="*/ 137 w 687"/>
                  <a:gd name="T57" fmla="*/ 243 h 532"/>
                  <a:gd name="T58" fmla="*/ 130 w 687"/>
                  <a:gd name="T59" fmla="*/ 236 h 532"/>
                  <a:gd name="T60" fmla="*/ 153 w 687"/>
                  <a:gd name="T61" fmla="*/ 194 h 532"/>
                  <a:gd name="T62" fmla="*/ 151 w 687"/>
                  <a:gd name="T63" fmla="*/ 174 h 532"/>
                  <a:gd name="T64" fmla="*/ 155 w 687"/>
                  <a:gd name="T65" fmla="*/ 147 h 532"/>
                  <a:gd name="T66" fmla="*/ 71 w 687"/>
                  <a:gd name="T67" fmla="*/ 34 h 532"/>
                  <a:gd name="T68" fmla="*/ 44 w 687"/>
                  <a:gd name="T69" fmla="*/ 23 h 532"/>
                  <a:gd name="T70" fmla="*/ 11 w 687"/>
                  <a:gd name="T71" fmla="*/ 33 h 532"/>
                  <a:gd name="T72" fmla="*/ 0 w 687"/>
                  <a:gd name="T73" fmla="*/ 0 h 5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687" h="532">
                    <a:moveTo>
                      <a:pt x="687" y="526"/>
                    </a:moveTo>
                    <a:lnTo>
                      <a:pt x="647" y="524"/>
                    </a:lnTo>
                    <a:lnTo>
                      <a:pt x="623" y="479"/>
                    </a:lnTo>
                    <a:lnTo>
                      <a:pt x="610" y="487"/>
                    </a:lnTo>
                    <a:lnTo>
                      <a:pt x="612" y="514"/>
                    </a:lnTo>
                    <a:lnTo>
                      <a:pt x="584" y="496"/>
                    </a:lnTo>
                    <a:lnTo>
                      <a:pt x="547" y="526"/>
                    </a:lnTo>
                    <a:lnTo>
                      <a:pt x="511" y="509"/>
                    </a:lnTo>
                    <a:lnTo>
                      <a:pt x="493" y="532"/>
                    </a:lnTo>
                    <a:lnTo>
                      <a:pt x="465" y="521"/>
                    </a:lnTo>
                    <a:lnTo>
                      <a:pt x="385" y="528"/>
                    </a:lnTo>
                    <a:lnTo>
                      <a:pt x="387" y="481"/>
                    </a:lnTo>
                    <a:lnTo>
                      <a:pt x="386" y="461"/>
                    </a:lnTo>
                    <a:lnTo>
                      <a:pt x="372" y="456"/>
                    </a:lnTo>
                    <a:lnTo>
                      <a:pt x="360" y="470"/>
                    </a:lnTo>
                    <a:lnTo>
                      <a:pt x="339" y="465"/>
                    </a:lnTo>
                    <a:lnTo>
                      <a:pt x="338" y="445"/>
                    </a:lnTo>
                    <a:lnTo>
                      <a:pt x="351" y="444"/>
                    </a:lnTo>
                    <a:lnTo>
                      <a:pt x="356" y="430"/>
                    </a:lnTo>
                    <a:lnTo>
                      <a:pt x="326" y="399"/>
                    </a:lnTo>
                    <a:lnTo>
                      <a:pt x="291" y="315"/>
                    </a:lnTo>
                    <a:lnTo>
                      <a:pt x="257" y="299"/>
                    </a:lnTo>
                    <a:lnTo>
                      <a:pt x="260" y="257"/>
                    </a:lnTo>
                    <a:lnTo>
                      <a:pt x="239" y="253"/>
                    </a:lnTo>
                    <a:lnTo>
                      <a:pt x="235" y="273"/>
                    </a:lnTo>
                    <a:lnTo>
                      <a:pt x="202" y="284"/>
                    </a:lnTo>
                    <a:lnTo>
                      <a:pt x="170" y="232"/>
                    </a:lnTo>
                    <a:lnTo>
                      <a:pt x="150" y="234"/>
                    </a:lnTo>
                    <a:lnTo>
                      <a:pt x="137" y="243"/>
                    </a:lnTo>
                    <a:lnTo>
                      <a:pt x="130" y="236"/>
                    </a:lnTo>
                    <a:lnTo>
                      <a:pt x="153" y="194"/>
                    </a:lnTo>
                    <a:lnTo>
                      <a:pt x="151" y="174"/>
                    </a:lnTo>
                    <a:lnTo>
                      <a:pt x="155" y="147"/>
                    </a:lnTo>
                    <a:lnTo>
                      <a:pt x="71" y="34"/>
                    </a:lnTo>
                    <a:lnTo>
                      <a:pt x="44" y="23"/>
                    </a:lnTo>
                    <a:lnTo>
                      <a:pt x="11" y="33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9" name="Freeform 192">
                <a:extLst>
                  <a:ext uri="{FF2B5EF4-FFF2-40B4-BE49-F238E27FC236}">
                    <a16:creationId xmlns:a16="http://schemas.microsoft.com/office/drawing/2014/main" id="{1EDB89CD-395C-69D6-8CFF-D3278A0C2D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09" y="1219"/>
                <a:ext cx="66" cy="228"/>
              </a:xfrm>
              <a:custGeom>
                <a:avLst/>
                <a:gdLst>
                  <a:gd name="T0" fmla="*/ 165 w 200"/>
                  <a:gd name="T1" fmla="*/ 0 h 685"/>
                  <a:gd name="T2" fmla="*/ 168 w 200"/>
                  <a:gd name="T3" fmla="*/ 28 h 685"/>
                  <a:gd name="T4" fmla="*/ 149 w 200"/>
                  <a:gd name="T5" fmla="*/ 43 h 685"/>
                  <a:gd name="T6" fmla="*/ 139 w 200"/>
                  <a:gd name="T7" fmla="*/ 70 h 685"/>
                  <a:gd name="T8" fmla="*/ 147 w 200"/>
                  <a:gd name="T9" fmla="*/ 96 h 685"/>
                  <a:gd name="T10" fmla="*/ 188 w 200"/>
                  <a:gd name="T11" fmla="*/ 99 h 685"/>
                  <a:gd name="T12" fmla="*/ 200 w 200"/>
                  <a:gd name="T13" fmla="*/ 152 h 685"/>
                  <a:gd name="T14" fmla="*/ 197 w 200"/>
                  <a:gd name="T15" fmla="*/ 192 h 685"/>
                  <a:gd name="T16" fmla="*/ 172 w 200"/>
                  <a:gd name="T17" fmla="*/ 222 h 685"/>
                  <a:gd name="T18" fmla="*/ 145 w 200"/>
                  <a:gd name="T19" fmla="*/ 218 h 685"/>
                  <a:gd name="T20" fmla="*/ 133 w 200"/>
                  <a:gd name="T21" fmla="*/ 239 h 685"/>
                  <a:gd name="T22" fmla="*/ 151 w 200"/>
                  <a:gd name="T23" fmla="*/ 284 h 685"/>
                  <a:gd name="T24" fmla="*/ 119 w 200"/>
                  <a:gd name="T25" fmla="*/ 294 h 685"/>
                  <a:gd name="T26" fmla="*/ 127 w 200"/>
                  <a:gd name="T27" fmla="*/ 314 h 685"/>
                  <a:gd name="T28" fmla="*/ 110 w 200"/>
                  <a:gd name="T29" fmla="*/ 348 h 685"/>
                  <a:gd name="T30" fmla="*/ 106 w 200"/>
                  <a:gd name="T31" fmla="*/ 376 h 685"/>
                  <a:gd name="T32" fmla="*/ 93 w 200"/>
                  <a:gd name="T33" fmla="*/ 383 h 685"/>
                  <a:gd name="T34" fmla="*/ 84 w 200"/>
                  <a:gd name="T35" fmla="*/ 424 h 685"/>
                  <a:gd name="T36" fmla="*/ 35 w 200"/>
                  <a:gd name="T37" fmla="*/ 482 h 685"/>
                  <a:gd name="T38" fmla="*/ 42 w 200"/>
                  <a:gd name="T39" fmla="*/ 542 h 685"/>
                  <a:gd name="T40" fmla="*/ 24 w 200"/>
                  <a:gd name="T41" fmla="*/ 571 h 685"/>
                  <a:gd name="T42" fmla="*/ 10 w 200"/>
                  <a:gd name="T43" fmla="*/ 572 h 685"/>
                  <a:gd name="T44" fmla="*/ 0 w 200"/>
                  <a:gd name="T45" fmla="*/ 607 h 685"/>
                  <a:gd name="T46" fmla="*/ 9 w 200"/>
                  <a:gd name="T47" fmla="*/ 626 h 685"/>
                  <a:gd name="T48" fmla="*/ 10 w 200"/>
                  <a:gd name="T49" fmla="*/ 639 h 685"/>
                  <a:gd name="T50" fmla="*/ 31 w 200"/>
                  <a:gd name="T51" fmla="*/ 645 h 685"/>
                  <a:gd name="T52" fmla="*/ 28 w 200"/>
                  <a:gd name="T53" fmla="*/ 685 h 6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00" h="685">
                    <a:moveTo>
                      <a:pt x="165" y="0"/>
                    </a:moveTo>
                    <a:lnTo>
                      <a:pt x="168" y="28"/>
                    </a:lnTo>
                    <a:lnTo>
                      <a:pt x="149" y="43"/>
                    </a:lnTo>
                    <a:lnTo>
                      <a:pt x="139" y="70"/>
                    </a:lnTo>
                    <a:lnTo>
                      <a:pt x="147" y="96"/>
                    </a:lnTo>
                    <a:lnTo>
                      <a:pt x="188" y="99"/>
                    </a:lnTo>
                    <a:lnTo>
                      <a:pt x="200" y="152"/>
                    </a:lnTo>
                    <a:lnTo>
                      <a:pt x="197" y="192"/>
                    </a:lnTo>
                    <a:lnTo>
                      <a:pt x="172" y="222"/>
                    </a:lnTo>
                    <a:lnTo>
                      <a:pt x="145" y="218"/>
                    </a:lnTo>
                    <a:lnTo>
                      <a:pt x="133" y="239"/>
                    </a:lnTo>
                    <a:lnTo>
                      <a:pt x="151" y="284"/>
                    </a:lnTo>
                    <a:lnTo>
                      <a:pt x="119" y="294"/>
                    </a:lnTo>
                    <a:lnTo>
                      <a:pt x="127" y="314"/>
                    </a:lnTo>
                    <a:lnTo>
                      <a:pt x="110" y="348"/>
                    </a:lnTo>
                    <a:lnTo>
                      <a:pt x="106" y="376"/>
                    </a:lnTo>
                    <a:lnTo>
                      <a:pt x="93" y="383"/>
                    </a:lnTo>
                    <a:lnTo>
                      <a:pt x="84" y="424"/>
                    </a:lnTo>
                    <a:lnTo>
                      <a:pt x="35" y="482"/>
                    </a:lnTo>
                    <a:lnTo>
                      <a:pt x="42" y="542"/>
                    </a:lnTo>
                    <a:lnTo>
                      <a:pt x="24" y="571"/>
                    </a:lnTo>
                    <a:lnTo>
                      <a:pt x="10" y="572"/>
                    </a:lnTo>
                    <a:lnTo>
                      <a:pt x="0" y="607"/>
                    </a:lnTo>
                    <a:lnTo>
                      <a:pt x="9" y="626"/>
                    </a:lnTo>
                    <a:lnTo>
                      <a:pt x="10" y="639"/>
                    </a:lnTo>
                    <a:lnTo>
                      <a:pt x="31" y="645"/>
                    </a:lnTo>
                    <a:lnTo>
                      <a:pt x="28" y="68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0" name="Freeform 193">
                <a:extLst>
                  <a:ext uri="{FF2B5EF4-FFF2-40B4-BE49-F238E27FC236}">
                    <a16:creationId xmlns:a16="http://schemas.microsoft.com/office/drawing/2014/main" id="{A0E2C53B-8699-266F-FB34-FCB8985915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5" y="1171"/>
                <a:ext cx="244" cy="72"/>
              </a:xfrm>
              <a:custGeom>
                <a:avLst/>
                <a:gdLst>
                  <a:gd name="T0" fmla="*/ 0 w 734"/>
                  <a:gd name="T1" fmla="*/ 119 h 218"/>
                  <a:gd name="T2" fmla="*/ 24 w 734"/>
                  <a:gd name="T3" fmla="*/ 89 h 218"/>
                  <a:gd name="T4" fmla="*/ 29 w 734"/>
                  <a:gd name="T5" fmla="*/ 62 h 218"/>
                  <a:gd name="T6" fmla="*/ 35 w 734"/>
                  <a:gd name="T7" fmla="*/ 55 h 218"/>
                  <a:gd name="T8" fmla="*/ 47 w 734"/>
                  <a:gd name="T9" fmla="*/ 54 h 218"/>
                  <a:gd name="T10" fmla="*/ 56 w 734"/>
                  <a:gd name="T11" fmla="*/ 66 h 218"/>
                  <a:gd name="T12" fmla="*/ 39 w 734"/>
                  <a:gd name="T13" fmla="*/ 101 h 218"/>
                  <a:gd name="T14" fmla="*/ 52 w 734"/>
                  <a:gd name="T15" fmla="*/ 100 h 218"/>
                  <a:gd name="T16" fmla="*/ 70 w 734"/>
                  <a:gd name="T17" fmla="*/ 79 h 218"/>
                  <a:gd name="T18" fmla="*/ 90 w 734"/>
                  <a:gd name="T19" fmla="*/ 77 h 218"/>
                  <a:gd name="T20" fmla="*/ 126 w 734"/>
                  <a:gd name="T21" fmla="*/ 20 h 218"/>
                  <a:gd name="T22" fmla="*/ 191 w 734"/>
                  <a:gd name="T23" fmla="*/ 0 h 218"/>
                  <a:gd name="T24" fmla="*/ 206 w 734"/>
                  <a:gd name="T25" fmla="*/ 19 h 218"/>
                  <a:gd name="T26" fmla="*/ 215 w 734"/>
                  <a:gd name="T27" fmla="*/ 45 h 218"/>
                  <a:gd name="T28" fmla="*/ 210 w 734"/>
                  <a:gd name="T29" fmla="*/ 65 h 218"/>
                  <a:gd name="T30" fmla="*/ 245 w 734"/>
                  <a:gd name="T31" fmla="*/ 82 h 218"/>
                  <a:gd name="T32" fmla="*/ 253 w 734"/>
                  <a:gd name="T33" fmla="*/ 95 h 218"/>
                  <a:gd name="T34" fmla="*/ 273 w 734"/>
                  <a:gd name="T35" fmla="*/ 94 h 218"/>
                  <a:gd name="T36" fmla="*/ 311 w 734"/>
                  <a:gd name="T37" fmla="*/ 69 h 218"/>
                  <a:gd name="T38" fmla="*/ 339 w 734"/>
                  <a:gd name="T39" fmla="*/ 74 h 218"/>
                  <a:gd name="T40" fmla="*/ 391 w 734"/>
                  <a:gd name="T41" fmla="*/ 62 h 218"/>
                  <a:gd name="T42" fmla="*/ 426 w 734"/>
                  <a:gd name="T43" fmla="*/ 79 h 218"/>
                  <a:gd name="T44" fmla="*/ 449 w 734"/>
                  <a:gd name="T45" fmla="*/ 111 h 218"/>
                  <a:gd name="T46" fmla="*/ 450 w 734"/>
                  <a:gd name="T47" fmla="*/ 124 h 218"/>
                  <a:gd name="T48" fmla="*/ 465 w 734"/>
                  <a:gd name="T49" fmla="*/ 142 h 218"/>
                  <a:gd name="T50" fmla="*/ 511 w 734"/>
                  <a:gd name="T51" fmla="*/ 118 h 218"/>
                  <a:gd name="T52" fmla="*/ 534 w 734"/>
                  <a:gd name="T53" fmla="*/ 82 h 218"/>
                  <a:gd name="T54" fmla="*/ 560 w 734"/>
                  <a:gd name="T55" fmla="*/ 74 h 218"/>
                  <a:gd name="T56" fmla="*/ 581 w 734"/>
                  <a:gd name="T57" fmla="*/ 92 h 218"/>
                  <a:gd name="T58" fmla="*/ 597 w 734"/>
                  <a:gd name="T59" fmla="*/ 117 h 218"/>
                  <a:gd name="T60" fmla="*/ 704 w 734"/>
                  <a:gd name="T61" fmla="*/ 174 h 218"/>
                  <a:gd name="T62" fmla="*/ 712 w 734"/>
                  <a:gd name="T63" fmla="*/ 200 h 218"/>
                  <a:gd name="T64" fmla="*/ 734 w 734"/>
                  <a:gd name="T65" fmla="*/ 218 h 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734" h="218">
                    <a:moveTo>
                      <a:pt x="0" y="119"/>
                    </a:moveTo>
                    <a:lnTo>
                      <a:pt x="24" y="89"/>
                    </a:lnTo>
                    <a:lnTo>
                      <a:pt x="29" y="62"/>
                    </a:lnTo>
                    <a:lnTo>
                      <a:pt x="35" y="55"/>
                    </a:lnTo>
                    <a:lnTo>
                      <a:pt x="47" y="54"/>
                    </a:lnTo>
                    <a:lnTo>
                      <a:pt x="56" y="66"/>
                    </a:lnTo>
                    <a:lnTo>
                      <a:pt x="39" y="101"/>
                    </a:lnTo>
                    <a:lnTo>
                      <a:pt x="52" y="100"/>
                    </a:lnTo>
                    <a:lnTo>
                      <a:pt x="70" y="79"/>
                    </a:lnTo>
                    <a:lnTo>
                      <a:pt x="90" y="77"/>
                    </a:lnTo>
                    <a:lnTo>
                      <a:pt x="126" y="20"/>
                    </a:lnTo>
                    <a:lnTo>
                      <a:pt x="191" y="0"/>
                    </a:lnTo>
                    <a:lnTo>
                      <a:pt x="206" y="19"/>
                    </a:lnTo>
                    <a:lnTo>
                      <a:pt x="215" y="45"/>
                    </a:lnTo>
                    <a:lnTo>
                      <a:pt x="210" y="65"/>
                    </a:lnTo>
                    <a:lnTo>
                      <a:pt x="245" y="82"/>
                    </a:lnTo>
                    <a:lnTo>
                      <a:pt x="253" y="95"/>
                    </a:lnTo>
                    <a:lnTo>
                      <a:pt x="273" y="94"/>
                    </a:lnTo>
                    <a:lnTo>
                      <a:pt x="311" y="69"/>
                    </a:lnTo>
                    <a:lnTo>
                      <a:pt x="339" y="74"/>
                    </a:lnTo>
                    <a:lnTo>
                      <a:pt x="391" y="62"/>
                    </a:lnTo>
                    <a:lnTo>
                      <a:pt x="426" y="79"/>
                    </a:lnTo>
                    <a:lnTo>
                      <a:pt x="449" y="111"/>
                    </a:lnTo>
                    <a:lnTo>
                      <a:pt x="450" y="124"/>
                    </a:lnTo>
                    <a:lnTo>
                      <a:pt x="465" y="142"/>
                    </a:lnTo>
                    <a:lnTo>
                      <a:pt x="511" y="118"/>
                    </a:lnTo>
                    <a:lnTo>
                      <a:pt x="534" y="82"/>
                    </a:lnTo>
                    <a:lnTo>
                      <a:pt x="560" y="74"/>
                    </a:lnTo>
                    <a:lnTo>
                      <a:pt x="581" y="92"/>
                    </a:lnTo>
                    <a:lnTo>
                      <a:pt x="597" y="117"/>
                    </a:lnTo>
                    <a:lnTo>
                      <a:pt x="704" y="174"/>
                    </a:lnTo>
                    <a:lnTo>
                      <a:pt x="712" y="200"/>
                    </a:lnTo>
                    <a:lnTo>
                      <a:pt x="734" y="21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1" name="Freeform 194">
                <a:extLst>
                  <a:ext uri="{FF2B5EF4-FFF2-40B4-BE49-F238E27FC236}">
                    <a16:creationId xmlns:a16="http://schemas.microsoft.com/office/drawing/2014/main" id="{D4199CC8-E7D1-7FE0-ED50-47DC949620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7" y="1210"/>
                <a:ext cx="128" cy="128"/>
              </a:xfrm>
              <a:custGeom>
                <a:avLst/>
                <a:gdLst>
                  <a:gd name="T0" fmla="*/ 1 w 384"/>
                  <a:gd name="T1" fmla="*/ 384 h 384"/>
                  <a:gd name="T2" fmla="*/ 0 w 384"/>
                  <a:gd name="T3" fmla="*/ 364 h 384"/>
                  <a:gd name="T4" fmla="*/ 28 w 384"/>
                  <a:gd name="T5" fmla="*/ 301 h 384"/>
                  <a:gd name="T6" fmla="*/ 60 w 384"/>
                  <a:gd name="T7" fmla="*/ 297 h 384"/>
                  <a:gd name="T8" fmla="*/ 80 w 384"/>
                  <a:gd name="T9" fmla="*/ 289 h 384"/>
                  <a:gd name="T10" fmla="*/ 114 w 384"/>
                  <a:gd name="T11" fmla="*/ 300 h 384"/>
                  <a:gd name="T12" fmla="*/ 145 w 384"/>
                  <a:gd name="T13" fmla="*/ 264 h 384"/>
                  <a:gd name="T14" fmla="*/ 158 w 384"/>
                  <a:gd name="T15" fmla="*/ 269 h 384"/>
                  <a:gd name="T16" fmla="*/ 174 w 384"/>
                  <a:gd name="T17" fmla="*/ 294 h 384"/>
                  <a:gd name="T18" fmla="*/ 241 w 384"/>
                  <a:gd name="T19" fmla="*/ 282 h 384"/>
                  <a:gd name="T20" fmla="*/ 238 w 384"/>
                  <a:gd name="T21" fmla="*/ 248 h 384"/>
                  <a:gd name="T22" fmla="*/ 253 w 384"/>
                  <a:gd name="T23" fmla="*/ 199 h 384"/>
                  <a:gd name="T24" fmla="*/ 251 w 384"/>
                  <a:gd name="T25" fmla="*/ 187 h 384"/>
                  <a:gd name="T26" fmla="*/ 230 w 384"/>
                  <a:gd name="T27" fmla="*/ 175 h 384"/>
                  <a:gd name="T28" fmla="*/ 233 w 384"/>
                  <a:gd name="T29" fmla="*/ 134 h 384"/>
                  <a:gd name="T30" fmla="*/ 246 w 384"/>
                  <a:gd name="T31" fmla="*/ 127 h 384"/>
                  <a:gd name="T32" fmla="*/ 272 w 384"/>
                  <a:gd name="T33" fmla="*/ 123 h 384"/>
                  <a:gd name="T34" fmla="*/ 289 w 384"/>
                  <a:gd name="T35" fmla="*/ 82 h 384"/>
                  <a:gd name="T36" fmla="*/ 337 w 384"/>
                  <a:gd name="T37" fmla="*/ 84 h 384"/>
                  <a:gd name="T38" fmla="*/ 351 w 384"/>
                  <a:gd name="T39" fmla="*/ 36 h 384"/>
                  <a:gd name="T40" fmla="*/ 384 w 384"/>
                  <a:gd name="T41" fmla="*/ 20 h 384"/>
                  <a:gd name="T42" fmla="*/ 382 w 384"/>
                  <a:gd name="T43" fmla="*/ 0 h 3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84" h="384">
                    <a:moveTo>
                      <a:pt x="1" y="384"/>
                    </a:moveTo>
                    <a:lnTo>
                      <a:pt x="0" y="364"/>
                    </a:lnTo>
                    <a:lnTo>
                      <a:pt x="28" y="301"/>
                    </a:lnTo>
                    <a:lnTo>
                      <a:pt x="60" y="297"/>
                    </a:lnTo>
                    <a:lnTo>
                      <a:pt x="80" y="289"/>
                    </a:lnTo>
                    <a:lnTo>
                      <a:pt x="114" y="300"/>
                    </a:lnTo>
                    <a:lnTo>
                      <a:pt x="145" y="264"/>
                    </a:lnTo>
                    <a:lnTo>
                      <a:pt x="158" y="269"/>
                    </a:lnTo>
                    <a:lnTo>
                      <a:pt x="174" y="294"/>
                    </a:lnTo>
                    <a:lnTo>
                      <a:pt x="241" y="282"/>
                    </a:lnTo>
                    <a:lnTo>
                      <a:pt x="238" y="248"/>
                    </a:lnTo>
                    <a:lnTo>
                      <a:pt x="253" y="199"/>
                    </a:lnTo>
                    <a:lnTo>
                      <a:pt x="251" y="187"/>
                    </a:lnTo>
                    <a:lnTo>
                      <a:pt x="230" y="175"/>
                    </a:lnTo>
                    <a:lnTo>
                      <a:pt x="233" y="134"/>
                    </a:lnTo>
                    <a:lnTo>
                      <a:pt x="246" y="127"/>
                    </a:lnTo>
                    <a:lnTo>
                      <a:pt x="272" y="123"/>
                    </a:lnTo>
                    <a:lnTo>
                      <a:pt x="289" y="82"/>
                    </a:lnTo>
                    <a:lnTo>
                      <a:pt x="337" y="84"/>
                    </a:lnTo>
                    <a:lnTo>
                      <a:pt x="351" y="36"/>
                    </a:lnTo>
                    <a:lnTo>
                      <a:pt x="384" y="20"/>
                    </a:lnTo>
                    <a:lnTo>
                      <a:pt x="382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2" name="Freeform 195">
                <a:extLst>
                  <a:ext uri="{FF2B5EF4-FFF2-40B4-BE49-F238E27FC236}">
                    <a16:creationId xmlns:a16="http://schemas.microsoft.com/office/drawing/2014/main" id="{A6E9B28B-DB18-D773-0638-31471A4CFC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8" y="1326"/>
                <a:ext cx="39" cy="125"/>
              </a:xfrm>
              <a:custGeom>
                <a:avLst/>
                <a:gdLst>
                  <a:gd name="T0" fmla="*/ 119 w 119"/>
                  <a:gd name="T1" fmla="*/ 376 h 376"/>
                  <a:gd name="T2" fmla="*/ 112 w 119"/>
                  <a:gd name="T3" fmla="*/ 370 h 376"/>
                  <a:gd name="T4" fmla="*/ 84 w 119"/>
                  <a:gd name="T5" fmla="*/ 360 h 376"/>
                  <a:gd name="T6" fmla="*/ 103 w 119"/>
                  <a:gd name="T7" fmla="*/ 337 h 376"/>
                  <a:gd name="T8" fmla="*/ 104 w 119"/>
                  <a:gd name="T9" fmla="*/ 284 h 376"/>
                  <a:gd name="T10" fmla="*/ 70 w 119"/>
                  <a:gd name="T11" fmla="*/ 279 h 376"/>
                  <a:gd name="T12" fmla="*/ 57 w 119"/>
                  <a:gd name="T13" fmla="*/ 281 h 376"/>
                  <a:gd name="T14" fmla="*/ 47 w 119"/>
                  <a:gd name="T15" fmla="*/ 241 h 376"/>
                  <a:gd name="T16" fmla="*/ 51 w 119"/>
                  <a:gd name="T17" fmla="*/ 214 h 376"/>
                  <a:gd name="T18" fmla="*/ 30 w 119"/>
                  <a:gd name="T19" fmla="*/ 203 h 376"/>
                  <a:gd name="T20" fmla="*/ 16 w 119"/>
                  <a:gd name="T21" fmla="*/ 204 h 376"/>
                  <a:gd name="T22" fmla="*/ 2 w 119"/>
                  <a:gd name="T23" fmla="*/ 199 h 376"/>
                  <a:gd name="T24" fmla="*/ 20 w 119"/>
                  <a:gd name="T25" fmla="*/ 183 h 376"/>
                  <a:gd name="T26" fmla="*/ 14 w 119"/>
                  <a:gd name="T27" fmla="*/ 178 h 376"/>
                  <a:gd name="T28" fmla="*/ 25 w 119"/>
                  <a:gd name="T29" fmla="*/ 156 h 376"/>
                  <a:gd name="T30" fmla="*/ 52 w 119"/>
                  <a:gd name="T31" fmla="*/ 160 h 376"/>
                  <a:gd name="T32" fmla="*/ 76 w 119"/>
                  <a:gd name="T33" fmla="*/ 125 h 376"/>
                  <a:gd name="T34" fmla="*/ 89 w 119"/>
                  <a:gd name="T35" fmla="*/ 117 h 376"/>
                  <a:gd name="T36" fmla="*/ 93 w 119"/>
                  <a:gd name="T37" fmla="*/ 97 h 376"/>
                  <a:gd name="T38" fmla="*/ 81 w 119"/>
                  <a:gd name="T39" fmla="*/ 37 h 376"/>
                  <a:gd name="T40" fmla="*/ 45 w 119"/>
                  <a:gd name="T41" fmla="*/ 0 h 376"/>
                  <a:gd name="T42" fmla="*/ 14 w 119"/>
                  <a:gd name="T43" fmla="*/ 43 h 376"/>
                  <a:gd name="T44" fmla="*/ 0 w 119"/>
                  <a:gd name="T45" fmla="*/ 38 h 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19" h="376">
                    <a:moveTo>
                      <a:pt x="119" y="376"/>
                    </a:moveTo>
                    <a:lnTo>
                      <a:pt x="112" y="370"/>
                    </a:lnTo>
                    <a:lnTo>
                      <a:pt x="84" y="360"/>
                    </a:lnTo>
                    <a:lnTo>
                      <a:pt x="103" y="337"/>
                    </a:lnTo>
                    <a:lnTo>
                      <a:pt x="104" y="284"/>
                    </a:lnTo>
                    <a:lnTo>
                      <a:pt x="70" y="279"/>
                    </a:lnTo>
                    <a:lnTo>
                      <a:pt x="57" y="281"/>
                    </a:lnTo>
                    <a:lnTo>
                      <a:pt x="47" y="241"/>
                    </a:lnTo>
                    <a:lnTo>
                      <a:pt x="51" y="214"/>
                    </a:lnTo>
                    <a:lnTo>
                      <a:pt x="30" y="203"/>
                    </a:lnTo>
                    <a:lnTo>
                      <a:pt x="16" y="204"/>
                    </a:lnTo>
                    <a:lnTo>
                      <a:pt x="2" y="199"/>
                    </a:lnTo>
                    <a:lnTo>
                      <a:pt x="20" y="183"/>
                    </a:lnTo>
                    <a:lnTo>
                      <a:pt x="14" y="178"/>
                    </a:lnTo>
                    <a:lnTo>
                      <a:pt x="25" y="156"/>
                    </a:lnTo>
                    <a:lnTo>
                      <a:pt x="52" y="160"/>
                    </a:lnTo>
                    <a:lnTo>
                      <a:pt x="76" y="125"/>
                    </a:lnTo>
                    <a:lnTo>
                      <a:pt x="89" y="117"/>
                    </a:lnTo>
                    <a:lnTo>
                      <a:pt x="93" y="97"/>
                    </a:lnTo>
                    <a:lnTo>
                      <a:pt x="81" y="37"/>
                    </a:lnTo>
                    <a:lnTo>
                      <a:pt x="45" y="0"/>
                    </a:lnTo>
                    <a:lnTo>
                      <a:pt x="14" y="43"/>
                    </a:lnTo>
                    <a:lnTo>
                      <a:pt x="0" y="3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3" name="Freeform 196">
                <a:extLst>
                  <a:ext uri="{FF2B5EF4-FFF2-40B4-BE49-F238E27FC236}">
                    <a16:creationId xmlns:a16="http://schemas.microsoft.com/office/drawing/2014/main" id="{E73CEDD9-CDC9-7BA6-F515-12799101C2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2" y="748"/>
                <a:ext cx="152" cy="366"/>
              </a:xfrm>
              <a:custGeom>
                <a:avLst/>
                <a:gdLst>
                  <a:gd name="T0" fmla="*/ 20 w 456"/>
                  <a:gd name="T1" fmla="*/ 1097 h 1097"/>
                  <a:gd name="T2" fmla="*/ 59 w 456"/>
                  <a:gd name="T3" fmla="*/ 1019 h 1097"/>
                  <a:gd name="T4" fmla="*/ 85 w 456"/>
                  <a:gd name="T5" fmla="*/ 937 h 1097"/>
                  <a:gd name="T6" fmla="*/ 88 w 456"/>
                  <a:gd name="T7" fmla="*/ 896 h 1097"/>
                  <a:gd name="T8" fmla="*/ 100 w 456"/>
                  <a:gd name="T9" fmla="*/ 875 h 1097"/>
                  <a:gd name="T10" fmla="*/ 130 w 456"/>
                  <a:gd name="T11" fmla="*/ 845 h 1097"/>
                  <a:gd name="T12" fmla="*/ 117 w 456"/>
                  <a:gd name="T13" fmla="*/ 772 h 1097"/>
                  <a:gd name="T14" fmla="*/ 137 w 456"/>
                  <a:gd name="T15" fmla="*/ 704 h 1097"/>
                  <a:gd name="T16" fmla="*/ 140 w 456"/>
                  <a:gd name="T17" fmla="*/ 663 h 1097"/>
                  <a:gd name="T18" fmla="*/ 164 w 456"/>
                  <a:gd name="T19" fmla="*/ 634 h 1097"/>
                  <a:gd name="T20" fmla="*/ 156 w 456"/>
                  <a:gd name="T21" fmla="*/ 548 h 1097"/>
                  <a:gd name="T22" fmla="*/ 184 w 456"/>
                  <a:gd name="T23" fmla="*/ 484 h 1097"/>
                  <a:gd name="T24" fmla="*/ 215 w 456"/>
                  <a:gd name="T25" fmla="*/ 455 h 1097"/>
                  <a:gd name="T26" fmla="*/ 269 w 456"/>
                  <a:gd name="T27" fmla="*/ 389 h 1097"/>
                  <a:gd name="T28" fmla="*/ 272 w 456"/>
                  <a:gd name="T29" fmla="*/ 342 h 1097"/>
                  <a:gd name="T30" fmla="*/ 304 w 456"/>
                  <a:gd name="T31" fmla="*/ 339 h 1097"/>
                  <a:gd name="T32" fmla="*/ 315 w 456"/>
                  <a:gd name="T33" fmla="*/ 304 h 1097"/>
                  <a:gd name="T34" fmla="*/ 348 w 456"/>
                  <a:gd name="T35" fmla="*/ 294 h 1097"/>
                  <a:gd name="T36" fmla="*/ 365 w 456"/>
                  <a:gd name="T37" fmla="*/ 266 h 1097"/>
                  <a:gd name="T38" fmla="*/ 424 w 456"/>
                  <a:gd name="T39" fmla="*/ 107 h 1097"/>
                  <a:gd name="T40" fmla="*/ 456 w 456"/>
                  <a:gd name="T41" fmla="*/ 90 h 1097"/>
                  <a:gd name="T42" fmla="*/ 354 w 456"/>
                  <a:gd name="T43" fmla="*/ 73 h 1097"/>
                  <a:gd name="T44" fmla="*/ 326 w 456"/>
                  <a:gd name="T45" fmla="*/ 61 h 1097"/>
                  <a:gd name="T46" fmla="*/ 311 w 456"/>
                  <a:gd name="T47" fmla="*/ 43 h 1097"/>
                  <a:gd name="T48" fmla="*/ 256 w 456"/>
                  <a:gd name="T49" fmla="*/ 28 h 1097"/>
                  <a:gd name="T50" fmla="*/ 226 w 456"/>
                  <a:gd name="T51" fmla="*/ 3 h 1097"/>
                  <a:gd name="T52" fmla="*/ 207 w 456"/>
                  <a:gd name="T53" fmla="*/ 12 h 1097"/>
                  <a:gd name="T54" fmla="*/ 187 w 456"/>
                  <a:gd name="T55" fmla="*/ 14 h 1097"/>
                  <a:gd name="T56" fmla="*/ 168 w 456"/>
                  <a:gd name="T57" fmla="*/ 30 h 1097"/>
                  <a:gd name="T58" fmla="*/ 119 w 456"/>
                  <a:gd name="T59" fmla="*/ 0 h 1097"/>
                  <a:gd name="T60" fmla="*/ 87 w 456"/>
                  <a:gd name="T61" fmla="*/ 23 h 1097"/>
                  <a:gd name="T62" fmla="*/ 46 w 456"/>
                  <a:gd name="T63" fmla="*/ 14 h 1097"/>
                  <a:gd name="T64" fmla="*/ 27 w 456"/>
                  <a:gd name="T65" fmla="*/ 22 h 1097"/>
                  <a:gd name="T66" fmla="*/ 0 w 456"/>
                  <a:gd name="T67" fmla="*/ 18 h 10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56" h="1097">
                    <a:moveTo>
                      <a:pt x="20" y="1097"/>
                    </a:moveTo>
                    <a:lnTo>
                      <a:pt x="59" y="1019"/>
                    </a:lnTo>
                    <a:lnTo>
                      <a:pt x="85" y="937"/>
                    </a:lnTo>
                    <a:lnTo>
                      <a:pt x="88" y="896"/>
                    </a:lnTo>
                    <a:lnTo>
                      <a:pt x="100" y="875"/>
                    </a:lnTo>
                    <a:lnTo>
                      <a:pt x="130" y="845"/>
                    </a:lnTo>
                    <a:lnTo>
                      <a:pt x="117" y="772"/>
                    </a:lnTo>
                    <a:lnTo>
                      <a:pt x="137" y="704"/>
                    </a:lnTo>
                    <a:lnTo>
                      <a:pt x="140" y="663"/>
                    </a:lnTo>
                    <a:lnTo>
                      <a:pt x="164" y="634"/>
                    </a:lnTo>
                    <a:lnTo>
                      <a:pt x="156" y="548"/>
                    </a:lnTo>
                    <a:lnTo>
                      <a:pt x="184" y="484"/>
                    </a:lnTo>
                    <a:lnTo>
                      <a:pt x="215" y="455"/>
                    </a:lnTo>
                    <a:lnTo>
                      <a:pt x="269" y="389"/>
                    </a:lnTo>
                    <a:lnTo>
                      <a:pt x="272" y="342"/>
                    </a:lnTo>
                    <a:lnTo>
                      <a:pt x="304" y="339"/>
                    </a:lnTo>
                    <a:lnTo>
                      <a:pt x="315" y="304"/>
                    </a:lnTo>
                    <a:lnTo>
                      <a:pt x="348" y="294"/>
                    </a:lnTo>
                    <a:lnTo>
                      <a:pt x="365" y="266"/>
                    </a:lnTo>
                    <a:lnTo>
                      <a:pt x="424" y="107"/>
                    </a:lnTo>
                    <a:lnTo>
                      <a:pt x="456" y="90"/>
                    </a:lnTo>
                    <a:lnTo>
                      <a:pt x="354" y="73"/>
                    </a:lnTo>
                    <a:lnTo>
                      <a:pt x="326" y="61"/>
                    </a:lnTo>
                    <a:lnTo>
                      <a:pt x="311" y="43"/>
                    </a:lnTo>
                    <a:lnTo>
                      <a:pt x="256" y="28"/>
                    </a:lnTo>
                    <a:lnTo>
                      <a:pt x="226" y="3"/>
                    </a:lnTo>
                    <a:lnTo>
                      <a:pt x="207" y="12"/>
                    </a:lnTo>
                    <a:lnTo>
                      <a:pt x="187" y="14"/>
                    </a:lnTo>
                    <a:lnTo>
                      <a:pt x="168" y="30"/>
                    </a:lnTo>
                    <a:lnTo>
                      <a:pt x="119" y="0"/>
                    </a:lnTo>
                    <a:lnTo>
                      <a:pt x="87" y="23"/>
                    </a:lnTo>
                    <a:lnTo>
                      <a:pt x="46" y="14"/>
                    </a:lnTo>
                    <a:lnTo>
                      <a:pt x="27" y="22"/>
                    </a:lnTo>
                    <a:lnTo>
                      <a:pt x="0" y="1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4" name="Freeform 197">
                <a:extLst>
                  <a:ext uri="{FF2B5EF4-FFF2-40B4-BE49-F238E27FC236}">
                    <a16:creationId xmlns:a16="http://schemas.microsoft.com/office/drawing/2014/main" id="{E8E3C5A2-DEB0-3E00-8929-6B82D08830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1" y="754"/>
                <a:ext cx="171" cy="210"/>
              </a:xfrm>
              <a:custGeom>
                <a:avLst/>
                <a:gdLst>
                  <a:gd name="T0" fmla="*/ 514 w 514"/>
                  <a:gd name="T1" fmla="*/ 2 h 630"/>
                  <a:gd name="T2" fmla="*/ 469 w 514"/>
                  <a:gd name="T3" fmla="*/ 107 h 630"/>
                  <a:gd name="T4" fmla="*/ 446 w 514"/>
                  <a:gd name="T5" fmla="*/ 142 h 630"/>
                  <a:gd name="T6" fmla="*/ 377 w 514"/>
                  <a:gd name="T7" fmla="*/ 116 h 630"/>
                  <a:gd name="T8" fmla="*/ 278 w 514"/>
                  <a:gd name="T9" fmla="*/ 138 h 630"/>
                  <a:gd name="T10" fmla="*/ 241 w 514"/>
                  <a:gd name="T11" fmla="*/ 108 h 630"/>
                  <a:gd name="T12" fmla="*/ 194 w 514"/>
                  <a:gd name="T13" fmla="*/ 99 h 630"/>
                  <a:gd name="T14" fmla="*/ 166 w 514"/>
                  <a:gd name="T15" fmla="*/ 81 h 630"/>
                  <a:gd name="T16" fmla="*/ 132 w 514"/>
                  <a:gd name="T17" fmla="*/ 78 h 630"/>
                  <a:gd name="T18" fmla="*/ 113 w 514"/>
                  <a:gd name="T19" fmla="*/ 26 h 630"/>
                  <a:gd name="T20" fmla="*/ 112 w 514"/>
                  <a:gd name="T21" fmla="*/ 6 h 630"/>
                  <a:gd name="T22" fmla="*/ 97 w 514"/>
                  <a:gd name="T23" fmla="*/ 0 h 630"/>
                  <a:gd name="T24" fmla="*/ 84 w 514"/>
                  <a:gd name="T25" fmla="*/ 9 h 630"/>
                  <a:gd name="T26" fmla="*/ 56 w 514"/>
                  <a:gd name="T27" fmla="*/ 132 h 630"/>
                  <a:gd name="T28" fmla="*/ 29 w 514"/>
                  <a:gd name="T29" fmla="*/ 141 h 630"/>
                  <a:gd name="T30" fmla="*/ 13 w 514"/>
                  <a:gd name="T31" fmla="*/ 170 h 630"/>
                  <a:gd name="T32" fmla="*/ 0 w 514"/>
                  <a:gd name="T33" fmla="*/ 177 h 630"/>
                  <a:gd name="T34" fmla="*/ 9 w 514"/>
                  <a:gd name="T35" fmla="*/ 210 h 630"/>
                  <a:gd name="T36" fmla="*/ 100 w 514"/>
                  <a:gd name="T37" fmla="*/ 249 h 630"/>
                  <a:gd name="T38" fmla="*/ 82 w 514"/>
                  <a:gd name="T39" fmla="*/ 270 h 630"/>
                  <a:gd name="T40" fmla="*/ 84 w 514"/>
                  <a:gd name="T41" fmla="*/ 297 h 630"/>
                  <a:gd name="T42" fmla="*/ 105 w 514"/>
                  <a:gd name="T43" fmla="*/ 308 h 630"/>
                  <a:gd name="T44" fmla="*/ 101 w 514"/>
                  <a:gd name="T45" fmla="*/ 329 h 630"/>
                  <a:gd name="T46" fmla="*/ 139 w 514"/>
                  <a:gd name="T47" fmla="*/ 312 h 630"/>
                  <a:gd name="T48" fmla="*/ 156 w 514"/>
                  <a:gd name="T49" fmla="*/ 270 h 630"/>
                  <a:gd name="T50" fmla="*/ 175 w 514"/>
                  <a:gd name="T51" fmla="*/ 262 h 630"/>
                  <a:gd name="T52" fmla="*/ 260 w 514"/>
                  <a:gd name="T53" fmla="*/ 314 h 630"/>
                  <a:gd name="T54" fmla="*/ 277 w 514"/>
                  <a:gd name="T55" fmla="*/ 353 h 630"/>
                  <a:gd name="T56" fmla="*/ 250 w 514"/>
                  <a:gd name="T57" fmla="*/ 416 h 630"/>
                  <a:gd name="T58" fmla="*/ 251 w 514"/>
                  <a:gd name="T59" fmla="*/ 429 h 630"/>
                  <a:gd name="T60" fmla="*/ 238 w 514"/>
                  <a:gd name="T61" fmla="*/ 437 h 630"/>
                  <a:gd name="T62" fmla="*/ 255 w 514"/>
                  <a:gd name="T63" fmla="*/ 469 h 630"/>
                  <a:gd name="T64" fmla="*/ 275 w 514"/>
                  <a:gd name="T65" fmla="*/ 474 h 630"/>
                  <a:gd name="T66" fmla="*/ 265 w 514"/>
                  <a:gd name="T67" fmla="*/ 502 h 630"/>
                  <a:gd name="T68" fmla="*/ 256 w 514"/>
                  <a:gd name="T69" fmla="*/ 550 h 630"/>
                  <a:gd name="T70" fmla="*/ 226 w 514"/>
                  <a:gd name="T71" fmla="*/ 593 h 630"/>
                  <a:gd name="T72" fmla="*/ 207 w 514"/>
                  <a:gd name="T73" fmla="*/ 601 h 630"/>
                  <a:gd name="T74" fmla="*/ 190 w 514"/>
                  <a:gd name="T75" fmla="*/ 630 h 630"/>
                  <a:gd name="T76" fmla="*/ 121 w 514"/>
                  <a:gd name="T77" fmla="*/ 622 h 6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514" h="630">
                    <a:moveTo>
                      <a:pt x="514" y="2"/>
                    </a:moveTo>
                    <a:lnTo>
                      <a:pt x="469" y="107"/>
                    </a:lnTo>
                    <a:lnTo>
                      <a:pt x="446" y="142"/>
                    </a:lnTo>
                    <a:lnTo>
                      <a:pt x="377" y="116"/>
                    </a:lnTo>
                    <a:lnTo>
                      <a:pt x="278" y="138"/>
                    </a:lnTo>
                    <a:lnTo>
                      <a:pt x="241" y="108"/>
                    </a:lnTo>
                    <a:lnTo>
                      <a:pt x="194" y="99"/>
                    </a:lnTo>
                    <a:lnTo>
                      <a:pt x="166" y="81"/>
                    </a:lnTo>
                    <a:lnTo>
                      <a:pt x="132" y="78"/>
                    </a:lnTo>
                    <a:lnTo>
                      <a:pt x="113" y="26"/>
                    </a:lnTo>
                    <a:lnTo>
                      <a:pt x="112" y="6"/>
                    </a:lnTo>
                    <a:lnTo>
                      <a:pt x="97" y="0"/>
                    </a:lnTo>
                    <a:lnTo>
                      <a:pt x="84" y="9"/>
                    </a:lnTo>
                    <a:lnTo>
                      <a:pt x="56" y="132"/>
                    </a:lnTo>
                    <a:lnTo>
                      <a:pt x="29" y="141"/>
                    </a:lnTo>
                    <a:lnTo>
                      <a:pt x="13" y="170"/>
                    </a:lnTo>
                    <a:lnTo>
                      <a:pt x="0" y="177"/>
                    </a:lnTo>
                    <a:lnTo>
                      <a:pt x="9" y="210"/>
                    </a:lnTo>
                    <a:lnTo>
                      <a:pt x="100" y="249"/>
                    </a:lnTo>
                    <a:lnTo>
                      <a:pt x="82" y="270"/>
                    </a:lnTo>
                    <a:lnTo>
                      <a:pt x="84" y="297"/>
                    </a:lnTo>
                    <a:lnTo>
                      <a:pt x="105" y="308"/>
                    </a:lnTo>
                    <a:lnTo>
                      <a:pt x="101" y="329"/>
                    </a:lnTo>
                    <a:lnTo>
                      <a:pt x="139" y="312"/>
                    </a:lnTo>
                    <a:lnTo>
                      <a:pt x="156" y="270"/>
                    </a:lnTo>
                    <a:lnTo>
                      <a:pt x="175" y="262"/>
                    </a:lnTo>
                    <a:lnTo>
                      <a:pt x="260" y="314"/>
                    </a:lnTo>
                    <a:lnTo>
                      <a:pt x="277" y="353"/>
                    </a:lnTo>
                    <a:lnTo>
                      <a:pt x="250" y="416"/>
                    </a:lnTo>
                    <a:lnTo>
                      <a:pt x="251" y="429"/>
                    </a:lnTo>
                    <a:lnTo>
                      <a:pt x="238" y="437"/>
                    </a:lnTo>
                    <a:lnTo>
                      <a:pt x="255" y="469"/>
                    </a:lnTo>
                    <a:lnTo>
                      <a:pt x="275" y="474"/>
                    </a:lnTo>
                    <a:lnTo>
                      <a:pt x="265" y="502"/>
                    </a:lnTo>
                    <a:lnTo>
                      <a:pt x="256" y="550"/>
                    </a:lnTo>
                    <a:lnTo>
                      <a:pt x="226" y="593"/>
                    </a:lnTo>
                    <a:lnTo>
                      <a:pt x="207" y="601"/>
                    </a:lnTo>
                    <a:lnTo>
                      <a:pt x="190" y="630"/>
                    </a:lnTo>
                    <a:lnTo>
                      <a:pt x="121" y="62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5" name="Freeform 198">
                <a:extLst>
                  <a:ext uri="{FF2B5EF4-FFF2-40B4-BE49-F238E27FC236}">
                    <a16:creationId xmlns:a16="http://schemas.microsoft.com/office/drawing/2014/main" id="{6428C677-5086-E8F0-04B1-886F80C0EB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6" y="969"/>
                <a:ext cx="30" cy="76"/>
              </a:xfrm>
              <a:custGeom>
                <a:avLst/>
                <a:gdLst>
                  <a:gd name="T0" fmla="*/ 16 w 91"/>
                  <a:gd name="T1" fmla="*/ 0 h 227"/>
                  <a:gd name="T2" fmla="*/ 4 w 91"/>
                  <a:gd name="T3" fmla="*/ 21 h 227"/>
                  <a:gd name="T4" fmla="*/ 14 w 91"/>
                  <a:gd name="T5" fmla="*/ 47 h 227"/>
                  <a:gd name="T6" fmla="*/ 0 w 91"/>
                  <a:gd name="T7" fmla="*/ 122 h 227"/>
                  <a:gd name="T8" fmla="*/ 9 w 91"/>
                  <a:gd name="T9" fmla="*/ 155 h 227"/>
                  <a:gd name="T10" fmla="*/ 5 w 91"/>
                  <a:gd name="T11" fmla="*/ 182 h 227"/>
                  <a:gd name="T12" fmla="*/ 35 w 91"/>
                  <a:gd name="T13" fmla="*/ 206 h 227"/>
                  <a:gd name="T14" fmla="*/ 75 w 91"/>
                  <a:gd name="T15" fmla="*/ 202 h 227"/>
                  <a:gd name="T16" fmla="*/ 91 w 91"/>
                  <a:gd name="T17" fmla="*/ 227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1" h="227">
                    <a:moveTo>
                      <a:pt x="16" y="0"/>
                    </a:moveTo>
                    <a:lnTo>
                      <a:pt x="4" y="21"/>
                    </a:lnTo>
                    <a:lnTo>
                      <a:pt x="14" y="47"/>
                    </a:lnTo>
                    <a:lnTo>
                      <a:pt x="0" y="122"/>
                    </a:lnTo>
                    <a:lnTo>
                      <a:pt x="9" y="155"/>
                    </a:lnTo>
                    <a:lnTo>
                      <a:pt x="5" y="182"/>
                    </a:lnTo>
                    <a:lnTo>
                      <a:pt x="35" y="206"/>
                    </a:lnTo>
                    <a:lnTo>
                      <a:pt x="75" y="202"/>
                    </a:lnTo>
                    <a:lnTo>
                      <a:pt x="91" y="22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6" name="Freeform 199">
                <a:extLst>
                  <a:ext uri="{FF2B5EF4-FFF2-40B4-BE49-F238E27FC236}">
                    <a16:creationId xmlns:a16="http://schemas.microsoft.com/office/drawing/2014/main" id="{1AACA9EE-5FE3-1056-28AA-582095D745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0" y="961"/>
                <a:ext cx="11" cy="8"/>
              </a:xfrm>
              <a:custGeom>
                <a:avLst/>
                <a:gdLst>
                  <a:gd name="T0" fmla="*/ 5 w 35"/>
                  <a:gd name="T1" fmla="*/ 0 h 25"/>
                  <a:gd name="T2" fmla="*/ 0 w 35"/>
                  <a:gd name="T3" fmla="*/ 14 h 25"/>
                  <a:gd name="T4" fmla="*/ 1 w 35"/>
                  <a:gd name="T5" fmla="*/ 21 h 25"/>
                  <a:gd name="T6" fmla="*/ 35 w 35"/>
                  <a:gd name="T7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25">
                    <a:moveTo>
                      <a:pt x="5" y="0"/>
                    </a:moveTo>
                    <a:lnTo>
                      <a:pt x="0" y="14"/>
                    </a:lnTo>
                    <a:lnTo>
                      <a:pt x="1" y="21"/>
                    </a:lnTo>
                    <a:lnTo>
                      <a:pt x="35" y="2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7" name="Freeform 200">
                <a:extLst>
                  <a:ext uri="{FF2B5EF4-FFF2-40B4-BE49-F238E27FC236}">
                    <a16:creationId xmlns:a16="http://schemas.microsoft.com/office/drawing/2014/main" id="{6704F816-2576-D147-3F80-E6F8AC098F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6" y="1045"/>
                <a:ext cx="80" cy="193"/>
              </a:xfrm>
              <a:custGeom>
                <a:avLst/>
                <a:gdLst>
                  <a:gd name="T0" fmla="*/ 242 w 242"/>
                  <a:gd name="T1" fmla="*/ 0 h 580"/>
                  <a:gd name="T2" fmla="*/ 195 w 242"/>
                  <a:gd name="T3" fmla="*/ 78 h 580"/>
                  <a:gd name="T4" fmla="*/ 186 w 242"/>
                  <a:gd name="T5" fmla="*/ 120 h 580"/>
                  <a:gd name="T6" fmla="*/ 168 w 242"/>
                  <a:gd name="T7" fmla="*/ 148 h 580"/>
                  <a:gd name="T8" fmla="*/ 162 w 242"/>
                  <a:gd name="T9" fmla="*/ 155 h 580"/>
                  <a:gd name="T10" fmla="*/ 147 w 242"/>
                  <a:gd name="T11" fmla="*/ 204 h 580"/>
                  <a:gd name="T12" fmla="*/ 162 w 242"/>
                  <a:gd name="T13" fmla="*/ 223 h 580"/>
                  <a:gd name="T14" fmla="*/ 164 w 242"/>
                  <a:gd name="T15" fmla="*/ 243 h 580"/>
                  <a:gd name="T16" fmla="*/ 121 w 242"/>
                  <a:gd name="T17" fmla="*/ 294 h 580"/>
                  <a:gd name="T18" fmla="*/ 112 w 242"/>
                  <a:gd name="T19" fmla="*/ 341 h 580"/>
                  <a:gd name="T20" fmla="*/ 69 w 242"/>
                  <a:gd name="T21" fmla="*/ 379 h 580"/>
                  <a:gd name="T22" fmla="*/ 54 w 242"/>
                  <a:gd name="T23" fmla="*/ 434 h 580"/>
                  <a:gd name="T24" fmla="*/ 51 w 242"/>
                  <a:gd name="T25" fmla="*/ 481 h 580"/>
                  <a:gd name="T26" fmla="*/ 40 w 242"/>
                  <a:gd name="T27" fmla="*/ 502 h 580"/>
                  <a:gd name="T28" fmla="*/ 57 w 242"/>
                  <a:gd name="T29" fmla="*/ 541 h 580"/>
                  <a:gd name="T30" fmla="*/ 32 w 242"/>
                  <a:gd name="T31" fmla="*/ 563 h 580"/>
                  <a:gd name="T32" fmla="*/ 0 w 242"/>
                  <a:gd name="T33" fmla="*/ 580 h 5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42" h="580">
                    <a:moveTo>
                      <a:pt x="242" y="0"/>
                    </a:moveTo>
                    <a:lnTo>
                      <a:pt x="195" y="78"/>
                    </a:lnTo>
                    <a:lnTo>
                      <a:pt x="186" y="120"/>
                    </a:lnTo>
                    <a:lnTo>
                      <a:pt x="168" y="148"/>
                    </a:lnTo>
                    <a:lnTo>
                      <a:pt x="162" y="155"/>
                    </a:lnTo>
                    <a:lnTo>
                      <a:pt x="147" y="204"/>
                    </a:lnTo>
                    <a:lnTo>
                      <a:pt x="162" y="223"/>
                    </a:lnTo>
                    <a:lnTo>
                      <a:pt x="164" y="243"/>
                    </a:lnTo>
                    <a:lnTo>
                      <a:pt x="121" y="294"/>
                    </a:lnTo>
                    <a:lnTo>
                      <a:pt x="112" y="341"/>
                    </a:lnTo>
                    <a:lnTo>
                      <a:pt x="69" y="379"/>
                    </a:lnTo>
                    <a:lnTo>
                      <a:pt x="54" y="434"/>
                    </a:lnTo>
                    <a:lnTo>
                      <a:pt x="51" y="481"/>
                    </a:lnTo>
                    <a:lnTo>
                      <a:pt x="40" y="502"/>
                    </a:lnTo>
                    <a:lnTo>
                      <a:pt x="57" y="541"/>
                    </a:lnTo>
                    <a:lnTo>
                      <a:pt x="32" y="563"/>
                    </a:lnTo>
                    <a:lnTo>
                      <a:pt x="0" y="58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8" name="Freeform 201">
                <a:extLst>
                  <a:ext uri="{FF2B5EF4-FFF2-40B4-BE49-F238E27FC236}">
                    <a16:creationId xmlns:a16="http://schemas.microsoft.com/office/drawing/2014/main" id="{827D0F7D-29F0-46FB-F8EC-1A78EA6183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6" y="1339"/>
                <a:ext cx="285" cy="125"/>
              </a:xfrm>
              <a:custGeom>
                <a:avLst/>
                <a:gdLst>
                  <a:gd name="T0" fmla="*/ 857 w 857"/>
                  <a:gd name="T1" fmla="*/ 2 h 377"/>
                  <a:gd name="T2" fmla="*/ 827 w 857"/>
                  <a:gd name="T3" fmla="*/ 25 h 377"/>
                  <a:gd name="T4" fmla="*/ 744 w 857"/>
                  <a:gd name="T5" fmla="*/ 0 h 377"/>
                  <a:gd name="T6" fmla="*/ 738 w 857"/>
                  <a:gd name="T7" fmla="*/ 20 h 377"/>
                  <a:gd name="T8" fmla="*/ 728 w 857"/>
                  <a:gd name="T9" fmla="*/ 41 h 377"/>
                  <a:gd name="T10" fmla="*/ 673 w 857"/>
                  <a:gd name="T11" fmla="*/ 40 h 377"/>
                  <a:gd name="T12" fmla="*/ 676 w 857"/>
                  <a:gd name="T13" fmla="*/ 73 h 377"/>
                  <a:gd name="T14" fmla="*/ 671 w 857"/>
                  <a:gd name="T15" fmla="*/ 86 h 377"/>
                  <a:gd name="T16" fmla="*/ 617 w 857"/>
                  <a:gd name="T17" fmla="*/ 78 h 377"/>
                  <a:gd name="T18" fmla="*/ 598 w 857"/>
                  <a:gd name="T19" fmla="*/ 94 h 377"/>
                  <a:gd name="T20" fmla="*/ 582 w 857"/>
                  <a:gd name="T21" fmla="*/ 68 h 377"/>
                  <a:gd name="T22" fmla="*/ 548 w 857"/>
                  <a:gd name="T23" fmla="*/ 64 h 377"/>
                  <a:gd name="T24" fmla="*/ 496 w 857"/>
                  <a:gd name="T25" fmla="*/ 83 h 377"/>
                  <a:gd name="T26" fmla="*/ 465 w 857"/>
                  <a:gd name="T27" fmla="*/ 105 h 377"/>
                  <a:gd name="T28" fmla="*/ 456 w 857"/>
                  <a:gd name="T29" fmla="*/ 147 h 377"/>
                  <a:gd name="T30" fmla="*/ 411 w 857"/>
                  <a:gd name="T31" fmla="*/ 184 h 377"/>
                  <a:gd name="T32" fmla="*/ 391 w 857"/>
                  <a:gd name="T33" fmla="*/ 180 h 377"/>
                  <a:gd name="T34" fmla="*/ 372 w 857"/>
                  <a:gd name="T35" fmla="*/ 195 h 377"/>
                  <a:gd name="T36" fmla="*/ 362 w 857"/>
                  <a:gd name="T37" fmla="*/ 222 h 377"/>
                  <a:gd name="T38" fmla="*/ 328 w 857"/>
                  <a:gd name="T39" fmla="*/ 219 h 377"/>
                  <a:gd name="T40" fmla="*/ 317 w 857"/>
                  <a:gd name="T41" fmla="*/ 254 h 377"/>
                  <a:gd name="T42" fmla="*/ 304 w 857"/>
                  <a:gd name="T43" fmla="*/ 249 h 377"/>
                  <a:gd name="T44" fmla="*/ 286 w 857"/>
                  <a:gd name="T45" fmla="*/ 270 h 377"/>
                  <a:gd name="T46" fmla="*/ 220 w 857"/>
                  <a:gd name="T47" fmla="*/ 296 h 377"/>
                  <a:gd name="T48" fmla="*/ 179 w 857"/>
                  <a:gd name="T49" fmla="*/ 287 h 377"/>
                  <a:gd name="T50" fmla="*/ 160 w 857"/>
                  <a:gd name="T51" fmla="*/ 302 h 377"/>
                  <a:gd name="T52" fmla="*/ 149 w 857"/>
                  <a:gd name="T53" fmla="*/ 316 h 377"/>
                  <a:gd name="T54" fmla="*/ 122 w 857"/>
                  <a:gd name="T55" fmla="*/ 326 h 377"/>
                  <a:gd name="T56" fmla="*/ 34 w 857"/>
                  <a:gd name="T57" fmla="*/ 374 h 377"/>
                  <a:gd name="T58" fmla="*/ 0 w 857"/>
                  <a:gd name="T59" fmla="*/ 377 h 3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857" h="377">
                    <a:moveTo>
                      <a:pt x="857" y="2"/>
                    </a:moveTo>
                    <a:lnTo>
                      <a:pt x="827" y="25"/>
                    </a:lnTo>
                    <a:lnTo>
                      <a:pt x="744" y="0"/>
                    </a:lnTo>
                    <a:lnTo>
                      <a:pt x="738" y="20"/>
                    </a:lnTo>
                    <a:lnTo>
                      <a:pt x="728" y="41"/>
                    </a:lnTo>
                    <a:lnTo>
                      <a:pt x="673" y="40"/>
                    </a:lnTo>
                    <a:lnTo>
                      <a:pt x="676" y="73"/>
                    </a:lnTo>
                    <a:lnTo>
                      <a:pt x="671" y="86"/>
                    </a:lnTo>
                    <a:lnTo>
                      <a:pt x="617" y="78"/>
                    </a:lnTo>
                    <a:lnTo>
                      <a:pt x="598" y="94"/>
                    </a:lnTo>
                    <a:lnTo>
                      <a:pt x="582" y="68"/>
                    </a:lnTo>
                    <a:lnTo>
                      <a:pt x="548" y="64"/>
                    </a:lnTo>
                    <a:lnTo>
                      <a:pt x="496" y="83"/>
                    </a:lnTo>
                    <a:lnTo>
                      <a:pt x="465" y="105"/>
                    </a:lnTo>
                    <a:lnTo>
                      <a:pt x="456" y="147"/>
                    </a:lnTo>
                    <a:lnTo>
                      <a:pt x="411" y="184"/>
                    </a:lnTo>
                    <a:lnTo>
                      <a:pt x="391" y="180"/>
                    </a:lnTo>
                    <a:lnTo>
                      <a:pt x="372" y="195"/>
                    </a:lnTo>
                    <a:lnTo>
                      <a:pt x="362" y="222"/>
                    </a:lnTo>
                    <a:lnTo>
                      <a:pt x="328" y="219"/>
                    </a:lnTo>
                    <a:lnTo>
                      <a:pt x="317" y="254"/>
                    </a:lnTo>
                    <a:lnTo>
                      <a:pt x="304" y="249"/>
                    </a:lnTo>
                    <a:lnTo>
                      <a:pt x="286" y="270"/>
                    </a:lnTo>
                    <a:lnTo>
                      <a:pt x="220" y="296"/>
                    </a:lnTo>
                    <a:lnTo>
                      <a:pt x="179" y="287"/>
                    </a:lnTo>
                    <a:lnTo>
                      <a:pt x="160" y="302"/>
                    </a:lnTo>
                    <a:lnTo>
                      <a:pt x="149" y="316"/>
                    </a:lnTo>
                    <a:lnTo>
                      <a:pt x="122" y="326"/>
                    </a:lnTo>
                    <a:lnTo>
                      <a:pt x="34" y="374"/>
                    </a:lnTo>
                    <a:lnTo>
                      <a:pt x="0" y="37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9" name="Line 202">
                <a:extLst>
                  <a:ext uri="{FF2B5EF4-FFF2-40B4-BE49-F238E27FC236}">
                    <a16:creationId xmlns:a16="http://schemas.microsoft.com/office/drawing/2014/main" id="{CB809951-3FAD-269F-2292-8B0A3885792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919" y="1238"/>
                <a:ext cx="7" cy="5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0" name="Freeform 203">
                <a:extLst>
                  <a:ext uri="{FF2B5EF4-FFF2-40B4-BE49-F238E27FC236}">
                    <a16:creationId xmlns:a16="http://schemas.microsoft.com/office/drawing/2014/main" id="{164F961A-8F4C-FCE8-B054-5B2936A2D5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6" y="1238"/>
                <a:ext cx="81" cy="118"/>
              </a:xfrm>
              <a:custGeom>
                <a:avLst/>
                <a:gdLst>
                  <a:gd name="T0" fmla="*/ 0 w 245"/>
                  <a:gd name="T1" fmla="*/ 0 h 354"/>
                  <a:gd name="T2" fmla="*/ 2 w 245"/>
                  <a:gd name="T3" fmla="*/ 20 h 354"/>
                  <a:gd name="T4" fmla="*/ 18 w 245"/>
                  <a:gd name="T5" fmla="*/ 46 h 354"/>
                  <a:gd name="T6" fmla="*/ 73 w 245"/>
                  <a:gd name="T7" fmla="*/ 60 h 354"/>
                  <a:gd name="T8" fmla="*/ 136 w 245"/>
                  <a:gd name="T9" fmla="*/ 88 h 354"/>
                  <a:gd name="T10" fmla="*/ 151 w 245"/>
                  <a:gd name="T11" fmla="*/ 107 h 354"/>
                  <a:gd name="T12" fmla="*/ 147 w 245"/>
                  <a:gd name="T13" fmla="*/ 134 h 354"/>
                  <a:gd name="T14" fmla="*/ 162 w 245"/>
                  <a:gd name="T15" fmla="*/ 153 h 354"/>
                  <a:gd name="T16" fmla="*/ 158 w 245"/>
                  <a:gd name="T17" fmla="*/ 187 h 354"/>
                  <a:gd name="T18" fmla="*/ 146 w 245"/>
                  <a:gd name="T19" fmla="*/ 194 h 354"/>
                  <a:gd name="T20" fmla="*/ 135 w 245"/>
                  <a:gd name="T21" fmla="*/ 223 h 354"/>
                  <a:gd name="T22" fmla="*/ 136 w 245"/>
                  <a:gd name="T23" fmla="*/ 243 h 354"/>
                  <a:gd name="T24" fmla="*/ 151 w 245"/>
                  <a:gd name="T25" fmla="*/ 255 h 354"/>
                  <a:gd name="T26" fmla="*/ 177 w 245"/>
                  <a:gd name="T27" fmla="*/ 245 h 354"/>
                  <a:gd name="T28" fmla="*/ 198 w 245"/>
                  <a:gd name="T29" fmla="*/ 257 h 354"/>
                  <a:gd name="T30" fmla="*/ 223 w 245"/>
                  <a:gd name="T31" fmla="*/ 302 h 354"/>
                  <a:gd name="T32" fmla="*/ 245 w 245"/>
                  <a:gd name="T33" fmla="*/ 326 h 354"/>
                  <a:gd name="T34" fmla="*/ 241 w 245"/>
                  <a:gd name="T35" fmla="*/ 354 h 3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45" h="354">
                    <a:moveTo>
                      <a:pt x="0" y="0"/>
                    </a:moveTo>
                    <a:lnTo>
                      <a:pt x="2" y="20"/>
                    </a:lnTo>
                    <a:lnTo>
                      <a:pt x="18" y="46"/>
                    </a:lnTo>
                    <a:lnTo>
                      <a:pt x="73" y="60"/>
                    </a:lnTo>
                    <a:lnTo>
                      <a:pt x="136" y="88"/>
                    </a:lnTo>
                    <a:lnTo>
                      <a:pt x="151" y="107"/>
                    </a:lnTo>
                    <a:lnTo>
                      <a:pt x="147" y="134"/>
                    </a:lnTo>
                    <a:lnTo>
                      <a:pt x="162" y="153"/>
                    </a:lnTo>
                    <a:lnTo>
                      <a:pt x="158" y="187"/>
                    </a:lnTo>
                    <a:lnTo>
                      <a:pt x="146" y="194"/>
                    </a:lnTo>
                    <a:lnTo>
                      <a:pt x="135" y="223"/>
                    </a:lnTo>
                    <a:lnTo>
                      <a:pt x="136" y="243"/>
                    </a:lnTo>
                    <a:lnTo>
                      <a:pt x="151" y="255"/>
                    </a:lnTo>
                    <a:lnTo>
                      <a:pt x="177" y="245"/>
                    </a:lnTo>
                    <a:lnTo>
                      <a:pt x="198" y="257"/>
                    </a:lnTo>
                    <a:lnTo>
                      <a:pt x="223" y="302"/>
                    </a:lnTo>
                    <a:lnTo>
                      <a:pt x="245" y="326"/>
                    </a:lnTo>
                    <a:lnTo>
                      <a:pt x="241" y="35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1" name="Freeform 204">
                <a:extLst>
                  <a:ext uri="{FF2B5EF4-FFF2-40B4-BE49-F238E27FC236}">
                    <a16:creationId xmlns:a16="http://schemas.microsoft.com/office/drawing/2014/main" id="{762852CD-9115-6699-4B7B-7FB115D727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4" y="1243"/>
                <a:ext cx="17" cy="96"/>
              </a:xfrm>
              <a:custGeom>
                <a:avLst/>
                <a:gdLst>
                  <a:gd name="T0" fmla="*/ 51 w 51"/>
                  <a:gd name="T1" fmla="*/ 288 h 288"/>
                  <a:gd name="T2" fmla="*/ 50 w 51"/>
                  <a:gd name="T3" fmla="*/ 268 h 288"/>
                  <a:gd name="T4" fmla="*/ 26 w 51"/>
                  <a:gd name="T5" fmla="*/ 230 h 288"/>
                  <a:gd name="T6" fmla="*/ 37 w 51"/>
                  <a:gd name="T7" fmla="*/ 195 h 288"/>
                  <a:gd name="T8" fmla="*/ 21 w 51"/>
                  <a:gd name="T9" fmla="*/ 170 h 288"/>
                  <a:gd name="T10" fmla="*/ 19 w 51"/>
                  <a:gd name="T11" fmla="*/ 144 h 288"/>
                  <a:gd name="T12" fmla="*/ 0 w 51"/>
                  <a:gd name="T13" fmla="*/ 84 h 288"/>
                  <a:gd name="T14" fmla="*/ 16 w 51"/>
                  <a:gd name="T15" fmla="*/ 43 h 288"/>
                  <a:gd name="T16" fmla="*/ 45 w 51"/>
                  <a:gd name="T17" fmla="*/ 0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1" h="288">
                    <a:moveTo>
                      <a:pt x="51" y="288"/>
                    </a:moveTo>
                    <a:lnTo>
                      <a:pt x="50" y="268"/>
                    </a:lnTo>
                    <a:lnTo>
                      <a:pt x="26" y="230"/>
                    </a:lnTo>
                    <a:lnTo>
                      <a:pt x="37" y="195"/>
                    </a:lnTo>
                    <a:lnTo>
                      <a:pt x="21" y="170"/>
                    </a:lnTo>
                    <a:lnTo>
                      <a:pt x="19" y="144"/>
                    </a:lnTo>
                    <a:lnTo>
                      <a:pt x="0" y="84"/>
                    </a:lnTo>
                    <a:lnTo>
                      <a:pt x="16" y="43"/>
                    </a:lnTo>
                    <a:lnTo>
                      <a:pt x="45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7" name="Group 406">
              <a:extLst>
                <a:ext uri="{FF2B5EF4-FFF2-40B4-BE49-F238E27FC236}">
                  <a16:creationId xmlns:a16="http://schemas.microsoft.com/office/drawing/2014/main" id="{DA32051F-AC5C-C1C9-DC4E-7592220B001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54" y="34"/>
              <a:ext cx="3388" cy="2902"/>
              <a:chOff x="1854" y="34"/>
              <a:chExt cx="3388" cy="2902"/>
            </a:xfrm>
          </p:grpSpPr>
          <p:sp>
            <p:nvSpPr>
              <p:cNvPr id="262" name="Freeform 206">
                <a:extLst>
                  <a:ext uri="{FF2B5EF4-FFF2-40B4-BE49-F238E27FC236}">
                    <a16:creationId xmlns:a16="http://schemas.microsoft.com/office/drawing/2014/main" id="{08A97113-0438-605B-C22A-00AEA17000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1" y="1339"/>
                <a:ext cx="37" cy="49"/>
              </a:xfrm>
              <a:custGeom>
                <a:avLst/>
                <a:gdLst>
                  <a:gd name="T0" fmla="*/ 108 w 109"/>
                  <a:gd name="T1" fmla="*/ 145 h 145"/>
                  <a:gd name="T2" fmla="*/ 99 w 109"/>
                  <a:gd name="T3" fmla="*/ 112 h 145"/>
                  <a:gd name="T4" fmla="*/ 84 w 109"/>
                  <a:gd name="T5" fmla="*/ 100 h 145"/>
                  <a:gd name="T6" fmla="*/ 82 w 109"/>
                  <a:gd name="T7" fmla="*/ 73 h 145"/>
                  <a:gd name="T8" fmla="*/ 94 w 109"/>
                  <a:gd name="T9" fmla="*/ 65 h 145"/>
                  <a:gd name="T10" fmla="*/ 109 w 109"/>
                  <a:gd name="T11" fmla="*/ 77 h 145"/>
                  <a:gd name="T12" fmla="*/ 106 w 109"/>
                  <a:gd name="T13" fmla="*/ 51 h 145"/>
                  <a:gd name="T14" fmla="*/ 85 w 109"/>
                  <a:gd name="T15" fmla="*/ 39 h 145"/>
                  <a:gd name="T16" fmla="*/ 69 w 109"/>
                  <a:gd name="T17" fmla="*/ 7 h 145"/>
                  <a:gd name="T18" fmla="*/ 9 w 109"/>
                  <a:gd name="T19" fmla="*/ 13 h 145"/>
                  <a:gd name="T20" fmla="*/ 0 w 109"/>
                  <a:gd name="T21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09" h="145">
                    <a:moveTo>
                      <a:pt x="108" y="145"/>
                    </a:moveTo>
                    <a:lnTo>
                      <a:pt x="99" y="112"/>
                    </a:lnTo>
                    <a:lnTo>
                      <a:pt x="84" y="100"/>
                    </a:lnTo>
                    <a:lnTo>
                      <a:pt x="82" y="73"/>
                    </a:lnTo>
                    <a:lnTo>
                      <a:pt x="94" y="65"/>
                    </a:lnTo>
                    <a:lnTo>
                      <a:pt x="109" y="77"/>
                    </a:lnTo>
                    <a:lnTo>
                      <a:pt x="106" y="51"/>
                    </a:lnTo>
                    <a:lnTo>
                      <a:pt x="85" y="39"/>
                    </a:lnTo>
                    <a:lnTo>
                      <a:pt x="69" y="7"/>
                    </a:lnTo>
                    <a:lnTo>
                      <a:pt x="9" y="13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3" name="Freeform 207">
                <a:extLst>
                  <a:ext uri="{FF2B5EF4-FFF2-40B4-BE49-F238E27FC236}">
                    <a16:creationId xmlns:a16="http://schemas.microsoft.com/office/drawing/2014/main" id="{7392C7ED-5FED-8C3C-AE23-40332F668F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57" y="1356"/>
                <a:ext cx="49" cy="32"/>
              </a:xfrm>
              <a:custGeom>
                <a:avLst/>
                <a:gdLst>
                  <a:gd name="T0" fmla="*/ 0 w 146"/>
                  <a:gd name="T1" fmla="*/ 94 h 94"/>
                  <a:gd name="T2" fmla="*/ 44 w 146"/>
                  <a:gd name="T3" fmla="*/ 63 h 94"/>
                  <a:gd name="T4" fmla="*/ 34 w 146"/>
                  <a:gd name="T5" fmla="*/ 17 h 94"/>
                  <a:gd name="T6" fmla="*/ 59 w 146"/>
                  <a:gd name="T7" fmla="*/ 8 h 94"/>
                  <a:gd name="T8" fmla="*/ 108 w 146"/>
                  <a:gd name="T9" fmla="*/ 23 h 94"/>
                  <a:gd name="T10" fmla="*/ 146 w 146"/>
                  <a:gd name="T11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6" h="94">
                    <a:moveTo>
                      <a:pt x="0" y="94"/>
                    </a:moveTo>
                    <a:lnTo>
                      <a:pt x="44" y="63"/>
                    </a:lnTo>
                    <a:lnTo>
                      <a:pt x="34" y="17"/>
                    </a:lnTo>
                    <a:lnTo>
                      <a:pt x="59" y="8"/>
                    </a:lnTo>
                    <a:lnTo>
                      <a:pt x="108" y="23"/>
                    </a:lnTo>
                    <a:lnTo>
                      <a:pt x="146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4" name="Freeform 208">
                <a:extLst>
                  <a:ext uri="{FF2B5EF4-FFF2-40B4-BE49-F238E27FC236}">
                    <a16:creationId xmlns:a16="http://schemas.microsoft.com/office/drawing/2014/main" id="{C01015B8-2316-C0C6-4746-91A396F22C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6" y="1114"/>
                <a:ext cx="117" cy="273"/>
              </a:xfrm>
              <a:custGeom>
                <a:avLst/>
                <a:gdLst>
                  <a:gd name="T0" fmla="*/ 0 w 351"/>
                  <a:gd name="T1" fmla="*/ 727 h 818"/>
                  <a:gd name="T2" fmla="*/ 42 w 351"/>
                  <a:gd name="T3" fmla="*/ 742 h 818"/>
                  <a:gd name="T4" fmla="*/ 40 w 351"/>
                  <a:gd name="T5" fmla="*/ 790 h 818"/>
                  <a:gd name="T6" fmla="*/ 40 w 351"/>
                  <a:gd name="T7" fmla="*/ 796 h 818"/>
                  <a:gd name="T8" fmla="*/ 81 w 351"/>
                  <a:gd name="T9" fmla="*/ 799 h 818"/>
                  <a:gd name="T10" fmla="*/ 96 w 351"/>
                  <a:gd name="T11" fmla="*/ 818 h 818"/>
                  <a:gd name="T12" fmla="*/ 160 w 351"/>
                  <a:gd name="T13" fmla="*/ 792 h 818"/>
                  <a:gd name="T14" fmla="*/ 167 w 351"/>
                  <a:gd name="T15" fmla="*/ 792 h 818"/>
                  <a:gd name="T16" fmla="*/ 175 w 351"/>
                  <a:gd name="T17" fmla="*/ 797 h 818"/>
                  <a:gd name="T18" fmla="*/ 201 w 351"/>
                  <a:gd name="T19" fmla="*/ 802 h 818"/>
                  <a:gd name="T20" fmla="*/ 233 w 351"/>
                  <a:gd name="T21" fmla="*/ 778 h 818"/>
                  <a:gd name="T22" fmla="*/ 257 w 351"/>
                  <a:gd name="T23" fmla="*/ 750 h 818"/>
                  <a:gd name="T24" fmla="*/ 236 w 351"/>
                  <a:gd name="T25" fmla="*/ 738 h 818"/>
                  <a:gd name="T26" fmla="*/ 235 w 351"/>
                  <a:gd name="T27" fmla="*/ 725 h 818"/>
                  <a:gd name="T28" fmla="*/ 270 w 351"/>
                  <a:gd name="T29" fmla="*/ 741 h 818"/>
                  <a:gd name="T30" fmla="*/ 294 w 351"/>
                  <a:gd name="T31" fmla="*/ 713 h 818"/>
                  <a:gd name="T32" fmla="*/ 304 w 351"/>
                  <a:gd name="T33" fmla="*/ 684 h 818"/>
                  <a:gd name="T34" fmla="*/ 291 w 351"/>
                  <a:gd name="T35" fmla="*/ 673 h 818"/>
                  <a:gd name="T36" fmla="*/ 328 w 351"/>
                  <a:gd name="T37" fmla="*/ 642 h 818"/>
                  <a:gd name="T38" fmla="*/ 327 w 351"/>
                  <a:gd name="T39" fmla="*/ 630 h 818"/>
                  <a:gd name="T40" fmla="*/ 347 w 351"/>
                  <a:gd name="T41" fmla="*/ 628 h 818"/>
                  <a:gd name="T42" fmla="*/ 351 w 351"/>
                  <a:gd name="T43" fmla="*/ 606 h 818"/>
                  <a:gd name="T44" fmla="*/ 350 w 351"/>
                  <a:gd name="T45" fmla="*/ 594 h 818"/>
                  <a:gd name="T46" fmla="*/ 334 w 351"/>
                  <a:gd name="T47" fmla="*/ 561 h 818"/>
                  <a:gd name="T48" fmla="*/ 290 w 351"/>
                  <a:gd name="T49" fmla="*/ 525 h 818"/>
                  <a:gd name="T50" fmla="*/ 287 w 351"/>
                  <a:gd name="T51" fmla="*/ 485 h 818"/>
                  <a:gd name="T52" fmla="*/ 303 w 351"/>
                  <a:gd name="T53" fmla="*/ 457 h 818"/>
                  <a:gd name="T54" fmla="*/ 309 w 351"/>
                  <a:gd name="T55" fmla="*/ 437 h 818"/>
                  <a:gd name="T56" fmla="*/ 291 w 351"/>
                  <a:gd name="T57" fmla="*/ 391 h 818"/>
                  <a:gd name="T58" fmla="*/ 312 w 351"/>
                  <a:gd name="T59" fmla="*/ 322 h 818"/>
                  <a:gd name="T60" fmla="*/ 308 w 351"/>
                  <a:gd name="T61" fmla="*/ 282 h 818"/>
                  <a:gd name="T62" fmla="*/ 326 w 351"/>
                  <a:gd name="T63" fmla="*/ 253 h 818"/>
                  <a:gd name="T64" fmla="*/ 321 w 351"/>
                  <a:gd name="T65" fmla="*/ 213 h 818"/>
                  <a:gd name="T66" fmla="*/ 351 w 351"/>
                  <a:gd name="T67" fmla="*/ 163 h 818"/>
                  <a:gd name="T68" fmla="*/ 341 w 351"/>
                  <a:gd name="T69" fmla="*/ 138 h 818"/>
                  <a:gd name="T70" fmla="*/ 303 w 351"/>
                  <a:gd name="T71" fmla="*/ 94 h 818"/>
                  <a:gd name="T72" fmla="*/ 309 w 351"/>
                  <a:gd name="T73" fmla="*/ 6 h 818"/>
                  <a:gd name="T74" fmla="*/ 309 w 351"/>
                  <a:gd name="T75" fmla="*/ 0 h 8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51" h="818">
                    <a:moveTo>
                      <a:pt x="0" y="727"/>
                    </a:moveTo>
                    <a:lnTo>
                      <a:pt x="42" y="742"/>
                    </a:lnTo>
                    <a:lnTo>
                      <a:pt x="40" y="790"/>
                    </a:lnTo>
                    <a:lnTo>
                      <a:pt x="40" y="796"/>
                    </a:lnTo>
                    <a:lnTo>
                      <a:pt x="81" y="799"/>
                    </a:lnTo>
                    <a:lnTo>
                      <a:pt x="96" y="818"/>
                    </a:lnTo>
                    <a:lnTo>
                      <a:pt x="160" y="792"/>
                    </a:lnTo>
                    <a:lnTo>
                      <a:pt x="167" y="792"/>
                    </a:lnTo>
                    <a:lnTo>
                      <a:pt x="175" y="797"/>
                    </a:lnTo>
                    <a:lnTo>
                      <a:pt x="201" y="802"/>
                    </a:lnTo>
                    <a:lnTo>
                      <a:pt x="233" y="778"/>
                    </a:lnTo>
                    <a:lnTo>
                      <a:pt x="257" y="750"/>
                    </a:lnTo>
                    <a:lnTo>
                      <a:pt x="236" y="738"/>
                    </a:lnTo>
                    <a:lnTo>
                      <a:pt x="235" y="725"/>
                    </a:lnTo>
                    <a:lnTo>
                      <a:pt x="270" y="741"/>
                    </a:lnTo>
                    <a:lnTo>
                      <a:pt x="294" y="713"/>
                    </a:lnTo>
                    <a:lnTo>
                      <a:pt x="304" y="684"/>
                    </a:lnTo>
                    <a:lnTo>
                      <a:pt x="291" y="673"/>
                    </a:lnTo>
                    <a:lnTo>
                      <a:pt x="328" y="642"/>
                    </a:lnTo>
                    <a:lnTo>
                      <a:pt x="327" y="630"/>
                    </a:lnTo>
                    <a:lnTo>
                      <a:pt x="347" y="628"/>
                    </a:lnTo>
                    <a:lnTo>
                      <a:pt x="351" y="606"/>
                    </a:lnTo>
                    <a:lnTo>
                      <a:pt x="350" y="594"/>
                    </a:lnTo>
                    <a:lnTo>
                      <a:pt x="334" y="561"/>
                    </a:lnTo>
                    <a:lnTo>
                      <a:pt x="290" y="525"/>
                    </a:lnTo>
                    <a:lnTo>
                      <a:pt x="287" y="485"/>
                    </a:lnTo>
                    <a:lnTo>
                      <a:pt x="303" y="457"/>
                    </a:lnTo>
                    <a:lnTo>
                      <a:pt x="309" y="437"/>
                    </a:lnTo>
                    <a:lnTo>
                      <a:pt x="291" y="391"/>
                    </a:lnTo>
                    <a:lnTo>
                      <a:pt x="312" y="322"/>
                    </a:lnTo>
                    <a:lnTo>
                      <a:pt x="308" y="282"/>
                    </a:lnTo>
                    <a:lnTo>
                      <a:pt x="326" y="253"/>
                    </a:lnTo>
                    <a:lnTo>
                      <a:pt x="321" y="213"/>
                    </a:lnTo>
                    <a:lnTo>
                      <a:pt x="351" y="163"/>
                    </a:lnTo>
                    <a:lnTo>
                      <a:pt x="341" y="138"/>
                    </a:lnTo>
                    <a:lnTo>
                      <a:pt x="303" y="94"/>
                    </a:lnTo>
                    <a:lnTo>
                      <a:pt x="309" y="6"/>
                    </a:lnTo>
                    <a:lnTo>
                      <a:pt x="309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5" name="Freeform 209">
                <a:extLst>
                  <a:ext uri="{FF2B5EF4-FFF2-40B4-BE49-F238E27FC236}">
                    <a16:creationId xmlns:a16="http://schemas.microsoft.com/office/drawing/2014/main" id="{CDE036DB-E5EC-AAE9-55ED-0C3DEDE6B0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6" y="1045"/>
                <a:ext cx="103" cy="69"/>
              </a:xfrm>
              <a:custGeom>
                <a:avLst/>
                <a:gdLst>
                  <a:gd name="T0" fmla="*/ 0 w 308"/>
                  <a:gd name="T1" fmla="*/ 0 h 207"/>
                  <a:gd name="T2" fmla="*/ 55 w 308"/>
                  <a:gd name="T3" fmla="*/ 9 h 207"/>
                  <a:gd name="T4" fmla="*/ 78 w 308"/>
                  <a:gd name="T5" fmla="*/ 47 h 207"/>
                  <a:gd name="T6" fmla="*/ 91 w 308"/>
                  <a:gd name="T7" fmla="*/ 46 h 207"/>
                  <a:gd name="T8" fmla="*/ 100 w 308"/>
                  <a:gd name="T9" fmla="*/ 72 h 207"/>
                  <a:gd name="T10" fmla="*/ 127 w 308"/>
                  <a:gd name="T11" fmla="*/ 76 h 207"/>
                  <a:gd name="T12" fmla="*/ 212 w 308"/>
                  <a:gd name="T13" fmla="*/ 115 h 207"/>
                  <a:gd name="T14" fmla="*/ 220 w 308"/>
                  <a:gd name="T15" fmla="*/ 134 h 207"/>
                  <a:gd name="T16" fmla="*/ 222 w 308"/>
                  <a:gd name="T17" fmla="*/ 161 h 207"/>
                  <a:gd name="T18" fmla="*/ 251 w 308"/>
                  <a:gd name="T19" fmla="*/ 179 h 207"/>
                  <a:gd name="T20" fmla="*/ 267 w 308"/>
                  <a:gd name="T21" fmla="*/ 198 h 207"/>
                  <a:gd name="T22" fmla="*/ 308 w 308"/>
                  <a:gd name="T23" fmla="*/ 207 h 2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08" h="207">
                    <a:moveTo>
                      <a:pt x="0" y="0"/>
                    </a:moveTo>
                    <a:lnTo>
                      <a:pt x="55" y="9"/>
                    </a:lnTo>
                    <a:lnTo>
                      <a:pt x="78" y="47"/>
                    </a:lnTo>
                    <a:lnTo>
                      <a:pt x="91" y="46"/>
                    </a:lnTo>
                    <a:lnTo>
                      <a:pt x="100" y="72"/>
                    </a:lnTo>
                    <a:lnTo>
                      <a:pt x="127" y="76"/>
                    </a:lnTo>
                    <a:lnTo>
                      <a:pt x="212" y="115"/>
                    </a:lnTo>
                    <a:lnTo>
                      <a:pt x="220" y="134"/>
                    </a:lnTo>
                    <a:lnTo>
                      <a:pt x="222" y="161"/>
                    </a:lnTo>
                    <a:lnTo>
                      <a:pt x="251" y="179"/>
                    </a:lnTo>
                    <a:lnTo>
                      <a:pt x="267" y="198"/>
                    </a:lnTo>
                    <a:lnTo>
                      <a:pt x="308" y="20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6" name="Freeform 210">
                <a:extLst>
                  <a:ext uri="{FF2B5EF4-FFF2-40B4-BE49-F238E27FC236}">
                    <a16:creationId xmlns:a16="http://schemas.microsoft.com/office/drawing/2014/main" id="{2454D2FE-F1C6-E608-07FD-C49DDD4301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6" y="1388"/>
                <a:ext cx="234" cy="344"/>
              </a:xfrm>
              <a:custGeom>
                <a:avLst/>
                <a:gdLst>
                  <a:gd name="T0" fmla="*/ 21 w 700"/>
                  <a:gd name="T1" fmla="*/ 1033 h 1033"/>
                  <a:gd name="T2" fmla="*/ 0 w 700"/>
                  <a:gd name="T3" fmla="*/ 1015 h 1033"/>
                  <a:gd name="T4" fmla="*/ 5 w 700"/>
                  <a:gd name="T5" fmla="*/ 1001 h 1033"/>
                  <a:gd name="T6" fmla="*/ 127 w 700"/>
                  <a:gd name="T7" fmla="*/ 876 h 1033"/>
                  <a:gd name="T8" fmla="*/ 178 w 700"/>
                  <a:gd name="T9" fmla="*/ 844 h 1033"/>
                  <a:gd name="T10" fmla="*/ 253 w 700"/>
                  <a:gd name="T11" fmla="*/ 777 h 1033"/>
                  <a:gd name="T12" fmla="*/ 257 w 700"/>
                  <a:gd name="T13" fmla="*/ 757 h 1033"/>
                  <a:gd name="T14" fmla="*/ 241 w 700"/>
                  <a:gd name="T15" fmla="*/ 731 h 1033"/>
                  <a:gd name="T16" fmla="*/ 257 w 700"/>
                  <a:gd name="T17" fmla="*/ 683 h 1033"/>
                  <a:gd name="T18" fmla="*/ 260 w 700"/>
                  <a:gd name="T19" fmla="*/ 642 h 1033"/>
                  <a:gd name="T20" fmla="*/ 236 w 700"/>
                  <a:gd name="T21" fmla="*/ 597 h 1033"/>
                  <a:gd name="T22" fmla="*/ 278 w 700"/>
                  <a:gd name="T23" fmla="*/ 547 h 1033"/>
                  <a:gd name="T24" fmla="*/ 292 w 700"/>
                  <a:gd name="T25" fmla="*/ 546 h 1033"/>
                  <a:gd name="T26" fmla="*/ 389 w 700"/>
                  <a:gd name="T27" fmla="*/ 510 h 1033"/>
                  <a:gd name="T28" fmla="*/ 406 w 700"/>
                  <a:gd name="T29" fmla="*/ 474 h 1033"/>
                  <a:gd name="T30" fmla="*/ 450 w 700"/>
                  <a:gd name="T31" fmla="*/ 450 h 1033"/>
                  <a:gd name="T32" fmla="*/ 435 w 700"/>
                  <a:gd name="T33" fmla="*/ 431 h 1033"/>
                  <a:gd name="T34" fmla="*/ 447 w 700"/>
                  <a:gd name="T35" fmla="*/ 410 h 1033"/>
                  <a:gd name="T36" fmla="*/ 466 w 700"/>
                  <a:gd name="T37" fmla="*/ 395 h 1033"/>
                  <a:gd name="T38" fmla="*/ 470 w 700"/>
                  <a:gd name="T39" fmla="*/ 374 h 1033"/>
                  <a:gd name="T40" fmla="*/ 514 w 700"/>
                  <a:gd name="T41" fmla="*/ 350 h 1033"/>
                  <a:gd name="T42" fmla="*/ 558 w 700"/>
                  <a:gd name="T43" fmla="*/ 305 h 1033"/>
                  <a:gd name="T44" fmla="*/ 550 w 700"/>
                  <a:gd name="T45" fmla="*/ 300 h 1033"/>
                  <a:gd name="T46" fmla="*/ 624 w 700"/>
                  <a:gd name="T47" fmla="*/ 219 h 1033"/>
                  <a:gd name="T48" fmla="*/ 619 w 700"/>
                  <a:gd name="T49" fmla="*/ 166 h 1033"/>
                  <a:gd name="T50" fmla="*/ 658 w 700"/>
                  <a:gd name="T51" fmla="*/ 149 h 1033"/>
                  <a:gd name="T52" fmla="*/ 668 w 700"/>
                  <a:gd name="T53" fmla="*/ 121 h 1033"/>
                  <a:gd name="T54" fmla="*/ 687 w 700"/>
                  <a:gd name="T55" fmla="*/ 112 h 1033"/>
                  <a:gd name="T56" fmla="*/ 700 w 700"/>
                  <a:gd name="T57" fmla="*/ 98 h 1033"/>
                  <a:gd name="T58" fmla="*/ 692 w 700"/>
                  <a:gd name="T59" fmla="*/ 79 h 1033"/>
                  <a:gd name="T60" fmla="*/ 670 w 700"/>
                  <a:gd name="T61" fmla="*/ 67 h 1033"/>
                  <a:gd name="T62" fmla="*/ 565 w 700"/>
                  <a:gd name="T63" fmla="*/ 90 h 1033"/>
                  <a:gd name="T64" fmla="*/ 569 w 700"/>
                  <a:gd name="T65" fmla="*/ 63 h 1033"/>
                  <a:gd name="T66" fmla="*/ 581 w 700"/>
                  <a:gd name="T67" fmla="*/ 49 h 1033"/>
                  <a:gd name="T68" fmla="*/ 586 w 700"/>
                  <a:gd name="T69" fmla="*/ 34 h 1033"/>
                  <a:gd name="T70" fmla="*/ 606 w 700"/>
                  <a:gd name="T71" fmla="*/ 26 h 1033"/>
                  <a:gd name="T72" fmla="*/ 603 w 700"/>
                  <a:gd name="T73" fmla="*/ 0 h 10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700" h="1033">
                    <a:moveTo>
                      <a:pt x="21" y="1033"/>
                    </a:moveTo>
                    <a:lnTo>
                      <a:pt x="0" y="1015"/>
                    </a:lnTo>
                    <a:lnTo>
                      <a:pt x="5" y="1001"/>
                    </a:lnTo>
                    <a:lnTo>
                      <a:pt x="127" y="876"/>
                    </a:lnTo>
                    <a:lnTo>
                      <a:pt x="178" y="844"/>
                    </a:lnTo>
                    <a:lnTo>
                      <a:pt x="253" y="777"/>
                    </a:lnTo>
                    <a:lnTo>
                      <a:pt x="257" y="757"/>
                    </a:lnTo>
                    <a:lnTo>
                      <a:pt x="241" y="731"/>
                    </a:lnTo>
                    <a:lnTo>
                      <a:pt x="257" y="683"/>
                    </a:lnTo>
                    <a:lnTo>
                      <a:pt x="260" y="642"/>
                    </a:lnTo>
                    <a:lnTo>
                      <a:pt x="236" y="597"/>
                    </a:lnTo>
                    <a:lnTo>
                      <a:pt x="278" y="547"/>
                    </a:lnTo>
                    <a:lnTo>
                      <a:pt x="292" y="546"/>
                    </a:lnTo>
                    <a:lnTo>
                      <a:pt x="389" y="510"/>
                    </a:lnTo>
                    <a:lnTo>
                      <a:pt x="406" y="474"/>
                    </a:lnTo>
                    <a:lnTo>
                      <a:pt x="450" y="450"/>
                    </a:lnTo>
                    <a:lnTo>
                      <a:pt x="435" y="431"/>
                    </a:lnTo>
                    <a:lnTo>
                      <a:pt x="447" y="410"/>
                    </a:lnTo>
                    <a:lnTo>
                      <a:pt x="466" y="395"/>
                    </a:lnTo>
                    <a:lnTo>
                      <a:pt x="470" y="374"/>
                    </a:lnTo>
                    <a:lnTo>
                      <a:pt x="514" y="350"/>
                    </a:lnTo>
                    <a:lnTo>
                      <a:pt x="558" y="305"/>
                    </a:lnTo>
                    <a:lnTo>
                      <a:pt x="550" y="300"/>
                    </a:lnTo>
                    <a:lnTo>
                      <a:pt x="624" y="219"/>
                    </a:lnTo>
                    <a:lnTo>
                      <a:pt x="619" y="166"/>
                    </a:lnTo>
                    <a:lnTo>
                      <a:pt x="658" y="149"/>
                    </a:lnTo>
                    <a:lnTo>
                      <a:pt x="668" y="121"/>
                    </a:lnTo>
                    <a:lnTo>
                      <a:pt x="687" y="112"/>
                    </a:lnTo>
                    <a:lnTo>
                      <a:pt x="700" y="98"/>
                    </a:lnTo>
                    <a:lnTo>
                      <a:pt x="692" y="79"/>
                    </a:lnTo>
                    <a:lnTo>
                      <a:pt x="670" y="67"/>
                    </a:lnTo>
                    <a:lnTo>
                      <a:pt x="565" y="90"/>
                    </a:lnTo>
                    <a:lnTo>
                      <a:pt x="569" y="63"/>
                    </a:lnTo>
                    <a:lnTo>
                      <a:pt x="581" y="49"/>
                    </a:lnTo>
                    <a:lnTo>
                      <a:pt x="586" y="34"/>
                    </a:lnTo>
                    <a:lnTo>
                      <a:pt x="606" y="26"/>
                    </a:lnTo>
                    <a:lnTo>
                      <a:pt x="603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7" name="Freeform 211">
                <a:extLst>
                  <a:ext uri="{FF2B5EF4-FFF2-40B4-BE49-F238E27FC236}">
                    <a16:creationId xmlns:a16="http://schemas.microsoft.com/office/drawing/2014/main" id="{C8492BA1-6AD7-7BFB-35D5-5990B32845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6" y="1464"/>
                <a:ext cx="140" cy="269"/>
              </a:xfrm>
              <a:custGeom>
                <a:avLst/>
                <a:gdLst>
                  <a:gd name="T0" fmla="*/ 0 w 422"/>
                  <a:gd name="T1" fmla="*/ 0 h 805"/>
                  <a:gd name="T2" fmla="*/ 25 w 422"/>
                  <a:gd name="T3" fmla="*/ 58 h 805"/>
                  <a:gd name="T4" fmla="*/ 91 w 422"/>
                  <a:gd name="T5" fmla="*/ 112 h 805"/>
                  <a:gd name="T6" fmla="*/ 100 w 422"/>
                  <a:gd name="T7" fmla="*/ 139 h 805"/>
                  <a:gd name="T8" fmla="*/ 84 w 422"/>
                  <a:gd name="T9" fmla="*/ 187 h 805"/>
                  <a:gd name="T10" fmla="*/ 65 w 422"/>
                  <a:gd name="T11" fmla="*/ 202 h 805"/>
                  <a:gd name="T12" fmla="*/ 76 w 422"/>
                  <a:gd name="T13" fmla="*/ 241 h 805"/>
                  <a:gd name="T14" fmla="*/ 63 w 422"/>
                  <a:gd name="T15" fmla="*/ 249 h 805"/>
                  <a:gd name="T16" fmla="*/ 43 w 422"/>
                  <a:gd name="T17" fmla="*/ 251 h 805"/>
                  <a:gd name="T18" fmla="*/ 53 w 422"/>
                  <a:gd name="T19" fmla="*/ 284 h 805"/>
                  <a:gd name="T20" fmla="*/ 60 w 422"/>
                  <a:gd name="T21" fmla="*/ 289 h 805"/>
                  <a:gd name="T22" fmla="*/ 80 w 422"/>
                  <a:gd name="T23" fmla="*/ 281 h 805"/>
                  <a:gd name="T24" fmla="*/ 97 w 422"/>
                  <a:gd name="T25" fmla="*/ 253 h 805"/>
                  <a:gd name="T26" fmla="*/ 106 w 422"/>
                  <a:gd name="T27" fmla="*/ 285 h 805"/>
                  <a:gd name="T28" fmla="*/ 182 w 422"/>
                  <a:gd name="T29" fmla="*/ 305 h 805"/>
                  <a:gd name="T30" fmla="*/ 191 w 422"/>
                  <a:gd name="T31" fmla="*/ 324 h 805"/>
                  <a:gd name="T32" fmla="*/ 225 w 422"/>
                  <a:gd name="T33" fmla="*/ 328 h 805"/>
                  <a:gd name="T34" fmla="*/ 233 w 422"/>
                  <a:gd name="T35" fmla="*/ 341 h 805"/>
                  <a:gd name="T36" fmla="*/ 228 w 422"/>
                  <a:gd name="T37" fmla="*/ 361 h 805"/>
                  <a:gd name="T38" fmla="*/ 250 w 422"/>
                  <a:gd name="T39" fmla="*/ 380 h 805"/>
                  <a:gd name="T40" fmla="*/ 239 w 422"/>
                  <a:gd name="T41" fmla="*/ 408 h 805"/>
                  <a:gd name="T42" fmla="*/ 260 w 422"/>
                  <a:gd name="T43" fmla="*/ 425 h 805"/>
                  <a:gd name="T44" fmla="*/ 263 w 422"/>
                  <a:gd name="T45" fmla="*/ 446 h 805"/>
                  <a:gd name="T46" fmla="*/ 276 w 422"/>
                  <a:gd name="T47" fmla="*/ 451 h 805"/>
                  <a:gd name="T48" fmla="*/ 278 w 422"/>
                  <a:gd name="T49" fmla="*/ 471 h 805"/>
                  <a:gd name="T50" fmla="*/ 298 w 422"/>
                  <a:gd name="T51" fmla="*/ 469 h 805"/>
                  <a:gd name="T52" fmla="*/ 311 w 422"/>
                  <a:gd name="T53" fmla="*/ 461 h 805"/>
                  <a:gd name="T54" fmla="*/ 375 w 422"/>
                  <a:gd name="T55" fmla="*/ 502 h 805"/>
                  <a:gd name="T56" fmla="*/ 421 w 422"/>
                  <a:gd name="T57" fmla="*/ 552 h 805"/>
                  <a:gd name="T58" fmla="*/ 422 w 422"/>
                  <a:gd name="T59" fmla="*/ 565 h 805"/>
                  <a:gd name="T60" fmla="*/ 404 w 422"/>
                  <a:gd name="T61" fmla="*/ 593 h 805"/>
                  <a:gd name="T62" fmla="*/ 323 w 422"/>
                  <a:gd name="T63" fmla="*/ 654 h 805"/>
                  <a:gd name="T64" fmla="*/ 347 w 422"/>
                  <a:gd name="T65" fmla="*/ 700 h 805"/>
                  <a:gd name="T66" fmla="*/ 316 w 422"/>
                  <a:gd name="T67" fmla="*/ 729 h 805"/>
                  <a:gd name="T68" fmla="*/ 311 w 422"/>
                  <a:gd name="T69" fmla="*/ 750 h 805"/>
                  <a:gd name="T70" fmla="*/ 370 w 422"/>
                  <a:gd name="T71" fmla="*/ 805 h 805"/>
                  <a:gd name="T72" fmla="*/ 383 w 422"/>
                  <a:gd name="T73" fmla="*/ 803 h 8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422" h="805">
                    <a:moveTo>
                      <a:pt x="0" y="0"/>
                    </a:moveTo>
                    <a:lnTo>
                      <a:pt x="25" y="58"/>
                    </a:lnTo>
                    <a:lnTo>
                      <a:pt x="91" y="112"/>
                    </a:lnTo>
                    <a:lnTo>
                      <a:pt x="100" y="139"/>
                    </a:lnTo>
                    <a:lnTo>
                      <a:pt x="84" y="187"/>
                    </a:lnTo>
                    <a:lnTo>
                      <a:pt x="65" y="202"/>
                    </a:lnTo>
                    <a:lnTo>
                      <a:pt x="76" y="241"/>
                    </a:lnTo>
                    <a:lnTo>
                      <a:pt x="63" y="249"/>
                    </a:lnTo>
                    <a:lnTo>
                      <a:pt x="43" y="251"/>
                    </a:lnTo>
                    <a:lnTo>
                      <a:pt x="53" y="284"/>
                    </a:lnTo>
                    <a:lnTo>
                      <a:pt x="60" y="289"/>
                    </a:lnTo>
                    <a:lnTo>
                      <a:pt x="80" y="281"/>
                    </a:lnTo>
                    <a:lnTo>
                      <a:pt x="97" y="253"/>
                    </a:lnTo>
                    <a:lnTo>
                      <a:pt x="106" y="285"/>
                    </a:lnTo>
                    <a:lnTo>
                      <a:pt x="182" y="305"/>
                    </a:lnTo>
                    <a:lnTo>
                      <a:pt x="191" y="324"/>
                    </a:lnTo>
                    <a:lnTo>
                      <a:pt x="225" y="328"/>
                    </a:lnTo>
                    <a:lnTo>
                      <a:pt x="233" y="341"/>
                    </a:lnTo>
                    <a:lnTo>
                      <a:pt x="228" y="361"/>
                    </a:lnTo>
                    <a:lnTo>
                      <a:pt x="250" y="380"/>
                    </a:lnTo>
                    <a:lnTo>
                      <a:pt x="239" y="408"/>
                    </a:lnTo>
                    <a:lnTo>
                      <a:pt x="260" y="425"/>
                    </a:lnTo>
                    <a:lnTo>
                      <a:pt x="263" y="446"/>
                    </a:lnTo>
                    <a:lnTo>
                      <a:pt x="276" y="451"/>
                    </a:lnTo>
                    <a:lnTo>
                      <a:pt x="278" y="471"/>
                    </a:lnTo>
                    <a:lnTo>
                      <a:pt x="298" y="469"/>
                    </a:lnTo>
                    <a:lnTo>
                      <a:pt x="311" y="461"/>
                    </a:lnTo>
                    <a:lnTo>
                      <a:pt x="375" y="502"/>
                    </a:lnTo>
                    <a:lnTo>
                      <a:pt x="421" y="552"/>
                    </a:lnTo>
                    <a:lnTo>
                      <a:pt x="422" y="565"/>
                    </a:lnTo>
                    <a:lnTo>
                      <a:pt x="404" y="593"/>
                    </a:lnTo>
                    <a:lnTo>
                      <a:pt x="323" y="654"/>
                    </a:lnTo>
                    <a:lnTo>
                      <a:pt x="347" y="700"/>
                    </a:lnTo>
                    <a:lnTo>
                      <a:pt x="316" y="729"/>
                    </a:lnTo>
                    <a:lnTo>
                      <a:pt x="311" y="750"/>
                    </a:lnTo>
                    <a:lnTo>
                      <a:pt x="370" y="805"/>
                    </a:lnTo>
                    <a:lnTo>
                      <a:pt x="383" y="80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8" name="Freeform 212">
                <a:extLst>
                  <a:ext uri="{FF2B5EF4-FFF2-40B4-BE49-F238E27FC236}">
                    <a16:creationId xmlns:a16="http://schemas.microsoft.com/office/drawing/2014/main" id="{C2EFB376-9CAB-3381-2484-98C4A9CF4B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4" y="1732"/>
                <a:ext cx="22" cy="56"/>
              </a:xfrm>
              <a:custGeom>
                <a:avLst/>
                <a:gdLst>
                  <a:gd name="T0" fmla="*/ 0 w 67"/>
                  <a:gd name="T1" fmla="*/ 167 h 167"/>
                  <a:gd name="T2" fmla="*/ 18 w 67"/>
                  <a:gd name="T3" fmla="*/ 138 h 167"/>
                  <a:gd name="T4" fmla="*/ 15 w 67"/>
                  <a:gd name="T5" fmla="*/ 105 h 167"/>
                  <a:gd name="T6" fmla="*/ 67 w 67"/>
                  <a:gd name="T7" fmla="*/ 26 h 167"/>
                  <a:gd name="T8" fmla="*/ 58 w 67"/>
                  <a:gd name="T9" fmla="*/ 0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7" h="167">
                    <a:moveTo>
                      <a:pt x="0" y="167"/>
                    </a:moveTo>
                    <a:lnTo>
                      <a:pt x="18" y="138"/>
                    </a:lnTo>
                    <a:lnTo>
                      <a:pt x="15" y="105"/>
                    </a:lnTo>
                    <a:lnTo>
                      <a:pt x="67" y="26"/>
                    </a:lnTo>
                    <a:lnTo>
                      <a:pt x="58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9" name="Freeform 213">
                <a:extLst>
                  <a:ext uri="{FF2B5EF4-FFF2-40B4-BE49-F238E27FC236}">
                    <a16:creationId xmlns:a16="http://schemas.microsoft.com/office/drawing/2014/main" id="{1DBCA89D-8537-1E98-CD42-B5BB272A59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21" y="1766"/>
                <a:ext cx="295" cy="257"/>
              </a:xfrm>
              <a:custGeom>
                <a:avLst/>
                <a:gdLst>
                  <a:gd name="T0" fmla="*/ 700 w 885"/>
                  <a:gd name="T1" fmla="*/ 772 h 772"/>
                  <a:gd name="T2" fmla="*/ 704 w 885"/>
                  <a:gd name="T3" fmla="*/ 746 h 772"/>
                  <a:gd name="T4" fmla="*/ 702 w 885"/>
                  <a:gd name="T5" fmla="*/ 726 h 772"/>
                  <a:gd name="T6" fmla="*/ 714 w 885"/>
                  <a:gd name="T7" fmla="*/ 711 h 772"/>
                  <a:gd name="T8" fmla="*/ 733 w 885"/>
                  <a:gd name="T9" fmla="*/ 703 h 772"/>
                  <a:gd name="T10" fmla="*/ 748 w 885"/>
                  <a:gd name="T11" fmla="*/ 714 h 772"/>
                  <a:gd name="T12" fmla="*/ 760 w 885"/>
                  <a:gd name="T13" fmla="*/ 693 h 772"/>
                  <a:gd name="T14" fmla="*/ 786 w 885"/>
                  <a:gd name="T15" fmla="*/ 697 h 772"/>
                  <a:gd name="T16" fmla="*/ 806 w 885"/>
                  <a:gd name="T17" fmla="*/ 689 h 772"/>
                  <a:gd name="T18" fmla="*/ 850 w 885"/>
                  <a:gd name="T19" fmla="*/ 658 h 772"/>
                  <a:gd name="T20" fmla="*/ 866 w 885"/>
                  <a:gd name="T21" fmla="*/ 616 h 772"/>
                  <a:gd name="T22" fmla="*/ 885 w 885"/>
                  <a:gd name="T23" fmla="*/ 601 h 772"/>
                  <a:gd name="T24" fmla="*/ 875 w 885"/>
                  <a:gd name="T25" fmla="*/ 561 h 772"/>
                  <a:gd name="T26" fmla="*/ 860 w 885"/>
                  <a:gd name="T27" fmla="*/ 550 h 772"/>
                  <a:gd name="T28" fmla="*/ 865 w 885"/>
                  <a:gd name="T29" fmla="*/ 529 h 772"/>
                  <a:gd name="T30" fmla="*/ 836 w 885"/>
                  <a:gd name="T31" fmla="*/ 505 h 772"/>
                  <a:gd name="T32" fmla="*/ 789 w 885"/>
                  <a:gd name="T33" fmla="*/ 442 h 772"/>
                  <a:gd name="T34" fmla="*/ 759 w 885"/>
                  <a:gd name="T35" fmla="*/ 465 h 772"/>
                  <a:gd name="T36" fmla="*/ 744 w 885"/>
                  <a:gd name="T37" fmla="*/ 460 h 772"/>
                  <a:gd name="T38" fmla="*/ 743 w 885"/>
                  <a:gd name="T39" fmla="*/ 446 h 772"/>
                  <a:gd name="T40" fmla="*/ 754 w 885"/>
                  <a:gd name="T41" fmla="*/ 425 h 772"/>
                  <a:gd name="T42" fmla="*/ 746 w 885"/>
                  <a:gd name="T43" fmla="*/ 406 h 772"/>
                  <a:gd name="T44" fmla="*/ 756 w 885"/>
                  <a:gd name="T45" fmla="*/ 371 h 772"/>
                  <a:gd name="T46" fmla="*/ 689 w 885"/>
                  <a:gd name="T47" fmla="*/ 371 h 772"/>
                  <a:gd name="T48" fmla="*/ 674 w 885"/>
                  <a:gd name="T49" fmla="*/ 353 h 772"/>
                  <a:gd name="T50" fmla="*/ 672 w 885"/>
                  <a:gd name="T51" fmla="*/ 332 h 772"/>
                  <a:gd name="T52" fmla="*/ 684 w 885"/>
                  <a:gd name="T53" fmla="*/ 311 h 772"/>
                  <a:gd name="T54" fmla="*/ 681 w 885"/>
                  <a:gd name="T55" fmla="*/ 278 h 772"/>
                  <a:gd name="T56" fmla="*/ 715 w 885"/>
                  <a:gd name="T57" fmla="*/ 221 h 772"/>
                  <a:gd name="T58" fmla="*/ 721 w 885"/>
                  <a:gd name="T59" fmla="*/ 201 h 772"/>
                  <a:gd name="T60" fmla="*/ 718 w 885"/>
                  <a:gd name="T61" fmla="*/ 187 h 772"/>
                  <a:gd name="T62" fmla="*/ 653 w 885"/>
                  <a:gd name="T63" fmla="*/ 133 h 772"/>
                  <a:gd name="T64" fmla="*/ 645 w 885"/>
                  <a:gd name="T65" fmla="*/ 113 h 772"/>
                  <a:gd name="T66" fmla="*/ 663 w 885"/>
                  <a:gd name="T67" fmla="*/ 85 h 772"/>
                  <a:gd name="T68" fmla="*/ 676 w 885"/>
                  <a:gd name="T69" fmla="*/ 23 h 772"/>
                  <a:gd name="T70" fmla="*/ 560 w 885"/>
                  <a:gd name="T71" fmla="*/ 0 h 772"/>
                  <a:gd name="T72" fmla="*/ 434 w 885"/>
                  <a:gd name="T73" fmla="*/ 6 h 772"/>
                  <a:gd name="T74" fmla="*/ 364 w 885"/>
                  <a:gd name="T75" fmla="*/ 52 h 772"/>
                  <a:gd name="T76" fmla="*/ 292 w 885"/>
                  <a:gd name="T77" fmla="*/ 72 h 772"/>
                  <a:gd name="T78" fmla="*/ 230 w 885"/>
                  <a:gd name="T79" fmla="*/ 125 h 772"/>
                  <a:gd name="T80" fmla="*/ 219 w 885"/>
                  <a:gd name="T81" fmla="*/ 146 h 772"/>
                  <a:gd name="T82" fmla="*/ 219 w 885"/>
                  <a:gd name="T83" fmla="*/ 153 h 772"/>
                  <a:gd name="T84" fmla="*/ 213 w 885"/>
                  <a:gd name="T85" fmla="*/ 161 h 772"/>
                  <a:gd name="T86" fmla="*/ 202 w 885"/>
                  <a:gd name="T87" fmla="*/ 182 h 772"/>
                  <a:gd name="T88" fmla="*/ 223 w 885"/>
                  <a:gd name="T89" fmla="*/ 193 h 772"/>
                  <a:gd name="T90" fmla="*/ 219 w 885"/>
                  <a:gd name="T91" fmla="*/ 220 h 772"/>
                  <a:gd name="T92" fmla="*/ 241 w 885"/>
                  <a:gd name="T93" fmla="*/ 245 h 772"/>
                  <a:gd name="T94" fmla="*/ 274 w 885"/>
                  <a:gd name="T95" fmla="*/ 248 h 772"/>
                  <a:gd name="T96" fmla="*/ 270 w 885"/>
                  <a:gd name="T97" fmla="*/ 276 h 772"/>
                  <a:gd name="T98" fmla="*/ 213 w 885"/>
                  <a:gd name="T99" fmla="*/ 308 h 772"/>
                  <a:gd name="T100" fmla="*/ 188 w 885"/>
                  <a:gd name="T101" fmla="*/ 330 h 772"/>
                  <a:gd name="T102" fmla="*/ 177 w 885"/>
                  <a:gd name="T103" fmla="*/ 358 h 772"/>
                  <a:gd name="T104" fmla="*/ 146 w 885"/>
                  <a:gd name="T105" fmla="*/ 381 h 772"/>
                  <a:gd name="T106" fmla="*/ 85 w 885"/>
                  <a:gd name="T107" fmla="*/ 374 h 772"/>
                  <a:gd name="T108" fmla="*/ 67 w 885"/>
                  <a:gd name="T109" fmla="*/ 388 h 772"/>
                  <a:gd name="T110" fmla="*/ 33 w 885"/>
                  <a:gd name="T111" fmla="*/ 385 h 772"/>
                  <a:gd name="T112" fmla="*/ 0 w 885"/>
                  <a:gd name="T113" fmla="*/ 395 h 7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885" h="772">
                    <a:moveTo>
                      <a:pt x="700" y="772"/>
                    </a:moveTo>
                    <a:lnTo>
                      <a:pt x="704" y="746"/>
                    </a:lnTo>
                    <a:lnTo>
                      <a:pt x="702" y="726"/>
                    </a:lnTo>
                    <a:lnTo>
                      <a:pt x="714" y="711"/>
                    </a:lnTo>
                    <a:lnTo>
                      <a:pt x="733" y="703"/>
                    </a:lnTo>
                    <a:lnTo>
                      <a:pt x="748" y="714"/>
                    </a:lnTo>
                    <a:lnTo>
                      <a:pt x="760" y="693"/>
                    </a:lnTo>
                    <a:lnTo>
                      <a:pt x="786" y="697"/>
                    </a:lnTo>
                    <a:lnTo>
                      <a:pt x="806" y="689"/>
                    </a:lnTo>
                    <a:lnTo>
                      <a:pt x="850" y="658"/>
                    </a:lnTo>
                    <a:lnTo>
                      <a:pt x="866" y="616"/>
                    </a:lnTo>
                    <a:lnTo>
                      <a:pt x="885" y="601"/>
                    </a:lnTo>
                    <a:lnTo>
                      <a:pt x="875" y="561"/>
                    </a:lnTo>
                    <a:lnTo>
                      <a:pt x="860" y="550"/>
                    </a:lnTo>
                    <a:lnTo>
                      <a:pt x="865" y="529"/>
                    </a:lnTo>
                    <a:lnTo>
                      <a:pt x="836" y="505"/>
                    </a:lnTo>
                    <a:lnTo>
                      <a:pt x="789" y="442"/>
                    </a:lnTo>
                    <a:lnTo>
                      <a:pt x="759" y="465"/>
                    </a:lnTo>
                    <a:lnTo>
                      <a:pt x="744" y="460"/>
                    </a:lnTo>
                    <a:lnTo>
                      <a:pt x="743" y="446"/>
                    </a:lnTo>
                    <a:lnTo>
                      <a:pt x="754" y="425"/>
                    </a:lnTo>
                    <a:lnTo>
                      <a:pt x="746" y="406"/>
                    </a:lnTo>
                    <a:lnTo>
                      <a:pt x="756" y="371"/>
                    </a:lnTo>
                    <a:lnTo>
                      <a:pt x="689" y="371"/>
                    </a:lnTo>
                    <a:lnTo>
                      <a:pt x="674" y="353"/>
                    </a:lnTo>
                    <a:lnTo>
                      <a:pt x="672" y="332"/>
                    </a:lnTo>
                    <a:lnTo>
                      <a:pt x="684" y="311"/>
                    </a:lnTo>
                    <a:lnTo>
                      <a:pt x="681" y="278"/>
                    </a:lnTo>
                    <a:lnTo>
                      <a:pt x="715" y="221"/>
                    </a:lnTo>
                    <a:lnTo>
                      <a:pt x="721" y="201"/>
                    </a:lnTo>
                    <a:lnTo>
                      <a:pt x="718" y="187"/>
                    </a:lnTo>
                    <a:lnTo>
                      <a:pt x="653" y="133"/>
                    </a:lnTo>
                    <a:lnTo>
                      <a:pt x="645" y="113"/>
                    </a:lnTo>
                    <a:lnTo>
                      <a:pt x="663" y="85"/>
                    </a:lnTo>
                    <a:lnTo>
                      <a:pt x="676" y="23"/>
                    </a:lnTo>
                    <a:lnTo>
                      <a:pt x="560" y="0"/>
                    </a:lnTo>
                    <a:lnTo>
                      <a:pt x="434" y="6"/>
                    </a:lnTo>
                    <a:lnTo>
                      <a:pt x="364" y="52"/>
                    </a:lnTo>
                    <a:lnTo>
                      <a:pt x="292" y="72"/>
                    </a:lnTo>
                    <a:lnTo>
                      <a:pt x="230" y="125"/>
                    </a:lnTo>
                    <a:lnTo>
                      <a:pt x="219" y="146"/>
                    </a:lnTo>
                    <a:lnTo>
                      <a:pt x="219" y="153"/>
                    </a:lnTo>
                    <a:lnTo>
                      <a:pt x="213" y="161"/>
                    </a:lnTo>
                    <a:lnTo>
                      <a:pt x="202" y="182"/>
                    </a:lnTo>
                    <a:lnTo>
                      <a:pt x="223" y="193"/>
                    </a:lnTo>
                    <a:lnTo>
                      <a:pt x="219" y="220"/>
                    </a:lnTo>
                    <a:lnTo>
                      <a:pt x="241" y="245"/>
                    </a:lnTo>
                    <a:lnTo>
                      <a:pt x="274" y="248"/>
                    </a:lnTo>
                    <a:lnTo>
                      <a:pt x="270" y="276"/>
                    </a:lnTo>
                    <a:lnTo>
                      <a:pt x="213" y="308"/>
                    </a:lnTo>
                    <a:lnTo>
                      <a:pt x="188" y="330"/>
                    </a:lnTo>
                    <a:lnTo>
                      <a:pt x="177" y="358"/>
                    </a:lnTo>
                    <a:lnTo>
                      <a:pt x="146" y="381"/>
                    </a:lnTo>
                    <a:lnTo>
                      <a:pt x="85" y="374"/>
                    </a:lnTo>
                    <a:lnTo>
                      <a:pt x="67" y="388"/>
                    </a:lnTo>
                    <a:lnTo>
                      <a:pt x="33" y="385"/>
                    </a:lnTo>
                    <a:lnTo>
                      <a:pt x="0" y="39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0" name="Freeform 214">
                <a:extLst>
                  <a:ext uri="{FF2B5EF4-FFF2-40B4-BE49-F238E27FC236}">
                    <a16:creationId xmlns:a16="http://schemas.microsoft.com/office/drawing/2014/main" id="{A59235FD-EA50-5EA5-0BE7-AD50200BDF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21" y="1788"/>
                <a:ext cx="52" cy="109"/>
              </a:xfrm>
              <a:custGeom>
                <a:avLst/>
                <a:gdLst>
                  <a:gd name="T0" fmla="*/ 0 w 156"/>
                  <a:gd name="T1" fmla="*/ 329 h 329"/>
                  <a:gd name="T2" fmla="*/ 21 w 156"/>
                  <a:gd name="T3" fmla="*/ 273 h 329"/>
                  <a:gd name="T4" fmla="*/ 7 w 156"/>
                  <a:gd name="T5" fmla="*/ 254 h 329"/>
                  <a:gd name="T6" fmla="*/ 11 w 156"/>
                  <a:gd name="T7" fmla="*/ 234 h 329"/>
                  <a:gd name="T8" fmla="*/ 56 w 156"/>
                  <a:gd name="T9" fmla="*/ 210 h 329"/>
                  <a:gd name="T10" fmla="*/ 101 w 156"/>
                  <a:gd name="T11" fmla="*/ 198 h 329"/>
                  <a:gd name="T12" fmla="*/ 116 w 156"/>
                  <a:gd name="T13" fmla="*/ 204 h 329"/>
                  <a:gd name="T14" fmla="*/ 128 w 156"/>
                  <a:gd name="T15" fmla="*/ 189 h 329"/>
                  <a:gd name="T16" fmla="*/ 111 w 156"/>
                  <a:gd name="T17" fmla="*/ 150 h 329"/>
                  <a:gd name="T18" fmla="*/ 127 w 156"/>
                  <a:gd name="T19" fmla="*/ 109 h 329"/>
                  <a:gd name="T20" fmla="*/ 156 w 156"/>
                  <a:gd name="T21" fmla="*/ 66 h 329"/>
                  <a:gd name="T22" fmla="*/ 155 w 156"/>
                  <a:gd name="T23" fmla="*/ 52 h 329"/>
                  <a:gd name="T24" fmla="*/ 98 w 156"/>
                  <a:gd name="T25" fmla="*/ 11 h 329"/>
                  <a:gd name="T26" fmla="*/ 70 w 156"/>
                  <a:gd name="T27" fmla="*/ 0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56" h="329">
                    <a:moveTo>
                      <a:pt x="0" y="329"/>
                    </a:moveTo>
                    <a:lnTo>
                      <a:pt x="21" y="273"/>
                    </a:lnTo>
                    <a:lnTo>
                      <a:pt x="7" y="254"/>
                    </a:lnTo>
                    <a:lnTo>
                      <a:pt x="11" y="234"/>
                    </a:lnTo>
                    <a:lnTo>
                      <a:pt x="56" y="210"/>
                    </a:lnTo>
                    <a:lnTo>
                      <a:pt x="101" y="198"/>
                    </a:lnTo>
                    <a:lnTo>
                      <a:pt x="116" y="204"/>
                    </a:lnTo>
                    <a:lnTo>
                      <a:pt x="128" y="189"/>
                    </a:lnTo>
                    <a:lnTo>
                      <a:pt x="111" y="150"/>
                    </a:lnTo>
                    <a:lnTo>
                      <a:pt x="127" y="109"/>
                    </a:lnTo>
                    <a:lnTo>
                      <a:pt x="156" y="66"/>
                    </a:lnTo>
                    <a:lnTo>
                      <a:pt x="155" y="52"/>
                    </a:lnTo>
                    <a:lnTo>
                      <a:pt x="98" y="11"/>
                    </a:lnTo>
                    <a:lnTo>
                      <a:pt x="7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1" name="Freeform 215">
                <a:extLst>
                  <a:ext uri="{FF2B5EF4-FFF2-40B4-BE49-F238E27FC236}">
                    <a16:creationId xmlns:a16="http://schemas.microsoft.com/office/drawing/2014/main" id="{097AC10D-7E41-5B0D-636D-31C242CF4B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2" y="1897"/>
                <a:ext cx="39" cy="77"/>
              </a:xfrm>
              <a:custGeom>
                <a:avLst/>
                <a:gdLst>
                  <a:gd name="T0" fmla="*/ 22 w 115"/>
                  <a:gd name="T1" fmla="*/ 230 h 230"/>
                  <a:gd name="T2" fmla="*/ 24 w 115"/>
                  <a:gd name="T3" fmla="*/ 190 h 230"/>
                  <a:gd name="T4" fmla="*/ 3 w 115"/>
                  <a:gd name="T5" fmla="*/ 172 h 230"/>
                  <a:gd name="T6" fmla="*/ 0 w 115"/>
                  <a:gd name="T7" fmla="*/ 138 h 230"/>
                  <a:gd name="T8" fmla="*/ 1 w 115"/>
                  <a:gd name="T9" fmla="*/ 78 h 230"/>
                  <a:gd name="T10" fmla="*/ 12 w 115"/>
                  <a:gd name="T11" fmla="*/ 43 h 230"/>
                  <a:gd name="T12" fmla="*/ 17 w 115"/>
                  <a:gd name="T13" fmla="*/ 36 h 230"/>
                  <a:gd name="T14" fmla="*/ 39 w 115"/>
                  <a:gd name="T15" fmla="*/ 53 h 230"/>
                  <a:gd name="T16" fmla="*/ 59 w 115"/>
                  <a:gd name="T17" fmla="*/ 59 h 230"/>
                  <a:gd name="T18" fmla="*/ 70 w 115"/>
                  <a:gd name="T19" fmla="*/ 18 h 230"/>
                  <a:gd name="T20" fmla="*/ 88 w 115"/>
                  <a:gd name="T21" fmla="*/ 2 h 230"/>
                  <a:gd name="T22" fmla="*/ 115 w 115"/>
                  <a:gd name="T23" fmla="*/ 0 h 2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15" h="230">
                    <a:moveTo>
                      <a:pt x="22" y="230"/>
                    </a:moveTo>
                    <a:lnTo>
                      <a:pt x="24" y="190"/>
                    </a:lnTo>
                    <a:lnTo>
                      <a:pt x="3" y="172"/>
                    </a:lnTo>
                    <a:lnTo>
                      <a:pt x="0" y="138"/>
                    </a:lnTo>
                    <a:lnTo>
                      <a:pt x="1" y="78"/>
                    </a:lnTo>
                    <a:lnTo>
                      <a:pt x="12" y="43"/>
                    </a:lnTo>
                    <a:lnTo>
                      <a:pt x="17" y="36"/>
                    </a:lnTo>
                    <a:lnTo>
                      <a:pt x="39" y="53"/>
                    </a:lnTo>
                    <a:lnTo>
                      <a:pt x="59" y="59"/>
                    </a:lnTo>
                    <a:lnTo>
                      <a:pt x="70" y="18"/>
                    </a:lnTo>
                    <a:lnTo>
                      <a:pt x="88" y="2"/>
                    </a:lnTo>
                    <a:lnTo>
                      <a:pt x="115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2" name="Freeform 216">
                <a:extLst>
                  <a:ext uri="{FF2B5EF4-FFF2-40B4-BE49-F238E27FC236}">
                    <a16:creationId xmlns:a16="http://schemas.microsoft.com/office/drawing/2014/main" id="{0401F31C-0141-E4DD-9C9D-191E58E659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5" y="1784"/>
                <a:ext cx="199" cy="67"/>
              </a:xfrm>
              <a:custGeom>
                <a:avLst/>
                <a:gdLst>
                  <a:gd name="T0" fmla="*/ 598 w 598"/>
                  <a:gd name="T1" fmla="*/ 12 h 201"/>
                  <a:gd name="T2" fmla="*/ 485 w 598"/>
                  <a:gd name="T3" fmla="*/ 164 h 201"/>
                  <a:gd name="T4" fmla="*/ 453 w 598"/>
                  <a:gd name="T5" fmla="*/ 187 h 201"/>
                  <a:gd name="T6" fmla="*/ 339 w 598"/>
                  <a:gd name="T7" fmla="*/ 197 h 201"/>
                  <a:gd name="T8" fmla="*/ 323 w 598"/>
                  <a:gd name="T9" fmla="*/ 152 h 201"/>
                  <a:gd name="T10" fmla="*/ 280 w 598"/>
                  <a:gd name="T11" fmla="*/ 129 h 201"/>
                  <a:gd name="T12" fmla="*/ 266 w 598"/>
                  <a:gd name="T13" fmla="*/ 117 h 201"/>
                  <a:gd name="T14" fmla="*/ 247 w 598"/>
                  <a:gd name="T15" fmla="*/ 132 h 201"/>
                  <a:gd name="T16" fmla="*/ 229 w 598"/>
                  <a:gd name="T17" fmla="*/ 160 h 201"/>
                  <a:gd name="T18" fmla="*/ 185 w 598"/>
                  <a:gd name="T19" fmla="*/ 191 h 201"/>
                  <a:gd name="T20" fmla="*/ 145 w 598"/>
                  <a:gd name="T21" fmla="*/ 201 h 201"/>
                  <a:gd name="T22" fmla="*/ 124 w 598"/>
                  <a:gd name="T23" fmla="*/ 184 h 201"/>
                  <a:gd name="T24" fmla="*/ 126 w 598"/>
                  <a:gd name="T25" fmla="*/ 143 h 201"/>
                  <a:gd name="T26" fmla="*/ 106 w 598"/>
                  <a:gd name="T27" fmla="*/ 138 h 201"/>
                  <a:gd name="T28" fmla="*/ 92 w 598"/>
                  <a:gd name="T29" fmla="*/ 119 h 201"/>
                  <a:gd name="T30" fmla="*/ 80 w 598"/>
                  <a:gd name="T31" fmla="*/ 140 h 201"/>
                  <a:gd name="T32" fmla="*/ 56 w 598"/>
                  <a:gd name="T33" fmla="*/ 102 h 201"/>
                  <a:gd name="T34" fmla="*/ 46 w 598"/>
                  <a:gd name="T35" fmla="*/ 70 h 201"/>
                  <a:gd name="T36" fmla="*/ 3 w 598"/>
                  <a:gd name="T37" fmla="*/ 40 h 201"/>
                  <a:gd name="T38" fmla="*/ 7 w 598"/>
                  <a:gd name="T39" fmla="*/ 13 h 201"/>
                  <a:gd name="T40" fmla="*/ 0 w 598"/>
                  <a:gd name="T41" fmla="*/ 0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98" h="201">
                    <a:moveTo>
                      <a:pt x="598" y="12"/>
                    </a:moveTo>
                    <a:lnTo>
                      <a:pt x="485" y="164"/>
                    </a:lnTo>
                    <a:lnTo>
                      <a:pt x="453" y="187"/>
                    </a:lnTo>
                    <a:lnTo>
                      <a:pt x="339" y="197"/>
                    </a:lnTo>
                    <a:lnTo>
                      <a:pt x="323" y="152"/>
                    </a:lnTo>
                    <a:lnTo>
                      <a:pt x="280" y="129"/>
                    </a:lnTo>
                    <a:lnTo>
                      <a:pt x="266" y="117"/>
                    </a:lnTo>
                    <a:lnTo>
                      <a:pt x="247" y="132"/>
                    </a:lnTo>
                    <a:lnTo>
                      <a:pt x="229" y="160"/>
                    </a:lnTo>
                    <a:lnTo>
                      <a:pt x="185" y="191"/>
                    </a:lnTo>
                    <a:lnTo>
                      <a:pt x="145" y="201"/>
                    </a:lnTo>
                    <a:lnTo>
                      <a:pt x="124" y="184"/>
                    </a:lnTo>
                    <a:lnTo>
                      <a:pt x="126" y="143"/>
                    </a:lnTo>
                    <a:lnTo>
                      <a:pt x="106" y="138"/>
                    </a:lnTo>
                    <a:lnTo>
                      <a:pt x="92" y="119"/>
                    </a:lnTo>
                    <a:lnTo>
                      <a:pt x="80" y="140"/>
                    </a:lnTo>
                    <a:lnTo>
                      <a:pt x="56" y="102"/>
                    </a:lnTo>
                    <a:lnTo>
                      <a:pt x="46" y="70"/>
                    </a:lnTo>
                    <a:lnTo>
                      <a:pt x="3" y="40"/>
                    </a:lnTo>
                    <a:lnTo>
                      <a:pt x="7" y="13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3" name="Freeform 217">
                <a:extLst>
                  <a:ext uri="{FF2B5EF4-FFF2-40B4-BE49-F238E27FC236}">
                    <a16:creationId xmlns:a16="http://schemas.microsoft.com/office/drawing/2014/main" id="{7BFC8A12-A523-C790-AEFE-180CDA05C2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0" y="1974"/>
                <a:ext cx="264" cy="92"/>
              </a:xfrm>
              <a:custGeom>
                <a:avLst/>
                <a:gdLst>
                  <a:gd name="T0" fmla="*/ 793 w 793"/>
                  <a:gd name="T1" fmla="*/ 147 h 277"/>
                  <a:gd name="T2" fmla="*/ 753 w 793"/>
                  <a:gd name="T3" fmla="*/ 165 h 277"/>
                  <a:gd name="T4" fmla="*/ 725 w 793"/>
                  <a:gd name="T5" fmla="*/ 215 h 277"/>
                  <a:gd name="T6" fmla="*/ 711 w 793"/>
                  <a:gd name="T7" fmla="*/ 209 h 277"/>
                  <a:gd name="T8" fmla="*/ 700 w 793"/>
                  <a:gd name="T9" fmla="*/ 163 h 277"/>
                  <a:gd name="T10" fmla="*/ 676 w 793"/>
                  <a:gd name="T11" fmla="*/ 131 h 277"/>
                  <a:gd name="T12" fmla="*/ 624 w 793"/>
                  <a:gd name="T13" fmla="*/ 137 h 277"/>
                  <a:gd name="T14" fmla="*/ 594 w 793"/>
                  <a:gd name="T15" fmla="*/ 106 h 277"/>
                  <a:gd name="T16" fmla="*/ 577 w 793"/>
                  <a:gd name="T17" fmla="*/ 67 h 277"/>
                  <a:gd name="T18" fmla="*/ 596 w 793"/>
                  <a:gd name="T19" fmla="*/ 59 h 277"/>
                  <a:gd name="T20" fmla="*/ 602 w 793"/>
                  <a:gd name="T21" fmla="*/ 45 h 277"/>
                  <a:gd name="T22" fmla="*/ 587 w 793"/>
                  <a:gd name="T23" fmla="*/ 26 h 277"/>
                  <a:gd name="T24" fmla="*/ 552 w 793"/>
                  <a:gd name="T25" fmla="*/ 15 h 277"/>
                  <a:gd name="T26" fmla="*/ 521 w 793"/>
                  <a:gd name="T27" fmla="*/ 45 h 277"/>
                  <a:gd name="T28" fmla="*/ 482 w 793"/>
                  <a:gd name="T29" fmla="*/ 137 h 277"/>
                  <a:gd name="T30" fmla="*/ 445 w 793"/>
                  <a:gd name="T31" fmla="*/ 174 h 277"/>
                  <a:gd name="T32" fmla="*/ 448 w 793"/>
                  <a:gd name="T33" fmla="*/ 194 h 277"/>
                  <a:gd name="T34" fmla="*/ 430 w 793"/>
                  <a:gd name="T35" fmla="*/ 215 h 277"/>
                  <a:gd name="T36" fmla="*/ 414 w 793"/>
                  <a:gd name="T37" fmla="*/ 263 h 277"/>
                  <a:gd name="T38" fmla="*/ 341 w 793"/>
                  <a:gd name="T39" fmla="*/ 277 h 277"/>
                  <a:gd name="T40" fmla="*/ 325 w 793"/>
                  <a:gd name="T41" fmla="*/ 252 h 277"/>
                  <a:gd name="T42" fmla="*/ 306 w 793"/>
                  <a:gd name="T43" fmla="*/ 266 h 277"/>
                  <a:gd name="T44" fmla="*/ 303 w 793"/>
                  <a:gd name="T45" fmla="*/ 226 h 277"/>
                  <a:gd name="T46" fmla="*/ 274 w 793"/>
                  <a:gd name="T47" fmla="*/ 196 h 277"/>
                  <a:gd name="T48" fmla="*/ 247 w 793"/>
                  <a:gd name="T49" fmla="*/ 205 h 277"/>
                  <a:gd name="T50" fmla="*/ 232 w 793"/>
                  <a:gd name="T51" fmla="*/ 193 h 277"/>
                  <a:gd name="T52" fmla="*/ 228 w 793"/>
                  <a:gd name="T53" fmla="*/ 220 h 277"/>
                  <a:gd name="T54" fmla="*/ 194 w 793"/>
                  <a:gd name="T55" fmla="*/ 209 h 277"/>
                  <a:gd name="T56" fmla="*/ 182 w 793"/>
                  <a:gd name="T57" fmla="*/ 218 h 277"/>
                  <a:gd name="T58" fmla="*/ 147 w 793"/>
                  <a:gd name="T59" fmla="*/ 207 h 277"/>
                  <a:gd name="T60" fmla="*/ 125 w 793"/>
                  <a:gd name="T61" fmla="*/ 189 h 277"/>
                  <a:gd name="T62" fmla="*/ 129 w 793"/>
                  <a:gd name="T63" fmla="*/ 162 h 277"/>
                  <a:gd name="T64" fmla="*/ 115 w 793"/>
                  <a:gd name="T65" fmla="*/ 157 h 277"/>
                  <a:gd name="T66" fmla="*/ 114 w 793"/>
                  <a:gd name="T67" fmla="*/ 144 h 277"/>
                  <a:gd name="T68" fmla="*/ 74 w 793"/>
                  <a:gd name="T69" fmla="*/ 147 h 277"/>
                  <a:gd name="T70" fmla="*/ 66 w 793"/>
                  <a:gd name="T71" fmla="*/ 128 h 277"/>
                  <a:gd name="T72" fmla="*/ 45 w 793"/>
                  <a:gd name="T73" fmla="*/ 117 h 277"/>
                  <a:gd name="T74" fmla="*/ 28 w 793"/>
                  <a:gd name="T75" fmla="*/ 10 h 277"/>
                  <a:gd name="T76" fmla="*/ 0 w 793"/>
                  <a:gd name="T77" fmla="*/ 0 h 2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793" h="277">
                    <a:moveTo>
                      <a:pt x="793" y="147"/>
                    </a:moveTo>
                    <a:lnTo>
                      <a:pt x="753" y="165"/>
                    </a:lnTo>
                    <a:lnTo>
                      <a:pt x="725" y="215"/>
                    </a:lnTo>
                    <a:lnTo>
                      <a:pt x="711" y="209"/>
                    </a:lnTo>
                    <a:lnTo>
                      <a:pt x="700" y="163"/>
                    </a:lnTo>
                    <a:lnTo>
                      <a:pt x="676" y="131"/>
                    </a:lnTo>
                    <a:lnTo>
                      <a:pt x="624" y="137"/>
                    </a:lnTo>
                    <a:lnTo>
                      <a:pt x="594" y="106"/>
                    </a:lnTo>
                    <a:lnTo>
                      <a:pt x="577" y="67"/>
                    </a:lnTo>
                    <a:lnTo>
                      <a:pt x="596" y="59"/>
                    </a:lnTo>
                    <a:lnTo>
                      <a:pt x="602" y="45"/>
                    </a:lnTo>
                    <a:lnTo>
                      <a:pt x="587" y="26"/>
                    </a:lnTo>
                    <a:lnTo>
                      <a:pt x="552" y="15"/>
                    </a:lnTo>
                    <a:lnTo>
                      <a:pt x="521" y="45"/>
                    </a:lnTo>
                    <a:lnTo>
                      <a:pt x="482" y="137"/>
                    </a:lnTo>
                    <a:lnTo>
                      <a:pt x="445" y="174"/>
                    </a:lnTo>
                    <a:lnTo>
                      <a:pt x="448" y="194"/>
                    </a:lnTo>
                    <a:lnTo>
                      <a:pt x="430" y="215"/>
                    </a:lnTo>
                    <a:lnTo>
                      <a:pt x="414" y="263"/>
                    </a:lnTo>
                    <a:lnTo>
                      <a:pt x="341" y="277"/>
                    </a:lnTo>
                    <a:lnTo>
                      <a:pt x="325" y="252"/>
                    </a:lnTo>
                    <a:lnTo>
                      <a:pt x="306" y="266"/>
                    </a:lnTo>
                    <a:lnTo>
                      <a:pt x="303" y="226"/>
                    </a:lnTo>
                    <a:lnTo>
                      <a:pt x="274" y="196"/>
                    </a:lnTo>
                    <a:lnTo>
                      <a:pt x="247" y="205"/>
                    </a:lnTo>
                    <a:lnTo>
                      <a:pt x="232" y="193"/>
                    </a:lnTo>
                    <a:lnTo>
                      <a:pt x="228" y="220"/>
                    </a:lnTo>
                    <a:lnTo>
                      <a:pt x="194" y="209"/>
                    </a:lnTo>
                    <a:lnTo>
                      <a:pt x="182" y="218"/>
                    </a:lnTo>
                    <a:lnTo>
                      <a:pt x="147" y="207"/>
                    </a:lnTo>
                    <a:lnTo>
                      <a:pt x="125" y="189"/>
                    </a:lnTo>
                    <a:lnTo>
                      <a:pt x="129" y="162"/>
                    </a:lnTo>
                    <a:lnTo>
                      <a:pt x="115" y="157"/>
                    </a:lnTo>
                    <a:lnTo>
                      <a:pt x="114" y="144"/>
                    </a:lnTo>
                    <a:lnTo>
                      <a:pt x="74" y="147"/>
                    </a:lnTo>
                    <a:lnTo>
                      <a:pt x="66" y="128"/>
                    </a:lnTo>
                    <a:lnTo>
                      <a:pt x="45" y="117"/>
                    </a:lnTo>
                    <a:lnTo>
                      <a:pt x="28" y="1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4" name="Freeform 218">
                <a:extLst>
                  <a:ext uri="{FF2B5EF4-FFF2-40B4-BE49-F238E27FC236}">
                    <a16:creationId xmlns:a16="http://schemas.microsoft.com/office/drawing/2014/main" id="{1FE8547E-1290-D084-E70E-4C1B20E544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0" y="2023"/>
                <a:ext cx="145" cy="258"/>
              </a:xfrm>
              <a:custGeom>
                <a:avLst/>
                <a:gdLst>
                  <a:gd name="T0" fmla="*/ 0 w 436"/>
                  <a:gd name="T1" fmla="*/ 775 h 775"/>
                  <a:gd name="T2" fmla="*/ 32 w 436"/>
                  <a:gd name="T3" fmla="*/ 758 h 775"/>
                  <a:gd name="T4" fmla="*/ 43 w 436"/>
                  <a:gd name="T5" fmla="*/ 745 h 775"/>
                  <a:gd name="T6" fmla="*/ 97 w 436"/>
                  <a:gd name="T7" fmla="*/ 740 h 775"/>
                  <a:gd name="T8" fmla="*/ 115 w 436"/>
                  <a:gd name="T9" fmla="*/ 717 h 775"/>
                  <a:gd name="T10" fmla="*/ 185 w 436"/>
                  <a:gd name="T11" fmla="*/ 745 h 775"/>
                  <a:gd name="T12" fmla="*/ 211 w 436"/>
                  <a:gd name="T13" fmla="*/ 735 h 775"/>
                  <a:gd name="T14" fmla="*/ 214 w 436"/>
                  <a:gd name="T15" fmla="*/ 702 h 775"/>
                  <a:gd name="T16" fmla="*/ 253 w 436"/>
                  <a:gd name="T17" fmla="*/ 691 h 775"/>
                  <a:gd name="T18" fmla="*/ 277 w 436"/>
                  <a:gd name="T19" fmla="*/ 649 h 775"/>
                  <a:gd name="T20" fmla="*/ 336 w 436"/>
                  <a:gd name="T21" fmla="*/ 630 h 775"/>
                  <a:gd name="T22" fmla="*/ 357 w 436"/>
                  <a:gd name="T23" fmla="*/ 641 h 775"/>
                  <a:gd name="T24" fmla="*/ 400 w 436"/>
                  <a:gd name="T25" fmla="*/ 597 h 775"/>
                  <a:gd name="T26" fmla="*/ 403 w 436"/>
                  <a:gd name="T27" fmla="*/ 563 h 775"/>
                  <a:gd name="T28" fmla="*/ 385 w 436"/>
                  <a:gd name="T29" fmla="*/ 512 h 775"/>
                  <a:gd name="T30" fmla="*/ 421 w 436"/>
                  <a:gd name="T31" fmla="*/ 467 h 775"/>
                  <a:gd name="T32" fmla="*/ 436 w 436"/>
                  <a:gd name="T33" fmla="*/ 413 h 775"/>
                  <a:gd name="T34" fmla="*/ 380 w 436"/>
                  <a:gd name="T35" fmla="*/ 384 h 775"/>
                  <a:gd name="T36" fmla="*/ 364 w 436"/>
                  <a:gd name="T37" fmla="*/ 359 h 775"/>
                  <a:gd name="T38" fmla="*/ 369 w 436"/>
                  <a:gd name="T39" fmla="*/ 345 h 775"/>
                  <a:gd name="T40" fmla="*/ 329 w 436"/>
                  <a:gd name="T41" fmla="*/ 342 h 775"/>
                  <a:gd name="T42" fmla="*/ 327 w 436"/>
                  <a:gd name="T43" fmla="*/ 322 h 775"/>
                  <a:gd name="T44" fmla="*/ 285 w 436"/>
                  <a:gd name="T45" fmla="*/ 306 h 775"/>
                  <a:gd name="T46" fmla="*/ 275 w 436"/>
                  <a:gd name="T47" fmla="*/ 273 h 775"/>
                  <a:gd name="T48" fmla="*/ 271 w 436"/>
                  <a:gd name="T49" fmla="*/ 227 h 775"/>
                  <a:gd name="T50" fmla="*/ 255 w 436"/>
                  <a:gd name="T51" fmla="*/ 208 h 775"/>
                  <a:gd name="T52" fmla="*/ 271 w 436"/>
                  <a:gd name="T53" fmla="*/ 153 h 775"/>
                  <a:gd name="T54" fmla="*/ 243 w 436"/>
                  <a:gd name="T55" fmla="*/ 142 h 775"/>
                  <a:gd name="T56" fmla="*/ 210 w 436"/>
                  <a:gd name="T57" fmla="*/ 145 h 775"/>
                  <a:gd name="T58" fmla="*/ 187 w 436"/>
                  <a:gd name="T59" fmla="*/ 114 h 775"/>
                  <a:gd name="T60" fmla="*/ 146 w 436"/>
                  <a:gd name="T61" fmla="*/ 104 h 775"/>
                  <a:gd name="T62" fmla="*/ 114 w 436"/>
                  <a:gd name="T63" fmla="*/ 60 h 775"/>
                  <a:gd name="T64" fmla="*/ 103 w 436"/>
                  <a:gd name="T65" fmla="*/ 0 h 7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436" h="775">
                    <a:moveTo>
                      <a:pt x="0" y="775"/>
                    </a:moveTo>
                    <a:lnTo>
                      <a:pt x="32" y="758"/>
                    </a:lnTo>
                    <a:lnTo>
                      <a:pt x="43" y="745"/>
                    </a:lnTo>
                    <a:lnTo>
                      <a:pt x="97" y="740"/>
                    </a:lnTo>
                    <a:lnTo>
                      <a:pt x="115" y="717"/>
                    </a:lnTo>
                    <a:lnTo>
                      <a:pt x="185" y="745"/>
                    </a:lnTo>
                    <a:lnTo>
                      <a:pt x="211" y="735"/>
                    </a:lnTo>
                    <a:lnTo>
                      <a:pt x="214" y="702"/>
                    </a:lnTo>
                    <a:lnTo>
                      <a:pt x="253" y="691"/>
                    </a:lnTo>
                    <a:lnTo>
                      <a:pt x="277" y="649"/>
                    </a:lnTo>
                    <a:lnTo>
                      <a:pt x="336" y="630"/>
                    </a:lnTo>
                    <a:lnTo>
                      <a:pt x="357" y="641"/>
                    </a:lnTo>
                    <a:lnTo>
                      <a:pt x="400" y="597"/>
                    </a:lnTo>
                    <a:lnTo>
                      <a:pt x="403" y="563"/>
                    </a:lnTo>
                    <a:lnTo>
                      <a:pt x="385" y="512"/>
                    </a:lnTo>
                    <a:lnTo>
                      <a:pt x="421" y="467"/>
                    </a:lnTo>
                    <a:lnTo>
                      <a:pt x="436" y="413"/>
                    </a:lnTo>
                    <a:lnTo>
                      <a:pt x="380" y="384"/>
                    </a:lnTo>
                    <a:lnTo>
                      <a:pt x="364" y="359"/>
                    </a:lnTo>
                    <a:lnTo>
                      <a:pt x="369" y="345"/>
                    </a:lnTo>
                    <a:lnTo>
                      <a:pt x="329" y="342"/>
                    </a:lnTo>
                    <a:lnTo>
                      <a:pt x="327" y="322"/>
                    </a:lnTo>
                    <a:lnTo>
                      <a:pt x="285" y="306"/>
                    </a:lnTo>
                    <a:lnTo>
                      <a:pt x="275" y="273"/>
                    </a:lnTo>
                    <a:lnTo>
                      <a:pt x="271" y="227"/>
                    </a:lnTo>
                    <a:lnTo>
                      <a:pt x="255" y="208"/>
                    </a:lnTo>
                    <a:lnTo>
                      <a:pt x="271" y="153"/>
                    </a:lnTo>
                    <a:lnTo>
                      <a:pt x="243" y="142"/>
                    </a:lnTo>
                    <a:lnTo>
                      <a:pt x="210" y="145"/>
                    </a:lnTo>
                    <a:lnTo>
                      <a:pt x="187" y="114"/>
                    </a:lnTo>
                    <a:lnTo>
                      <a:pt x="146" y="104"/>
                    </a:lnTo>
                    <a:lnTo>
                      <a:pt x="114" y="60"/>
                    </a:lnTo>
                    <a:lnTo>
                      <a:pt x="103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5" name="Freeform 219">
                <a:extLst>
                  <a:ext uri="{FF2B5EF4-FFF2-40B4-BE49-F238E27FC236}">
                    <a16:creationId xmlns:a16="http://schemas.microsoft.com/office/drawing/2014/main" id="{044800A7-1636-8DC9-1FB9-6A89617425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7" y="1451"/>
                <a:ext cx="49" cy="19"/>
              </a:xfrm>
              <a:custGeom>
                <a:avLst/>
                <a:gdLst>
                  <a:gd name="T0" fmla="*/ 145 w 145"/>
                  <a:gd name="T1" fmla="*/ 40 h 57"/>
                  <a:gd name="T2" fmla="*/ 131 w 145"/>
                  <a:gd name="T3" fmla="*/ 35 h 57"/>
                  <a:gd name="T4" fmla="*/ 100 w 145"/>
                  <a:gd name="T5" fmla="*/ 57 h 57"/>
                  <a:gd name="T6" fmla="*/ 52 w 145"/>
                  <a:gd name="T7" fmla="*/ 55 h 57"/>
                  <a:gd name="T8" fmla="*/ 0 w 145"/>
                  <a:gd name="T9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5" h="57">
                    <a:moveTo>
                      <a:pt x="145" y="40"/>
                    </a:moveTo>
                    <a:lnTo>
                      <a:pt x="131" y="35"/>
                    </a:lnTo>
                    <a:lnTo>
                      <a:pt x="100" y="57"/>
                    </a:lnTo>
                    <a:lnTo>
                      <a:pt x="52" y="55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6" name="Freeform 220">
                <a:extLst>
                  <a:ext uri="{FF2B5EF4-FFF2-40B4-BE49-F238E27FC236}">
                    <a16:creationId xmlns:a16="http://schemas.microsoft.com/office/drawing/2014/main" id="{14478579-8A80-F0E8-B58C-1734ADA02E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23" y="1451"/>
                <a:ext cx="64" cy="127"/>
              </a:xfrm>
              <a:custGeom>
                <a:avLst/>
                <a:gdLst>
                  <a:gd name="T0" fmla="*/ 0 w 193"/>
                  <a:gd name="T1" fmla="*/ 380 h 380"/>
                  <a:gd name="T2" fmla="*/ 44 w 193"/>
                  <a:gd name="T3" fmla="*/ 343 h 380"/>
                  <a:gd name="T4" fmla="*/ 15 w 193"/>
                  <a:gd name="T5" fmla="*/ 325 h 380"/>
                  <a:gd name="T6" fmla="*/ 27 w 193"/>
                  <a:gd name="T7" fmla="*/ 304 h 380"/>
                  <a:gd name="T8" fmla="*/ 57 w 193"/>
                  <a:gd name="T9" fmla="*/ 267 h 380"/>
                  <a:gd name="T10" fmla="*/ 96 w 193"/>
                  <a:gd name="T11" fmla="*/ 258 h 380"/>
                  <a:gd name="T12" fmla="*/ 119 w 193"/>
                  <a:gd name="T13" fmla="*/ 208 h 380"/>
                  <a:gd name="T14" fmla="*/ 136 w 193"/>
                  <a:gd name="T15" fmla="*/ 186 h 380"/>
                  <a:gd name="T16" fmla="*/ 153 w 193"/>
                  <a:gd name="T17" fmla="*/ 145 h 380"/>
                  <a:gd name="T18" fmla="*/ 145 w 193"/>
                  <a:gd name="T19" fmla="*/ 125 h 380"/>
                  <a:gd name="T20" fmla="*/ 169 w 193"/>
                  <a:gd name="T21" fmla="*/ 103 h 380"/>
                  <a:gd name="T22" fmla="*/ 176 w 193"/>
                  <a:gd name="T23" fmla="*/ 29 h 380"/>
                  <a:gd name="T24" fmla="*/ 188 w 193"/>
                  <a:gd name="T25" fmla="*/ 20 h 380"/>
                  <a:gd name="T26" fmla="*/ 193 w 193"/>
                  <a:gd name="T27" fmla="*/ 0 h 3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93" h="380">
                    <a:moveTo>
                      <a:pt x="0" y="380"/>
                    </a:moveTo>
                    <a:lnTo>
                      <a:pt x="44" y="343"/>
                    </a:lnTo>
                    <a:lnTo>
                      <a:pt x="15" y="325"/>
                    </a:lnTo>
                    <a:lnTo>
                      <a:pt x="27" y="304"/>
                    </a:lnTo>
                    <a:lnTo>
                      <a:pt x="57" y="267"/>
                    </a:lnTo>
                    <a:lnTo>
                      <a:pt x="96" y="258"/>
                    </a:lnTo>
                    <a:lnTo>
                      <a:pt x="119" y="208"/>
                    </a:lnTo>
                    <a:lnTo>
                      <a:pt x="136" y="186"/>
                    </a:lnTo>
                    <a:lnTo>
                      <a:pt x="153" y="145"/>
                    </a:lnTo>
                    <a:lnTo>
                      <a:pt x="145" y="125"/>
                    </a:lnTo>
                    <a:lnTo>
                      <a:pt x="169" y="103"/>
                    </a:lnTo>
                    <a:lnTo>
                      <a:pt x="176" y="29"/>
                    </a:lnTo>
                    <a:lnTo>
                      <a:pt x="188" y="20"/>
                    </a:lnTo>
                    <a:lnTo>
                      <a:pt x="193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7" name="Freeform 221">
                <a:extLst>
                  <a:ext uri="{FF2B5EF4-FFF2-40B4-BE49-F238E27FC236}">
                    <a16:creationId xmlns:a16="http://schemas.microsoft.com/office/drawing/2014/main" id="{D20499C6-9D9A-7B89-7B8A-F0E2A07F01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23" y="1578"/>
                <a:ext cx="56" cy="206"/>
              </a:xfrm>
              <a:custGeom>
                <a:avLst/>
                <a:gdLst>
                  <a:gd name="T0" fmla="*/ 65 w 169"/>
                  <a:gd name="T1" fmla="*/ 618 h 618"/>
                  <a:gd name="T2" fmla="*/ 76 w 169"/>
                  <a:gd name="T3" fmla="*/ 597 h 618"/>
                  <a:gd name="T4" fmla="*/ 109 w 169"/>
                  <a:gd name="T5" fmla="*/ 594 h 618"/>
                  <a:gd name="T6" fmla="*/ 148 w 169"/>
                  <a:gd name="T7" fmla="*/ 577 h 618"/>
                  <a:gd name="T8" fmla="*/ 145 w 169"/>
                  <a:gd name="T9" fmla="*/ 551 h 618"/>
                  <a:gd name="T10" fmla="*/ 103 w 169"/>
                  <a:gd name="T11" fmla="*/ 527 h 618"/>
                  <a:gd name="T12" fmla="*/ 100 w 169"/>
                  <a:gd name="T13" fmla="*/ 487 h 618"/>
                  <a:gd name="T14" fmla="*/ 104 w 169"/>
                  <a:gd name="T15" fmla="*/ 467 h 618"/>
                  <a:gd name="T16" fmla="*/ 129 w 169"/>
                  <a:gd name="T17" fmla="*/ 451 h 618"/>
                  <a:gd name="T18" fmla="*/ 133 w 169"/>
                  <a:gd name="T19" fmla="*/ 424 h 618"/>
                  <a:gd name="T20" fmla="*/ 158 w 169"/>
                  <a:gd name="T21" fmla="*/ 396 h 618"/>
                  <a:gd name="T22" fmla="*/ 141 w 169"/>
                  <a:gd name="T23" fmla="*/ 357 h 618"/>
                  <a:gd name="T24" fmla="*/ 126 w 169"/>
                  <a:gd name="T25" fmla="*/ 338 h 618"/>
                  <a:gd name="T26" fmla="*/ 122 w 169"/>
                  <a:gd name="T27" fmla="*/ 297 h 618"/>
                  <a:gd name="T28" fmla="*/ 100 w 169"/>
                  <a:gd name="T29" fmla="*/ 280 h 618"/>
                  <a:gd name="T30" fmla="*/ 110 w 169"/>
                  <a:gd name="T31" fmla="*/ 238 h 618"/>
                  <a:gd name="T32" fmla="*/ 74 w 169"/>
                  <a:gd name="T33" fmla="*/ 215 h 618"/>
                  <a:gd name="T34" fmla="*/ 72 w 169"/>
                  <a:gd name="T35" fmla="*/ 195 h 618"/>
                  <a:gd name="T36" fmla="*/ 116 w 169"/>
                  <a:gd name="T37" fmla="*/ 171 h 618"/>
                  <a:gd name="T38" fmla="*/ 157 w 169"/>
                  <a:gd name="T39" fmla="*/ 167 h 618"/>
                  <a:gd name="T40" fmla="*/ 169 w 169"/>
                  <a:gd name="T41" fmla="*/ 152 h 618"/>
                  <a:gd name="T42" fmla="*/ 161 w 169"/>
                  <a:gd name="T43" fmla="*/ 139 h 618"/>
                  <a:gd name="T44" fmla="*/ 126 w 169"/>
                  <a:gd name="T45" fmla="*/ 130 h 618"/>
                  <a:gd name="T46" fmla="*/ 110 w 169"/>
                  <a:gd name="T47" fmla="*/ 104 h 618"/>
                  <a:gd name="T48" fmla="*/ 64 w 169"/>
                  <a:gd name="T49" fmla="*/ 101 h 618"/>
                  <a:gd name="T50" fmla="*/ 38 w 169"/>
                  <a:gd name="T51" fmla="*/ 51 h 618"/>
                  <a:gd name="T52" fmla="*/ 12 w 169"/>
                  <a:gd name="T53" fmla="*/ 53 h 618"/>
                  <a:gd name="T54" fmla="*/ 0 w 169"/>
                  <a:gd name="T55" fmla="*/ 0 h 6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69" h="618">
                    <a:moveTo>
                      <a:pt x="65" y="618"/>
                    </a:moveTo>
                    <a:lnTo>
                      <a:pt x="76" y="597"/>
                    </a:lnTo>
                    <a:lnTo>
                      <a:pt x="109" y="594"/>
                    </a:lnTo>
                    <a:lnTo>
                      <a:pt x="148" y="577"/>
                    </a:lnTo>
                    <a:lnTo>
                      <a:pt x="145" y="551"/>
                    </a:lnTo>
                    <a:lnTo>
                      <a:pt x="103" y="527"/>
                    </a:lnTo>
                    <a:lnTo>
                      <a:pt x="100" y="487"/>
                    </a:lnTo>
                    <a:lnTo>
                      <a:pt x="104" y="467"/>
                    </a:lnTo>
                    <a:lnTo>
                      <a:pt x="129" y="451"/>
                    </a:lnTo>
                    <a:lnTo>
                      <a:pt x="133" y="424"/>
                    </a:lnTo>
                    <a:lnTo>
                      <a:pt x="158" y="396"/>
                    </a:lnTo>
                    <a:lnTo>
                      <a:pt x="141" y="357"/>
                    </a:lnTo>
                    <a:lnTo>
                      <a:pt x="126" y="338"/>
                    </a:lnTo>
                    <a:lnTo>
                      <a:pt x="122" y="297"/>
                    </a:lnTo>
                    <a:lnTo>
                      <a:pt x="100" y="280"/>
                    </a:lnTo>
                    <a:lnTo>
                      <a:pt x="110" y="238"/>
                    </a:lnTo>
                    <a:lnTo>
                      <a:pt x="74" y="215"/>
                    </a:lnTo>
                    <a:lnTo>
                      <a:pt x="72" y="195"/>
                    </a:lnTo>
                    <a:lnTo>
                      <a:pt x="116" y="171"/>
                    </a:lnTo>
                    <a:lnTo>
                      <a:pt x="157" y="167"/>
                    </a:lnTo>
                    <a:lnTo>
                      <a:pt x="169" y="152"/>
                    </a:lnTo>
                    <a:lnTo>
                      <a:pt x="161" y="139"/>
                    </a:lnTo>
                    <a:lnTo>
                      <a:pt x="126" y="130"/>
                    </a:lnTo>
                    <a:lnTo>
                      <a:pt x="110" y="104"/>
                    </a:lnTo>
                    <a:lnTo>
                      <a:pt x="64" y="101"/>
                    </a:lnTo>
                    <a:lnTo>
                      <a:pt x="38" y="51"/>
                    </a:lnTo>
                    <a:lnTo>
                      <a:pt x="12" y="53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8" name="Freeform 222">
                <a:extLst>
                  <a:ext uri="{FF2B5EF4-FFF2-40B4-BE49-F238E27FC236}">
                    <a16:creationId xmlns:a16="http://schemas.microsoft.com/office/drawing/2014/main" id="{031FA2E3-3A0F-3020-6789-1AA898756D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7" y="1516"/>
                <a:ext cx="276" cy="96"/>
              </a:xfrm>
              <a:custGeom>
                <a:avLst/>
                <a:gdLst>
                  <a:gd name="T0" fmla="*/ 0 w 829"/>
                  <a:gd name="T1" fmla="*/ 0 h 287"/>
                  <a:gd name="T2" fmla="*/ 21 w 829"/>
                  <a:gd name="T3" fmla="*/ 18 h 287"/>
                  <a:gd name="T4" fmla="*/ 45 w 829"/>
                  <a:gd name="T5" fmla="*/ 50 h 287"/>
                  <a:gd name="T6" fmla="*/ 107 w 829"/>
                  <a:gd name="T7" fmla="*/ 65 h 287"/>
                  <a:gd name="T8" fmla="*/ 110 w 829"/>
                  <a:gd name="T9" fmla="*/ 98 h 287"/>
                  <a:gd name="T10" fmla="*/ 116 w 829"/>
                  <a:gd name="T11" fmla="*/ 104 h 287"/>
                  <a:gd name="T12" fmla="*/ 135 w 829"/>
                  <a:gd name="T13" fmla="*/ 89 h 287"/>
                  <a:gd name="T14" fmla="*/ 155 w 829"/>
                  <a:gd name="T15" fmla="*/ 87 h 287"/>
                  <a:gd name="T16" fmla="*/ 163 w 829"/>
                  <a:gd name="T17" fmla="*/ 92 h 287"/>
                  <a:gd name="T18" fmla="*/ 159 w 829"/>
                  <a:gd name="T19" fmla="*/ 113 h 287"/>
                  <a:gd name="T20" fmla="*/ 173 w 829"/>
                  <a:gd name="T21" fmla="*/ 132 h 287"/>
                  <a:gd name="T22" fmla="*/ 221 w 829"/>
                  <a:gd name="T23" fmla="*/ 141 h 287"/>
                  <a:gd name="T24" fmla="*/ 244 w 829"/>
                  <a:gd name="T25" fmla="*/ 166 h 287"/>
                  <a:gd name="T26" fmla="*/ 276 w 829"/>
                  <a:gd name="T27" fmla="*/ 157 h 287"/>
                  <a:gd name="T28" fmla="*/ 271 w 829"/>
                  <a:gd name="T29" fmla="*/ 183 h 287"/>
                  <a:gd name="T30" fmla="*/ 286 w 829"/>
                  <a:gd name="T31" fmla="*/ 188 h 287"/>
                  <a:gd name="T32" fmla="*/ 309 w 829"/>
                  <a:gd name="T33" fmla="*/ 227 h 287"/>
                  <a:gd name="T34" fmla="*/ 373 w 829"/>
                  <a:gd name="T35" fmla="*/ 255 h 287"/>
                  <a:gd name="T36" fmla="*/ 367 w 829"/>
                  <a:gd name="T37" fmla="*/ 275 h 287"/>
                  <a:gd name="T38" fmla="*/ 382 w 829"/>
                  <a:gd name="T39" fmla="*/ 287 h 287"/>
                  <a:gd name="T40" fmla="*/ 402 w 829"/>
                  <a:gd name="T41" fmla="*/ 285 h 287"/>
                  <a:gd name="T42" fmla="*/ 414 w 829"/>
                  <a:gd name="T43" fmla="*/ 264 h 287"/>
                  <a:gd name="T44" fmla="*/ 454 w 829"/>
                  <a:gd name="T45" fmla="*/ 267 h 287"/>
                  <a:gd name="T46" fmla="*/ 467 w 829"/>
                  <a:gd name="T47" fmla="*/ 253 h 287"/>
                  <a:gd name="T48" fmla="*/ 537 w 829"/>
                  <a:gd name="T49" fmla="*/ 226 h 287"/>
                  <a:gd name="T50" fmla="*/ 550 w 829"/>
                  <a:gd name="T51" fmla="*/ 211 h 287"/>
                  <a:gd name="T52" fmla="*/ 617 w 829"/>
                  <a:gd name="T53" fmla="*/ 219 h 287"/>
                  <a:gd name="T54" fmla="*/ 663 w 829"/>
                  <a:gd name="T55" fmla="*/ 195 h 287"/>
                  <a:gd name="T56" fmla="*/ 705 w 829"/>
                  <a:gd name="T57" fmla="*/ 217 h 287"/>
                  <a:gd name="T58" fmla="*/ 758 w 829"/>
                  <a:gd name="T59" fmla="*/ 205 h 287"/>
                  <a:gd name="T60" fmla="*/ 802 w 829"/>
                  <a:gd name="T61" fmla="*/ 181 h 287"/>
                  <a:gd name="T62" fmla="*/ 829 w 829"/>
                  <a:gd name="T63" fmla="*/ 185 h 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829" h="287">
                    <a:moveTo>
                      <a:pt x="0" y="0"/>
                    </a:moveTo>
                    <a:lnTo>
                      <a:pt x="21" y="18"/>
                    </a:lnTo>
                    <a:lnTo>
                      <a:pt x="45" y="50"/>
                    </a:lnTo>
                    <a:lnTo>
                      <a:pt x="107" y="65"/>
                    </a:lnTo>
                    <a:lnTo>
                      <a:pt x="110" y="98"/>
                    </a:lnTo>
                    <a:lnTo>
                      <a:pt x="116" y="104"/>
                    </a:lnTo>
                    <a:lnTo>
                      <a:pt x="135" y="89"/>
                    </a:lnTo>
                    <a:lnTo>
                      <a:pt x="155" y="87"/>
                    </a:lnTo>
                    <a:lnTo>
                      <a:pt x="163" y="92"/>
                    </a:lnTo>
                    <a:lnTo>
                      <a:pt x="159" y="113"/>
                    </a:lnTo>
                    <a:lnTo>
                      <a:pt x="173" y="132"/>
                    </a:lnTo>
                    <a:lnTo>
                      <a:pt x="221" y="141"/>
                    </a:lnTo>
                    <a:lnTo>
                      <a:pt x="244" y="166"/>
                    </a:lnTo>
                    <a:lnTo>
                      <a:pt x="276" y="157"/>
                    </a:lnTo>
                    <a:lnTo>
                      <a:pt x="271" y="183"/>
                    </a:lnTo>
                    <a:lnTo>
                      <a:pt x="286" y="188"/>
                    </a:lnTo>
                    <a:lnTo>
                      <a:pt x="309" y="227"/>
                    </a:lnTo>
                    <a:lnTo>
                      <a:pt x="373" y="255"/>
                    </a:lnTo>
                    <a:lnTo>
                      <a:pt x="367" y="275"/>
                    </a:lnTo>
                    <a:lnTo>
                      <a:pt x="382" y="287"/>
                    </a:lnTo>
                    <a:lnTo>
                      <a:pt x="402" y="285"/>
                    </a:lnTo>
                    <a:lnTo>
                      <a:pt x="414" y="264"/>
                    </a:lnTo>
                    <a:lnTo>
                      <a:pt x="454" y="267"/>
                    </a:lnTo>
                    <a:lnTo>
                      <a:pt x="467" y="253"/>
                    </a:lnTo>
                    <a:lnTo>
                      <a:pt x="537" y="226"/>
                    </a:lnTo>
                    <a:lnTo>
                      <a:pt x="550" y="211"/>
                    </a:lnTo>
                    <a:lnTo>
                      <a:pt x="617" y="219"/>
                    </a:lnTo>
                    <a:lnTo>
                      <a:pt x="663" y="195"/>
                    </a:lnTo>
                    <a:lnTo>
                      <a:pt x="705" y="217"/>
                    </a:lnTo>
                    <a:lnTo>
                      <a:pt x="758" y="205"/>
                    </a:lnTo>
                    <a:lnTo>
                      <a:pt x="802" y="181"/>
                    </a:lnTo>
                    <a:lnTo>
                      <a:pt x="829" y="18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9" name="Freeform 223">
                <a:extLst>
                  <a:ext uri="{FF2B5EF4-FFF2-40B4-BE49-F238E27FC236}">
                    <a16:creationId xmlns:a16="http://schemas.microsoft.com/office/drawing/2014/main" id="{79153BC6-B2A9-CE81-575E-B58D0D349F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3" y="1355"/>
                <a:ext cx="295" cy="102"/>
              </a:xfrm>
              <a:custGeom>
                <a:avLst/>
                <a:gdLst>
                  <a:gd name="T0" fmla="*/ 884 w 884"/>
                  <a:gd name="T1" fmla="*/ 277 h 305"/>
                  <a:gd name="T2" fmla="*/ 843 w 884"/>
                  <a:gd name="T3" fmla="*/ 274 h 305"/>
                  <a:gd name="T4" fmla="*/ 818 w 884"/>
                  <a:gd name="T5" fmla="*/ 303 h 305"/>
                  <a:gd name="T6" fmla="*/ 798 w 884"/>
                  <a:gd name="T7" fmla="*/ 305 h 305"/>
                  <a:gd name="T8" fmla="*/ 783 w 884"/>
                  <a:gd name="T9" fmla="*/ 279 h 305"/>
                  <a:gd name="T10" fmla="*/ 778 w 884"/>
                  <a:gd name="T11" fmla="*/ 233 h 305"/>
                  <a:gd name="T12" fmla="*/ 771 w 884"/>
                  <a:gd name="T13" fmla="*/ 220 h 305"/>
                  <a:gd name="T14" fmla="*/ 706 w 884"/>
                  <a:gd name="T15" fmla="*/ 240 h 305"/>
                  <a:gd name="T16" fmla="*/ 697 w 884"/>
                  <a:gd name="T17" fmla="*/ 220 h 305"/>
                  <a:gd name="T18" fmla="*/ 708 w 884"/>
                  <a:gd name="T19" fmla="*/ 192 h 305"/>
                  <a:gd name="T20" fmla="*/ 693 w 884"/>
                  <a:gd name="T21" fmla="*/ 173 h 305"/>
                  <a:gd name="T22" fmla="*/ 657 w 884"/>
                  <a:gd name="T23" fmla="*/ 224 h 305"/>
                  <a:gd name="T24" fmla="*/ 650 w 884"/>
                  <a:gd name="T25" fmla="*/ 218 h 305"/>
                  <a:gd name="T26" fmla="*/ 621 w 884"/>
                  <a:gd name="T27" fmla="*/ 201 h 305"/>
                  <a:gd name="T28" fmla="*/ 589 w 884"/>
                  <a:gd name="T29" fmla="*/ 204 h 305"/>
                  <a:gd name="T30" fmla="*/ 543 w 884"/>
                  <a:gd name="T31" fmla="*/ 154 h 305"/>
                  <a:gd name="T32" fmla="*/ 501 w 884"/>
                  <a:gd name="T33" fmla="*/ 138 h 305"/>
                  <a:gd name="T34" fmla="*/ 475 w 884"/>
                  <a:gd name="T35" fmla="*/ 133 h 305"/>
                  <a:gd name="T36" fmla="*/ 464 w 884"/>
                  <a:gd name="T37" fmla="*/ 94 h 305"/>
                  <a:gd name="T38" fmla="*/ 421 w 884"/>
                  <a:gd name="T39" fmla="*/ 65 h 305"/>
                  <a:gd name="T40" fmla="*/ 411 w 884"/>
                  <a:gd name="T41" fmla="*/ 32 h 305"/>
                  <a:gd name="T42" fmla="*/ 397 w 884"/>
                  <a:gd name="T43" fmla="*/ 93 h 305"/>
                  <a:gd name="T44" fmla="*/ 329 w 884"/>
                  <a:gd name="T45" fmla="*/ 87 h 305"/>
                  <a:gd name="T46" fmla="*/ 286 w 884"/>
                  <a:gd name="T47" fmla="*/ 124 h 305"/>
                  <a:gd name="T48" fmla="*/ 243 w 884"/>
                  <a:gd name="T49" fmla="*/ 94 h 305"/>
                  <a:gd name="T50" fmla="*/ 204 w 884"/>
                  <a:gd name="T51" fmla="*/ 105 h 305"/>
                  <a:gd name="T52" fmla="*/ 180 w 884"/>
                  <a:gd name="T53" fmla="*/ 73 h 305"/>
                  <a:gd name="T54" fmla="*/ 147 w 884"/>
                  <a:gd name="T55" fmla="*/ 70 h 305"/>
                  <a:gd name="T56" fmla="*/ 117 w 884"/>
                  <a:gd name="T57" fmla="*/ 46 h 305"/>
                  <a:gd name="T58" fmla="*/ 114 w 884"/>
                  <a:gd name="T59" fmla="*/ 13 h 305"/>
                  <a:gd name="T60" fmla="*/ 99 w 884"/>
                  <a:gd name="T61" fmla="*/ 0 h 305"/>
                  <a:gd name="T62" fmla="*/ 35 w 884"/>
                  <a:gd name="T63" fmla="*/ 27 h 305"/>
                  <a:gd name="T64" fmla="*/ 0 w 884"/>
                  <a:gd name="T65" fmla="*/ 16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884" h="305">
                    <a:moveTo>
                      <a:pt x="884" y="277"/>
                    </a:moveTo>
                    <a:lnTo>
                      <a:pt x="843" y="274"/>
                    </a:lnTo>
                    <a:lnTo>
                      <a:pt x="818" y="303"/>
                    </a:lnTo>
                    <a:lnTo>
                      <a:pt x="798" y="305"/>
                    </a:lnTo>
                    <a:lnTo>
                      <a:pt x="783" y="279"/>
                    </a:lnTo>
                    <a:lnTo>
                      <a:pt x="778" y="233"/>
                    </a:lnTo>
                    <a:lnTo>
                      <a:pt x="771" y="220"/>
                    </a:lnTo>
                    <a:lnTo>
                      <a:pt x="706" y="240"/>
                    </a:lnTo>
                    <a:lnTo>
                      <a:pt x="697" y="220"/>
                    </a:lnTo>
                    <a:lnTo>
                      <a:pt x="708" y="192"/>
                    </a:lnTo>
                    <a:lnTo>
                      <a:pt x="693" y="173"/>
                    </a:lnTo>
                    <a:lnTo>
                      <a:pt x="657" y="224"/>
                    </a:lnTo>
                    <a:lnTo>
                      <a:pt x="650" y="218"/>
                    </a:lnTo>
                    <a:lnTo>
                      <a:pt x="621" y="201"/>
                    </a:lnTo>
                    <a:lnTo>
                      <a:pt x="589" y="204"/>
                    </a:lnTo>
                    <a:lnTo>
                      <a:pt x="543" y="154"/>
                    </a:lnTo>
                    <a:lnTo>
                      <a:pt x="501" y="138"/>
                    </a:lnTo>
                    <a:lnTo>
                      <a:pt x="475" y="133"/>
                    </a:lnTo>
                    <a:lnTo>
                      <a:pt x="464" y="94"/>
                    </a:lnTo>
                    <a:lnTo>
                      <a:pt x="421" y="65"/>
                    </a:lnTo>
                    <a:lnTo>
                      <a:pt x="411" y="32"/>
                    </a:lnTo>
                    <a:lnTo>
                      <a:pt x="397" y="93"/>
                    </a:lnTo>
                    <a:lnTo>
                      <a:pt x="329" y="87"/>
                    </a:lnTo>
                    <a:lnTo>
                      <a:pt x="286" y="124"/>
                    </a:lnTo>
                    <a:lnTo>
                      <a:pt x="243" y="94"/>
                    </a:lnTo>
                    <a:lnTo>
                      <a:pt x="204" y="105"/>
                    </a:lnTo>
                    <a:lnTo>
                      <a:pt x="180" y="73"/>
                    </a:lnTo>
                    <a:lnTo>
                      <a:pt x="147" y="70"/>
                    </a:lnTo>
                    <a:lnTo>
                      <a:pt x="117" y="46"/>
                    </a:lnTo>
                    <a:lnTo>
                      <a:pt x="114" y="13"/>
                    </a:lnTo>
                    <a:lnTo>
                      <a:pt x="99" y="0"/>
                    </a:lnTo>
                    <a:lnTo>
                      <a:pt x="35" y="27"/>
                    </a:lnTo>
                    <a:lnTo>
                      <a:pt x="0" y="1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0" name="Freeform 224">
                <a:extLst>
                  <a:ext uri="{FF2B5EF4-FFF2-40B4-BE49-F238E27FC236}">
                    <a16:creationId xmlns:a16="http://schemas.microsoft.com/office/drawing/2014/main" id="{1A46E146-7605-DFDE-9CB3-1ADA5E9052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8" y="1444"/>
                <a:ext cx="32" cy="72"/>
              </a:xfrm>
              <a:custGeom>
                <a:avLst/>
                <a:gdLst>
                  <a:gd name="T0" fmla="*/ 0 w 95"/>
                  <a:gd name="T1" fmla="*/ 9 h 215"/>
                  <a:gd name="T2" fmla="*/ 19 w 95"/>
                  <a:gd name="T3" fmla="*/ 0 h 215"/>
                  <a:gd name="T4" fmla="*/ 16 w 95"/>
                  <a:gd name="T5" fmla="*/ 40 h 215"/>
                  <a:gd name="T6" fmla="*/ 11 w 95"/>
                  <a:gd name="T7" fmla="*/ 62 h 215"/>
                  <a:gd name="T8" fmla="*/ 23 w 95"/>
                  <a:gd name="T9" fmla="*/ 114 h 215"/>
                  <a:gd name="T10" fmla="*/ 63 w 95"/>
                  <a:gd name="T11" fmla="*/ 110 h 215"/>
                  <a:gd name="T12" fmla="*/ 94 w 95"/>
                  <a:gd name="T13" fmla="*/ 154 h 215"/>
                  <a:gd name="T14" fmla="*/ 95 w 95"/>
                  <a:gd name="T15" fmla="*/ 168 h 215"/>
                  <a:gd name="T16" fmla="*/ 86 w 95"/>
                  <a:gd name="T17" fmla="*/ 21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5" h="215">
                    <a:moveTo>
                      <a:pt x="0" y="9"/>
                    </a:moveTo>
                    <a:lnTo>
                      <a:pt x="19" y="0"/>
                    </a:lnTo>
                    <a:lnTo>
                      <a:pt x="16" y="40"/>
                    </a:lnTo>
                    <a:lnTo>
                      <a:pt x="11" y="62"/>
                    </a:lnTo>
                    <a:lnTo>
                      <a:pt x="23" y="114"/>
                    </a:lnTo>
                    <a:lnTo>
                      <a:pt x="63" y="110"/>
                    </a:lnTo>
                    <a:lnTo>
                      <a:pt x="94" y="154"/>
                    </a:lnTo>
                    <a:lnTo>
                      <a:pt x="95" y="168"/>
                    </a:lnTo>
                    <a:lnTo>
                      <a:pt x="86" y="21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1" name="Line 225">
                <a:extLst>
                  <a:ext uri="{FF2B5EF4-FFF2-40B4-BE49-F238E27FC236}">
                    <a16:creationId xmlns:a16="http://schemas.microsoft.com/office/drawing/2014/main" id="{422CC028-3ECF-CFA0-4CC8-1164D23BBD0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240" y="1519"/>
                <a:ext cx="5" cy="0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2" name="Line 226">
                <a:extLst>
                  <a:ext uri="{FF2B5EF4-FFF2-40B4-BE49-F238E27FC236}">
                    <a16:creationId xmlns:a16="http://schemas.microsoft.com/office/drawing/2014/main" id="{C1783F65-AC95-A7E4-7A5B-1EAA57B9B37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245" y="1516"/>
                <a:ext cx="2" cy="3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3" name="Freeform 227">
                <a:extLst>
                  <a:ext uri="{FF2B5EF4-FFF2-40B4-BE49-F238E27FC236}">
                    <a16:creationId xmlns:a16="http://schemas.microsoft.com/office/drawing/2014/main" id="{744BB14D-B147-82E8-1A08-C340AC2194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3" y="1519"/>
                <a:ext cx="17" cy="12"/>
              </a:xfrm>
              <a:custGeom>
                <a:avLst/>
                <a:gdLst>
                  <a:gd name="T0" fmla="*/ 0 w 51"/>
                  <a:gd name="T1" fmla="*/ 32 h 37"/>
                  <a:gd name="T2" fmla="*/ 6 w 51"/>
                  <a:gd name="T3" fmla="*/ 24 h 37"/>
                  <a:gd name="T4" fmla="*/ 21 w 51"/>
                  <a:gd name="T5" fmla="*/ 37 h 37"/>
                  <a:gd name="T6" fmla="*/ 41 w 51"/>
                  <a:gd name="T7" fmla="*/ 35 h 37"/>
                  <a:gd name="T8" fmla="*/ 51 w 51"/>
                  <a:gd name="T9" fmla="*/ 14 h 37"/>
                  <a:gd name="T10" fmla="*/ 50 w 51"/>
                  <a:gd name="T11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1" h="37">
                    <a:moveTo>
                      <a:pt x="0" y="32"/>
                    </a:moveTo>
                    <a:lnTo>
                      <a:pt x="6" y="24"/>
                    </a:lnTo>
                    <a:lnTo>
                      <a:pt x="21" y="37"/>
                    </a:lnTo>
                    <a:lnTo>
                      <a:pt x="41" y="35"/>
                    </a:lnTo>
                    <a:lnTo>
                      <a:pt x="51" y="14"/>
                    </a:lnTo>
                    <a:lnTo>
                      <a:pt x="5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4" name="Freeform 228">
                <a:extLst>
                  <a:ext uri="{FF2B5EF4-FFF2-40B4-BE49-F238E27FC236}">
                    <a16:creationId xmlns:a16="http://schemas.microsoft.com/office/drawing/2014/main" id="{44A3D73E-834D-862A-95DB-0AD30E31C4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1" y="1519"/>
                <a:ext cx="15" cy="11"/>
              </a:xfrm>
              <a:custGeom>
                <a:avLst/>
                <a:gdLst>
                  <a:gd name="T0" fmla="*/ 45 w 45"/>
                  <a:gd name="T1" fmla="*/ 0 h 31"/>
                  <a:gd name="T2" fmla="*/ 6 w 45"/>
                  <a:gd name="T3" fmla="*/ 4 h 31"/>
                  <a:gd name="T4" fmla="*/ 0 w 45"/>
                  <a:gd name="T5" fmla="*/ 24 h 31"/>
                  <a:gd name="T6" fmla="*/ 8 w 45"/>
                  <a:gd name="T7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5" h="31">
                    <a:moveTo>
                      <a:pt x="45" y="0"/>
                    </a:moveTo>
                    <a:lnTo>
                      <a:pt x="6" y="4"/>
                    </a:lnTo>
                    <a:lnTo>
                      <a:pt x="0" y="24"/>
                    </a:lnTo>
                    <a:lnTo>
                      <a:pt x="8" y="3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5" name="Freeform 229">
                <a:extLst>
                  <a:ext uri="{FF2B5EF4-FFF2-40B4-BE49-F238E27FC236}">
                    <a16:creationId xmlns:a16="http://schemas.microsoft.com/office/drawing/2014/main" id="{3CEB5AB0-8BAD-67DA-2C20-29E5DFB373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6" y="1530"/>
                <a:ext cx="127" cy="162"/>
              </a:xfrm>
              <a:custGeom>
                <a:avLst/>
                <a:gdLst>
                  <a:gd name="T0" fmla="*/ 0 w 382"/>
                  <a:gd name="T1" fmla="*/ 437 h 486"/>
                  <a:gd name="T2" fmla="*/ 27 w 382"/>
                  <a:gd name="T3" fmla="*/ 449 h 486"/>
                  <a:gd name="T4" fmla="*/ 86 w 382"/>
                  <a:gd name="T5" fmla="*/ 430 h 486"/>
                  <a:gd name="T6" fmla="*/ 121 w 382"/>
                  <a:gd name="T7" fmla="*/ 447 h 486"/>
                  <a:gd name="T8" fmla="*/ 132 w 382"/>
                  <a:gd name="T9" fmla="*/ 486 h 486"/>
                  <a:gd name="T10" fmla="*/ 158 w 382"/>
                  <a:gd name="T11" fmla="*/ 484 h 486"/>
                  <a:gd name="T12" fmla="*/ 176 w 382"/>
                  <a:gd name="T13" fmla="*/ 461 h 486"/>
                  <a:gd name="T14" fmla="*/ 235 w 382"/>
                  <a:gd name="T15" fmla="*/ 443 h 486"/>
                  <a:gd name="T16" fmla="*/ 272 w 382"/>
                  <a:gd name="T17" fmla="*/ 406 h 486"/>
                  <a:gd name="T18" fmla="*/ 317 w 382"/>
                  <a:gd name="T19" fmla="*/ 388 h 486"/>
                  <a:gd name="T20" fmla="*/ 337 w 382"/>
                  <a:gd name="T21" fmla="*/ 393 h 486"/>
                  <a:gd name="T22" fmla="*/ 342 w 382"/>
                  <a:gd name="T23" fmla="*/ 359 h 486"/>
                  <a:gd name="T24" fmla="*/ 332 w 382"/>
                  <a:gd name="T25" fmla="*/ 333 h 486"/>
                  <a:gd name="T26" fmla="*/ 369 w 382"/>
                  <a:gd name="T27" fmla="*/ 296 h 486"/>
                  <a:gd name="T28" fmla="*/ 346 w 382"/>
                  <a:gd name="T29" fmla="*/ 264 h 486"/>
                  <a:gd name="T30" fmla="*/ 325 w 382"/>
                  <a:gd name="T31" fmla="*/ 253 h 486"/>
                  <a:gd name="T32" fmla="*/ 323 w 382"/>
                  <a:gd name="T33" fmla="*/ 226 h 486"/>
                  <a:gd name="T34" fmla="*/ 332 w 382"/>
                  <a:gd name="T35" fmla="*/ 193 h 486"/>
                  <a:gd name="T36" fmla="*/ 316 w 382"/>
                  <a:gd name="T37" fmla="*/ 166 h 486"/>
                  <a:gd name="T38" fmla="*/ 297 w 382"/>
                  <a:gd name="T39" fmla="*/ 176 h 486"/>
                  <a:gd name="T40" fmla="*/ 290 w 382"/>
                  <a:gd name="T41" fmla="*/ 162 h 486"/>
                  <a:gd name="T42" fmla="*/ 332 w 382"/>
                  <a:gd name="T43" fmla="*/ 119 h 486"/>
                  <a:gd name="T44" fmla="*/ 342 w 382"/>
                  <a:gd name="T45" fmla="*/ 78 h 486"/>
                  <a:gd name="T46" fmla="*/ 319 w 382"/>
                  <a:gd name="T47" fmla="*/ 46 h 486"/>
                  <a:gd name="T48" fmla="*/ 329 w 382"/>
                  <a:gd name="T49" fmla="*/ 11 h 486"/>
                  <a:gd name="T50" fmla="*/ 342 w 382"/>
                  <a:gd name="T51" fmla="*/ 4 h 486"/>
                  <a:gd name="T52" fmla="*/ 382 w 382"/>
                  <a:gd name="T53" fmla="*/ 0 h 4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382" h="486">
                    <a:moveTo>
                      <a:pt x="0" y="437"/>
                    </a:moveTo>
                    <a:lnTo>
                      <a:pt x="27" y="449"/>
                    </a:lnTo>
                    <a:lnTo>
                      <a:pt x="86" y="430"/>
                    </a:lnTo>
                    <a:lnTo>
                      <a:pt x="121" y="447"/>
                    </a:lnTo>
                    <a:lnTo>
                      <a:pt x="132" y="486"/>
                    </a:lnTo>
                    <a:lnTo>
                      <a:pt x="158" y="484"/>
                    </a:lnTo>
                    <a:lnTo>
                      <a:pt x="176" y="461"/>
                    </a:lnTo>
                    <a:lnTo>
                      <a:pt x="235" y="443"/>
                    </a:lnTo>
                    <a:lnTo>
                      <a:pt x="272" y="406"/>
                    </a:lnTo>
                    <a:lnTo>
                      <a:pt x="317" y="388"/>
                    </a:lnTo>
                    <a:lnTo>
                      <a:pt x="337" y="393"/>
                    </a:lnTo>
                    <a:lnTo>
                      <a:pt x="342" y="359"/>
                    </a:lnTo>
                    <a:lnTo>
                      <a:pt x="332" y="333"/>
                    </a:lnTo>
                    <a:lnTo>
                      <a:pt x="369" y="296"/>
                    </a:lnTo>
                    <a:lnTo>
                      <a:pt x="346" y="264"/>
                    </a:lnTo>
                    <a:lnTo>
                      <a:pt x="325" y="253"/>
                    </a:lnTo>
                    <a:lnTo>
                      <a:pt x="323" y="226"/>
                    </a:lnTo>
                    <a:lnTo>
                      <a:pt x="332" y="193"/>
                    </a:lnTo>
                    <a:lnTo>
                      <a:pt x="316" y="166"/>
                    </a:lnTo>
                    <a:lnTo>
                      <a:pt x="297" y="176"/>
                    </a:lnTo>
                    <a:lnTo>
                      <a:pt x="290" y="162"/>
                    </a:lnTo>
                    <a:lnTo>
                      <a:pt x="332" y="119"/>
                    </a:lnTo>
                    <a:lnTo>
                      <a:pt x="342" y="78"/>
                    </a:lnTo>
                    <a:lnTo>
                      <a:pt x="319" y="46"/>
                    </a:lnTo>
                    <a:lnTo>
                      <a:pt x="329" y="11"/>
                    </a:lnTo>
                    <a:lnTo>
                      <a:pt x="342" y="4"/>
                    </a:lnTo>
                    <a:lnTo>
                      <a:pt x="382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6" name="Line 230">
                <a:extLst>
                  <a:ext uri="{FF2B5EF4-FFF2-40B4-BE49-F238E27FC236}">
                    <a16:creationId xmlns:a16="http://schemas.microsoft.com/office/drawing/2014/main" id="{0703DE09-63C2-13D5-5E80-95933DCED8E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236" y="1519"/>
                <a:ext cx="9" cy="0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7" name="Line 231">
                <a:extLst>
                  <a:ext uri="{FF2B5EF4-FFF2-40B4-BE49-F238E27FC236}">
                    <a16:creationId xmlns:a16="http://schemas.microsoft.com/office/drawing/2014/main" id="{94A13B10-6FC5-D7D5-68AE-F166B1330AA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236" y="1519"/>
                <a:ext cx="4" cy="0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8" name="Freeform 232">
                <a:extLst>
                  <a:ext uri="{FF2B5EF4-FFF2-40B4-BE49-F238E27FC236}">
                    <a16:creationId xmlns:a16="http://schemas.microsoft.com/office/drawing/2014/main" id="{B782E895-6EEB-10CA-B49F-CCDB05A68C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0" y="1842"/>
                <a:ext cx="107" cy="49"/>
              </a:xfrm>
              <a:custGeom>
                <a:avLst/>
                <a:gdLst>
                  <a:gd name="T0" fmla="*/ 0 w 319"/>
                  <a:gd name="T1" fmla="*/ 102 h 149"/>
                  <a:gd name="T2" fmla="*/ 3 w 319"/>
                  <a:gd name="T3" fmla="*/ 69 h 149"/>
                  <a:gd name="T4" fmla="*/ 18 w 319"/>
                  <a:gd name="T5" fmla="*/ 14 h 149"/>
                  <a:gd name="T6" fmla="*/ 59 w 319"/>
                  <a:gd name="T7" fmla="*/ 17 h 149"/>
                  <a:gd name="T8" fmla="*/ 95 w 319"/>
                  <a:gd name="T9" fmla="*/ 46 h 149"/>
                  <a:gd name="T10" fmla="*/ 121 w 319"/>
                  <a:gd name="T11" fmla="*/ 38 h 149"/>
                  <a:gd name="T12" fmla="*/ 139 w 319"/>
                  <a:gd name="T13" fmla="*/ 16 h 149"/>
                  <a:gd name="T14" fmla="*/ 155 w 319"/>
                  <a:gd name="T15" fmla="*/ 41 h 149"/>
                  <a:gd name="T16" fmla="*/ 182 w 319"/>
                  <a:gd name="T17" fmla="*/ 45 h 149"/>
                  <a:gd name="T18" fmla="*/ 198 w 319"/>
                  <a:gd name="T19" fmla="*/ 3 h 149"/>
                  <a:gd name="T20" fmla="*/ 238 w 319"/>
                  <a:gd name="T21" fmla="*/ 0 h 149"/>
                  <a:gd name="T22" fmla="*/ 255 w 319"/>
                  <a:gd name="T23" fmla="*/ 32 h 149"/>
                  <a:gd name="T24" fmla="*/ 235 w 319"/>
                  <a:gd name="T25" fmla="*/ 40 h 149"/>
                  <a:gd name="T26" fmla="*/ 237 w 319"/>
                  <a:gd name="T27" fmla="*/ 54 h 149"/>
                  <a:gd name="T28" fmla="*/ 279 w 319"/>
                  <a:gd name="T29" fmla="*/ 83 h 149"/>
                  <a:gd name="T30" fmla="*/ 267 w 319"/>
                  <a:gd name="T31" fmla="*/ 91 h 149"/>
                  <a:gd name="T32" fmla="*/ 275 w 319"/>
                  <a:gd name="T33" fmla="*/ 103 h 149"/>
                  <a:gd name="T34" fmla="*/ 270 w 319"/>
                  <a:gd name="T35" fmla="*/ 125 h 149"/>
                  <a:gd name="T36" fmla="*/ 272 w 319"/>
                  <a:gd name="T37" fmla="*/ 138 h 149"/>
                  <a:gd name="T38" fmla="*/ 293 w 319"/>
                  <a:gd name="T39" fmla="*/ 149 h 149"/>
                  <a:gd name="T40" fmla="*/ 319 w 319"/>
                  <a:gd name="T41" fmla="*/ 147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19" h="149">
                    <a:moveTo>
                      <a:pt x="0" y="102"/>
                    </a:moveTo>
                    <a:lnTo>
                      <a:pt x="3" y="69"/>
                    </a:lnTo>
                    <a:lnTo>
                      <a:pt x="18" y="14"/>
                    </a:lnTo>
                    <a:lnTo>
                      <a:pt x="59" y="17"/>
                    </a:lnTo>
                    <a:lnTo>
                      <a:pt x="95" y="46"/>
                    </a:lnTo>
                    <a:lnTo>
                      <a:pt x="121" y="38"/>
                    </a:lnTo>
                    <a:lnTo>
                      <a:pt x="139" y="16"/>
                    </a:lnTo>
                    <a:lnTo>
                      <a:pt x="155" y="41"/>
                    </a:lnTo>
                    <a:lnTo>
                      <a:pt x="182" y="45"/>
                    </a:lnTo>
                    <a:lnTo>
                      <a:pt x="198" y="3"/>
                    </a:lnTo>
                    <a:lnTo>
                      <a:pt x="238" y="0"/>
                    </a:lnTo>
                    <a:lnTo>
                      <a:pt x="255" y="32"/>
                    </a:lnTo>
                    <a:lnTo>
                      <a:pt x="235" y="40"/>
                    </a:lnTo>
                    <a:lnTo>
                      <a:pt x="237" y="54"/>
                    </a:lnTo>
                    <a:lnTo>
                      <a:pt x="279" y="83"/>
                    </a:lnTo>
                    <a:lnTo>
                      <a:pt x="267" y="91"/>
                    </a:lnTo>
                    <a:lnTo>
                      <a:pt x="275" y="103"/>
                    </a:lnTo>
                    <a:lnTo>
                      <a:pt x="270" y="125"/>
                    </a:lnTo>
                    <a:lnTo>
                      <a:pt x="272" y="138"/>
                    </a:lnTo>
                    <a:lnTo>
                      <a:pt x="293" y="149"/>
                    </a:lnTo>
                    <a:lnTo>
                      <a:pt x="319" y="14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9" name="Freeform 233">
                <a:extLst>
                  <a:ext uri="{FF2B5EF4-FFF2-40B4-BE49-F238E27FC236}">
                    <a16:creationId xmlns:a16="http://schemas.microsoft.com/office/drawing/2014/main" id="{B44E5727-08F4-E304-9770-2061647F48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8" y="1856"/>
                <a:ext cx="132" cy="45"/>
              </a:xfrm>
              <a:custGeom>
                <a:avLst/>
                <a:gdLst>
                  <a:gd name="T0" fmla="*/ 8 w 396"/>
                  <a:gd name="T1" fmla="*/ 0 h 134"/>
                  <a:gd name="T2" fmla="*/ 10 w 396"/>
                  <a:gd name="T3" fmla="*/ 28 h 134"/>
                  <a:gd name="T4" fmla="*/ 0 w 396"/>
                  <a:gd name="T5" fmla="*/ 69 h 134"/>
                  <a:gd name="T6" fmla="*/ 21 w 396"/>
                  <a:gd name="T7" fmla="*/ 79 h 134"/>
                  <a:gd name="T8" fmla="*/ 62 w 396"/>
                  <a:gd name="T9" fmla="*/ 83 h 134"/>
                  <a:gd name="T10" fmla="*/ 79 w 396"/>
                  <a:gd name="T11" fmla="*/ 122 h 134"/>
                  <a:gd name="T12" fmla="*/ 112 w 396"/>
                  <a:gd name="T13" fmla="*/ 118 h 134"/>
                  <a:gd name="T14" fmla="*/ 170 w 396"/>
                  <a:gd name="T15" fmla="*/ 86 h 134"/>
                  <a:gd name="T16" fmla="*/ 200 w 396"/>
                  <a:gd name="T17" fmla="*/ 110 h 134"/>
                  <a:gd name="T18" fmla="*/ 226 w 396"/>
                  <a:gd name="T19" fmla="*/ 114 h 134"/>
                  <a:gd name="T20" fmla="*/ 237 w 396"/>
                  <a:gd name="T21" fmla="*/ 93 h 134"/>
                  <a:gd name="T22" fmla="*/ 251 w 396"/>
                  <a:gd name="T23" fmla="*/ 92 h 134"/>
                  <a:gd name="T24" fmla="*/ 266 w 396"/>
                  <a:gd name="T25" fmla="*/ 104 h 134"/>
                  <a:gd name="T26" fmla="*/ 292 w 396"/>
                  <a:gd name="T27" fmla="*/ 102 h 134"/>
                  <a:gd name="T28" fmla="*/ 292 w 396"/>
                  <a:gd name="T29" fmla="*/ 108 h 134"/>
                  <a:gd name="T30" fmla="*/ 288 w 396"/>
                  <a:gd name="T31" fmla="*/ 129 h 134"/>
                  <a:gd name="T32" fmla="*/ 308 w 396"/>
                  <a:gd name="T33" fmla="*/ 134 h 134"/>
                  <a:gd name="T34" fmla="*/ 352 w 396"/>
                  <a:gd name="T35" fmla="*/ 103 h 134"/>
                  <a:gd name="T36" fmla="*/ 379 w 396"/>
                  <a:gd name="T37" fmla="*/ 101 h 134"/>
                  <a:gd name="T38" fmla="*/ 378 w 396"/>
                  <a:gd name="T39" fmla="*/ 81 h 134"/>
                  <a:gd name="T40" fmla="*/ 396 w 396"/>
                  <a:gd name="T41" fmla="*/ 58 h 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96" h="134">
                    <a:moveTo>
                      <a:pt x="8" y="0"/>
                    </a:moveTo>
                    <a:lnTo>
                      <a:pt x="10" y="28"/>
                    </a:lnTo>
                    <a:lnTo>
                      <a:pt x="0" y="69"/>
                    </a:lnTo>
                    <a:lnTo>
                      <a:pt x="21" y="79"/>
                    </a:lnTo>
                    <a:lnTo>
                      <a:pt x="62" y="83"/>
                    </a:lnTo>
                    <a:lnTo>
                      <a:pt x="79" y="122"/>
                    </a:lnTo>
                    <a:lnTo>
                      <a:pt x="112" y="118"/>
                    </a:lnTo>
                    <a:lnTo>
                      <a:pt x="170" y="86"/>
                    </a:lnTo>
                    <a:lnTo>
                      <a:pt x="200" y="110"/>
                    </a:lnTo>
                    <a:lnTo>
                      <a:pt x="226" y="114"/>
                    </a:lnTo>
                    <a:lnTo>
                      <a:pt x="237" y="93"/>
                    </a:lnTo>
                    <a:lnTo>
                      <a:pt x="251" y="92"/>
                    </a:lnTo>
                    <a:lnTo>
                      <a:pt x="266" y="104"/>
                    </a:lnTo>
                    <a:lnTo>
                      <a:pt x="292" y="102"/>
                    </a:lnTo>
                    <a:lnTo>
                      <a:pt x="292" y="108"/>
                    </a:lnTo>
                    <a:lnTo>
                      <a:pt x="288" y="129"/>
                    </a:lnTo>
                    <a:lnTo>
                      <a:pt x="308" y="134"/>
                    </a:lnTo>
                    <a:lnTo>
                      <a:pt x="352" y="103"/>
                    </a:lnTo>
                    <a:lnTo>
                      <a:pt x="379" y="101"/>
                    </a:lnTo>
                    <a:lnTo>
                      <a:pt x="378" y="81"/>
                    </a:lnTo>
                    <a:lnTo>
                      <a:pt x="396" y="5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0" name="Freeform 234">
                <a:extLst>
                  <a:ext uri="{FF2B5EF4-FFF2-40B4-BE49-F238E27FC236}">
                    <a16:creationId xmlns:a16="http://schemas.microsoft.com/office/drawing/2014/main" id="{0426CA30-43D8-D865-E5CD-55CF9DB07C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6" y="1876"/>
                <a:ext cx="140" cy="292"/>
              </a:xfrm>
              <a:custGeom>
                <a:avLst/>
                <a:gdLst>
                  <a:gd name="T0" fmla="*/ 104 w 420"/>
                  <a:gd name="T1" fmla="*/ 0 h 878"/>
                  <a:gd name="T2" fmla="*/ 125 w 420"/>
                  <a:gd name="T3" fmla="*/ 12 h 878"/>
                  <a:gd name="T4" fmla="*/ 132 w 420"/>
                  <a:gd name="T5" fmla="*/ 18 h 878"/>
                  <a:gd name="T6" fmla="*/ 113 w 420"/>
                  <a:gd name="T7" fmla="*/ 33 h 878"/>
                  <a:gd name="T8" fmla="*/ 143 w 420"/>
                  <a:gd name="T9" fmla="*/ 57 h 878"/>
                  <a:gd name="T10" fmla="*/ 143 w 420"/>
                  <a:gd name="T11" fmla="*/ 64 h 878"/>
                  <a:gd name="T12" fmla="*/ 126 w 420"/>
                  <a:gd name="T13" fmla="*/ 92 h 878"/>
                  <a:gd name="T14" fmla="*/ 97 w 420"/>
                  <a:gd name="T15" fmla="*/ 82 h 878"/>
                  <a:gd name="T16" fmla="*/ 59 w 420"/>
                  <a:gd name="T17" fmla="*/ 106 h 878"/>
                  <a:gd name="T18" fmla="*/ 43 w 420"/>
                  <a:gd name="T19" fmla="*/ 134 h 878"/>
                  <a:gd name="T20" fmla="*/ 44 w 420"/>
                  <a:gd name="T21" fmla="*/ 153 h 878"/>
                  <a:gd name="T22" fmla="*/ 39 w 420"/>
                  <a:gd name="T23" fmla="*/ 174 h 878"/>
                  <a:gd name="T24" fmla="*/ 1 w 420"/>
                  <a:gd name="T25" fmla="*/ 198 h 878"/>
                  <a:gd name="T26" fmla="*/ 25 w 420"/>
                  <a:gd name="T27" fmla="*/ 229 h 878"/>
                  <a:gd name="T28" fmla="*/ 45 w 420"/>
                  <a:gd name="T29" fmla="*/ 234 h 878"/>
                  <a:gd name="T30" fmla="*/ 47 w 420"/>
                  <a:gd name="T31" fmla="*/ 255 h 878"/>
                  <a:gd name="T32" fmla="*/ 40 w 420"/>
                  <a:gd name="T33" fmla="*/ 262 h 878"/>
                  <a:gd name="T34" fmla="*/ 7 w 420"/>
                  <a:gd name="T35" fmla="*/ 258 h 878"/>
                  <a:gd name="T36" fmla="*/ 0 w 420"/>
                  <a:gd name="T37" fmla="*/ 265 h 878"/>
                  <a:gd name="T38" fmla="*/ 30 w 420"/>
                  <a:gd name="T39" fmla="*/ 289 h 878"/>
                  <a:gd name="T40" fmla="*/ 46 w 420"/>
                  <a:gd name="T41" fmla="*/ 315 h 878"/>
                  <a:gd name="T42" fmla="*/ 74 w 420"/>
                  <a:gd name="T43" fmla="*/ 333 h 878"/>
                  <a:gd name="T44" fmla="*/ 64 w 420"/>
                  <a:gd name="T45" fmla="*/ 366 h 878"/>
                  <a:gd name="T46" fmla="*/ 80 w 420"/>
                  <a:gd name="T47" fmla="*/ 399 h 878"/>
                  <a:gd name="T48" fmla="*/ 115 w 420"/>
                  <a:gd name="T49" fmla="*/ 416 h 878"/>
                  <a:gd name="T50" fmla="*/ 114 w 420"/>
                  <a:gd name="T51" fmla="*/ 476 h 878"/>
                  <a:gd name="T52" fmla="*/ 104 w 420"/>
                  <a:gd name="T53" fmla="*/ 504 h 878"/>
                  <a:gd name="T54" fmla="*/ 85 w 420"/>
                  <a:gd name="T55" fmla="*/ 519 h 878"/>
                  <a:gd name="T56" fmla="*/ 99 w 420"/>
                  <a:gd name="T57" fmla="*/ 538 h 878"/>
                  <a:gd name="T58" fmla="*/ 120 w 420"/>
                  <a:gd name="T59" fmla="*/ 536 h 878"/>
                  <a:gd name="T60" fmla="*/ 128 w 420"/>
                  <a:gd name="T61" fmla="*/ 549 h 878"/>
                  <a:gd name="T62" fmla="*/ 98 w 420"/>
                  <a:gd name="T63" fmla="*/ 598 h 878"/>
                  <a:gd name="T64" fmla="*/ 102 w 420"/>
                  <a:gd name="T65" fmla="*/ 625 h 878"/>
                  <a:gd name="T66" fmla="*/ 140 w 420"/>
                  <a:gd name="T67" fmla="*/ 675 h 878"/>
                  <a:gd name="T68" fmla="*/ 161 w 420"/>
                  <a:gd name="T69" fmla="*/ 687 h 878"/>
                  <a:gd name="T70" fmla="*/ 185 w 420"/>
                  <a:gd name="T71" fmla="*/ 731 h 878"/>
                  <a:gd name="T72" fmla="*/ 226 w 420"/>
                  <a:gd name="T73" fmla="*/ 741 h 878"/>
                  <a:gd name="T74" fmla="*/ 259 w 420"/>
                  <a:gd name="T75" fmla="*/ 731 h 878"/>
                  <a:gd name="T76" fmla="*/ 286 w 420"/>
                  <a:gd name="T77" fmla="*/ 742 h 878"/>
                  <a:gd name="T78" fmla="*/ 306 w 420"/>
                  <a:gd name="T79" fmla="*/ 740 h 878"/>
                  <a:gd name="T80" fmla="*/ 330 w 420"/>
                  <a:gd name="T81" fmla="*/ 779 h 878"/>
                  <a:gd name="T82" fmla="*/ 337 w 420"/>
                  <a:gd name="T83" fmla="*/ 778 h 878"/>
                  <a:gd name="T84" fmla="*/ 335 w 420"/>
                  <a:gd name="T85" fmla="*/ 751 h 878"/>
                  <a:gd name="T86" fmla="*/ 355 w 420"/>
                  <a:gd name="T87" fmla="*/ 749 h 878"/>
                  <a:gd name="T88" fmla="*/ 362 w 420"/>
                  <a:gd name="T89" fmla="*/ 762 h 878"/>
                  <a:gd name="T90" fmla="*/ 332 w 420"/>
                  <a:gd name="T91" fmla="*/ 799 h 878"/>
                  <a:gd name="T92" fmla="*/ 342 w 420"/>
                  <a:gd name="T93" fmla="*/ 838 h 878"/>
                  <a:gd name="T94" fmla="*/ 371 w 420"/>
                  <a:gd name="T95" fmla="*/ 848 h 878"/>
                  <a:gd name="T96" fmla="*/ 396 w 420"/>
                  <a:gd name="T97" fmla="*/ 832 h 878"/>
                  <a:gd name="T98" fmla="*/ 420 w 420"/>
                  <a:gd name="T99" fmla="*/ 878 h 8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420" h="878">
                    <a:moveTo>
                      <a:pt x="104" y="0"/>
                    </a:moveTo>
                    <a:lnTo>
                      <a:pt x="125" y="12"/>
                    </a:lnTo>
                    <a:lnTo>
                      <a:pt x="132" y="18"/>
                    </a:lnTo>
                    <a:lnTo>
                      <a:pt x="113" y="33"/>
                    </a:lnTo>
                    <a:lnTo>
                      <a:pt x="143" y="57"/>
                    </a:lnTo>
                    <a:lnTo>
                      <a:pt x="143" y="64"/>
                    </a:lnTo>
                    <a:lnTo>
                      <a:pt x="126" y="92"/>
                    </a:lnTo>
                    <a:lnTo>
                      <a:pt x="97" y="82"/>
                    </a:lnTo>
                    <a:lnTo>
                      <a:pt x="59" y="106"/>
                    </a:lnTo>
                    <a:lnTo>
                      <a:pt x="43" y="134"/>
                    </a:lnTo>
                    <a:lnTo>
                      <a:pt x="44" y="153"/>
                    </a:lnTo>
                    <a:lnTo>
                      <a:pt x="39" y="174"/>
                    </a:lnTo>
                    <a:lnTo>
                      <a:pt x="1" y="198"/>
                    </a:lnTo>
                    <a:lnTo>
                      <a:pt x="25" y="229"/>
                    </a:lnTo>
                    <a:lnTo>
                      <a:pt x="45" y="234"/>
                    </a:lnTo>
                    <a:lnTo>
                      <a:pt x="47" y="255"/>
                    </a:lnTo>
                    <a:lnTo>
                      <a:pt x="40" y="262"/>
                    </a:lnTo>
                    <a:lnTo>
                      <a:pt x="7" y="258"/>
                    </a:lnTo>
                    <a:lnTo>
                      <a:pt x="0" y="265"/>
                    </a:lnTo>
                    <a:lnTo>
                      <a:pt x="30" y="289"/>
                    </a:lnTo>
                    <a:lnTo>
                      <a:pt x="46" y="315"/>
                    </a:lnTo>
                    <a:lnTo>
                      <a:pt x="74" y="333"/>
                    </a:lnTo>
                    <a:lnTo>
                      <a:pt x="64" y="366"/>
                    </a:lnTo>
                    <a:lnTo>
                      <a:pt x="80" y="399"/>
                    </a:lnTo>
                    <a:lnTo>
                      <a:pt x="115" y="416"/>
                    </a:lnTo>
                    <a:lnTo>
                      <a:pt x="114" y="476"/>
                    </a:lnTo>
                    <a:lnTo>
                      <a:pt x="104" y="504"/>
                    </a:lnTo>
                    <a:lnTo>
                      <a:pt x="85" y="519"/>
                    </a:lnTo>
                    <a:lnTo>
                      <a:pt x="99" y="538"/>
                    </a:lnTo>
                    <a:lnTo>
                      <a:pt x="120" y="536"/>
                    </a:lnTo>
                    <a:lnTo>
                      <a:pt x="128" y="549"/>
                    </a:lnTo>
                    <a:lnTo>
                      <a:pt x="98" y="598"/>
                    </a:lnTo>
                    <a:lnTo>
                      <a:pt x="102" y="625"/>
                    </a:lnTo>
                    <a:lnTo>
                      <a:pt x="140" y="675"/>
                    </a:lnTo>
                    <a:lnTo>
                      <a:pt x="161" y="687"/>
                    </a:lnTo>
                    <a:lnTo>
                      <a:pt x="185" y="731"/>
                    </a:lnTo>
                    <a:lnTo>
                      <a:pt x="226" y="741"/>
                    </a:lnTo>
                    <a:lnTo>
                      <a:pt x="259" y="731"/>
                    </a:lnTo>
                    <a:lnTo>
                      <a:pt x="286" y="742"/>
                    </a:lnTo>
                    <a:lnTo>
                      <a:pt x="306" y="740"/>
                    </a:lnTo>
                    <a:lnTo>
                      <a:pt x="330" y="779"/>
                    </a:lnTo>
                    <a:lnTo>
                      <a:pt x="337" y="778"/>
                    </a:lnTo>
                    <a:lnTo>
                      <a:pt x="335" y="751"/>
                    </a:lnTo>
                    <a:lnTo>
                      <a:pt x="355" y="749"/>
                    </a:lnTo>
                    <a:lnTo>
                      <a:pt x="362" y="762"/>
                    </a:lnTo>
                    <a:lnTo>
                      <a:pt x="332" y="799"/>
                    </a:lnTo>
                    <a:lnTo>
                      <a:pt x="342" y="838"/>
                    </a:lnTo>
                    <a:lnTo>
                      <a:pt x="371" y="848"/>
                    </a:lnTo>
                    <a:lnTo>
                      <a:pt x="396" y="832"/>
                    </a:lnTo>
                    <a:lnTo>
                      <a:pt x="420" y="87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1" name="Freeform 235">
                <a:extLst>
                  <a:ext uri="{FF2B5EF4-FFF2-40B4-BE49-F238E27FC236}">
                    <a16:creationId xmlns:a16="http://schemas.microsoft.com/office/drawing/2014/main" id="{4227DD0B-A48E-F1CA-351C-58EB837897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4" y="1891"/>
                <a:ext cx="101" cy="141"/>
              </a:xfrm>
              <a:custGeom>
                <a:avLst/>
                <a:gdLst>
                  <a:gd name="T0" fmla="*/ 37 w 303"/>
                  <a:gd name="T1" fmla="*/ 0 h 425"/>
                  <a:gd name="T2" fmla="*/ 53 w 303"/>
                  <a:gd name="T3" fmla="*/ 25 h 425"/>
                  <a:gd name="T4" fmla="*/ 13 w 303"/>
                  <a:gd name="T5" fmla="*/ 96 h 425"/>
                  <a:gd name="T6" fmla="*/ 21 w 303"/>
                  <a:gd name="T7" fmla="*/ 122 h 425"/>
                  <a:gd name="T8" fmla="*/ 5 w 303"/>
                  <a:gd name="T9" fmla="*/ 150 h 425"/>
                  <a:gd name="T10" fmla="*/ 18 w 303"/>
                  <a:gd name="T11" fmla="*/ 230 h 425"/>
                  <a:gd name="T12" fmla="*/ 0 w 303"/>
                  <a:gd name="T13" fmla="*/ 258 h 425"/>
                  <a:gd name="T14" fmla="*/ 2 w 303"/>
                  <a:gd name="T15" fmla="*/ 272 h 425"/>
                  <a:gd name="T16" fmla="*/ 36 w 303"/>
                  <a:gd name="T17" fmla="*/ 275 h 425"/>
                  <a:gd name="T18" fmla="*/ 65 w 303"/>
                  <a:gd name="T19" fmla="*/ 293 h 425"/>
                  <a:gd name="T20" fmla="*/ 67 w 303"/>
                  <a:gd name="T21" fmla="*/ 319 h 425"/>
                  <a:gd name="T22" fmla="*/ 92 w 303"/>
                  <a:gd name="T23" fmla="*/ 303 h 425"/>
                  <a:gd name="T24" fmla="*/ 113 w 303"/>
                  <a:gd name="T25" fmla="*/ 315 h 425"/>
                  <a:gd name="T26" fmla="*/ 129 w 303"/>
                  <a:gd name="T27" fmla="*/ 340 h 425"/>
                  <a:gd name="T28" fmla="*/ 143 w 303"/>
                  <a:gd name="T29" fmla="*/ 346 h 425"/>
                  <a:gd name="T30" fmla="*/ 145 w 303"/>
                  <a:gd name="T31" fmla="*/ 366 h 425"/>
                  <a:gd name="T32" fmla="*/ 160 w 303"/>
                  <a:gd name="T33" fmla="*/ 385 h 425"/>
                  <a:gd name="T34" fmla="*/ 164 w 303"/>
                  <a:gd name="T35" fmla="*/ 425 h 425"/>
                  <a:gd name="T36" fmla="*/ 303 w 303"/>
                  <a:gd name="T37" fmla="*/ 411 h 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03" h="425">
                    <a:moveTo>
                      <a:pt x="37" y="0"/>
                    </a:moveTo>
                    <a:lnTo>
                      <a:pt x="53" y="25"/>
                    </a:lnTo>
                    <a:lnTo>
                      <a:pt x="13" y="96"/>
                    </a:lnTo>
                    <a:lnTo>
                      <a:pt x="21" y="122"/>
                    </a:lnTo>
                    <a:lnTo>
                      <a:pt x="5" y="150"/>
                    </a:lnTo>
                    <a:lnTo>
                      <a:pt x="18" y="230"/>
                    </a:lnTo>
                    <a:lnTo>
                      <a:pt x="0" y="258"/>
                    </a:lnTo>
                    <a:lnTo>
                      <a:pt x="2" y="272"/>
                    </a:lnTo>
                    <a:lnTo>
                      <a:pt x="36" y="275"/>
                    </a:lnTo>
                    <a:lnTo>
                      <a:pt x="65" y="293"/>
                    </a:lnTo>
                    <a:lnTo>
                      <a:pt x="67" y="319"/>
                    </a:lnTo>
                    <a:lnTo>
                      <a:pt x="92" y="303"/>
                    </a:lnTo>
                    <a:lnTo>
                      <a:pt x="113" y="315"/>
                    </a:lnTo>
                    <a:lnTo>
                      <a:pt x="129" y="340"/>
                    </a:lnTo>
                    <a:lnTo>
                      <a:pt x="143" y="346"/>
                    </a:lnTo>
                    <a:lnTo>
                      <a:pt x="145" y="366"/>
                    </a:lnTo>
                    <a:lnTo>
                      <a:pt x="160" y="385"/>
                    </a:lnTo>
                    <a:lnTo>
                      <a:pt x="164" y="425"/>
                    </a:lnTo>
                    <a:lnTo>
                      <a:pt x="303" y="41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2" name="Freeform 236">
                <a:extLst>
                  <a:ext uri="{FF2B5EF4-FFF2-40B4-BE49-F238E27FC236}">
                    <a16:creationId xmlns:a16="http://schemas.microsoft.com/office/drawing/2014/main" id="{32DF5413-CED9-CD36-2470-BDFBE2F876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4" y="1675"/>
                <a:ext cx="102" cy="181"/>
              </a:xfrm>
              <a:custGeom>
                <a:avLst/>
                <a:gdLst>
                  <a:gd name="T0" fmla="*/ 6 w 306"/>
                  <a:gd name="T1" fmla="*/ 0 h 543"/>
                  <a:gd name="T2" fmla="*/ 0 w 306"/>
                  <a:gd name="T3" fmla="*/ 8 h 543"/>
                  <a:gd name="T4" fmla="*/ 16 w 306"/>
                  <a:gd name="T5" fmla="*/ 40 h 543"/>
                  <a:gd name="T6" fmla="*/ 79 w 306"/>
                  <a:gd name="T7" fmla="*/ 142 h 543"/>
                  <a:gd name="T8" fmla="*/ 73 w 306"/>
                  <a:gd name="T9" fmla="*/ 155 h 543"/>
                  <a:gd name="T10" fmla="*/ 88 w 306"/>
                  <a:gd name="T11" fmla="*/ 168 h 543"/>
                  <a:gd name="T12" fmla="*/ 98 w 306"/>
                  <a:gd name="T13" fmla="*/ 201 h 543"/>
                  <a:gd name="T14" fmla="*/ 93 w 306"/>
                  <a:gd name="T15" fmla="*/ 221 h 543"/>
                  <a:gd name="T16" fmla="*/ 101 w 306"/>
                  <a:gd name="T17" fmla="*/ 233 h 543"/>
                  <a:gd name="T18" fmla="*/ 137 w 306"/>
                  <a:gd name="T19" fmla="*/ 258 h 543"/>
                  <a:gd name="T20" fmla="*/ 170 w 306"/>
                  <a:gd name="T21" fmla="*/ 254 h 543"/>
                  <a:gd name="T22" fmla="*/ 207 w 306"/>
                  <a:gd name="T23" fmla="*/ 298 h 543"/>
                  <a:gd name="T24" fmla="*/ 261 w 306"/>
                  <a:gd name="T25" fmla="*/ 292 h 543"/>
                  <a:gd name="T26" fmla="*/ 304 w 306"/>
                  <a:gd name="T27" fmla="*/ 328 h 543"/>
                  <a:gd name="T28" fmla="*/ 306 w 306"/>
                  <a:gd name="T29" fmla="*/ 348 h 543"/>
                  <a:gd name="T30" fmla="*/ 292 w 306"/>
                  <a:gd name="T31" fmla="*/ 404 h 543"/>
                  <a:gd name="T32" fmla="*/ 299 w 306"/>
                  <a:gd name="T33" fmla="*/ 483 h 543"/>
                  <a:gd name="T34" fmla="*/ 273 w 306"/>
                  <a:gd name="T35" fmla="*/ 493 h 543"/>
                  <a:gd name="T36" fmla="*/ 255 w 306"/>
                  <a:gd name="T37" fmla="*/ 515 h 543"/>
                  <a:gd name="T38" fmla="*/ 228 w 306"/>
                  <a:gd name="T39" fmla="*/ 523 h 543"/>
                  <a:gd name="T40" fmla="*/ 231 w 306"/>
                  <a:gd name="T41" fmla="*/ 543 h 5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06" h="543">
                    <a:moveTo>
                      <a:pt x="6" y="0"/>
                    </a:moveTo>
                    <a:lnTo>
                      <a:pt x="0" y="8"/>
                    </a:lnTo>
                    <a:lnTo>
                      <a:pt x="16" y="40"/>
                    </a:lnTo>
                    <a:lnTo>
                      <a:pt x="79" y="142"/>
                    </a:lnTo>
                    <a:lnTo>
                      <a:pt x="73" y="155"/>
                    </a:lnTo>
                    <a:lnTo>
                      <a:pt x="88" y="168"/>
                    </a:lnTo>
                    <a:lnTo>
                      <a:pt x="98" y="201"/>
                    </a:lnTo>
                    <a:lnTo>
                      <a:pt x="93" y="221"/>
                    </a:lnTo>
                    <a:lnTo>
                      <a:pt x="101" y="233"/>
                    </a:lnTo>
                    <a:lnTo>
                      <a:pt x="137" y="258"/>
                    </a:lnTo>
                    <a:lnTo>
                      <a:pt x="170" y="254"/>
                    </a:lnTo>
                    <a:lnTo>
                      <a:pt x="207" y="298"/>
                    </a:lnTo>
                    <a:lnTo>
                      <a:pt x="261" y="292"/>
                    </a:lnTo>
                    <a:lnTo>
                      <a:pt x="304" y="328"/>
                    </a:lnTo>
                    <a:lnTo>
                      <a:pt x="306" y="348"/>
                    </a:lnTo>
                    <a:lnTo>
                      <a:pt x="292" y="404"/>
                    </a:lnTo>
                    <a:lnTo>
                      <a:pt x="299" y="483"/>
                    </a:lnTo>
                    <a:lnTo>
                      <a:pt x="273" y="493"/>
                    </a:lnTo>
                    <a:lnTo>
                      <a:pt x="255" y="515"/>
                    </a:lnTo>
                    <a:lnTo>
                      <a:pt x="228" y="523"/>
                    </a:lnTo>
                    <a:lnTo>
                      <a:pt x="231" y="54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3" name="Freeform 237">
                <a:extLst>
                  <a:ext uri="{FF2B5EF4-FFF2-40B4-BE49-F238E27FC236}">
                    <a16:creationId xmlns:a16="http://schemas.microsoft.com/office/drawing/2014/main" id="{8879A4B5-786F-B9A0-A5EB-5FCAC808FA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6" y="1856"/>
                <a:ext cx="55" cy="133"/>
              </a:xfrm>
              <a:custGeom>
                <a:avLst/>
                <a:gdLst>
                  <a:gd name="T0" fmla="*/ 0 w 165"/>
                  <a:gd name="T1" fmla="*/ 398 h 398"/>
                  <a:gd name="T2" fmla="*/ 9 w 165"/>
                  <a:gd name="T3" fmla="*/ 350 h 398"/>
                  <a:gd name="T4" fmla="*/ 43 w 165"/>
                  <a:gd name="T5" fmla="*/ 355 h 398"/>
                  <a:gd name="T6" fmla="*/ 55 w 165"/>
                  <a:gd name="T7" fmla="*/ 340 h 398"/>
                  <a:gd name="T8" fmla="*/ 76 w 165"/>
                  <a:gd name="T9" fmla="*/ 344 h 398"/>
                  <a:gd name="T10" fmla="*/ 108 w 165"/>
                  <a:gd name="T11" fmla="*/ 321 h 398"/>
                  <a:gd name="T12" fmla="*/ 88 w 165"/>
                  <a:gd name="T13" fmla="*/ 257 h 398"/>
                  <a:gd name="T14" fmla="*/ 97 w 165"/>
                  <a:gd name="T15" fmla="*/ 214 h 398"/>
                  <a:gd name="T16" fmla="*/ 81 w 165"/>
                  <a:gd name="T17" fmla="*/ 183 h 398"/>
                  <a:gd name="T18" fmla="*/ 77 w 165"/>
                  <a:gd name="T19" fmla="*/ 143 h 398"/>
                  <a:gd name="T20" fmla="*/ 90 w 165"/>
                  <a:gd name="T21" fmla="*/ 128 h 398"/>
                  <a:gd name="T22" fmla="*/ 74 w 165"/>
                  <a:gd name="T23" fmla="*/ 103 h 398"/>
                  <a:gd name="T24" fmla="*/ 78 w 165"/>
                  <a:gd name="T25" fmla="*/ 76 h 398"/>
                  <a:gd name="T26" fmla="*/ 61 w 165"/>
                  <a:gd name="T27" fmla="*/ 44 h 398"/>
                  <a:gd name="T28" fmla="*/ 81 w 165"/>
                  <a:gd name="T29" fmla="*/ 41 h 398"/>
                  <a:gd name="T30" fmla="*/ 85 w 165"/>
                  <a:gd name="T31" fmla="*/ 21 h 398"/>
                  <a:gd name="T32" fmla="*/ 133 w 165"/>
                  <a:gd name="T33" fmla="*/ 17 h 398"/>
                  <a:gd name="T34" fmla="*/ 144 w 165"/>
                  <a:gd name="T35" fmla="*/ 2 h 398"/>
                  <a:gd name="T36" fmla="*/ 165 w 165"/>
                  <a:gd name="T37" fmla="*/ 0 h 3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65" h="398">
                    <a:moveTo>
                      <a:pt x="0" y="398"/>
                    </a:moveTo>
                    <a:lnTo>
                      <a:pt x="9" y="350"/>
                    </a:lnTo>
                    <a:lnTo>
                      <a:pt x="43" y="355"/>
                    </a:lnTo>
                    <a:lnTo>
                      <a:pt x="55" y="340"/>
                    </a:lnTo>
                    <a:lnTo>
                      <a:pt x="76" y="344"/>
                    </a:lnTo>
                    <a:lnTo>
                      <a:pt x="108" y="321"/>
                    </a:lnTo>
                    <a:lnTo>
                      <a:pt x="88" y="257"/>
                    </a:lnTo>
                    <a:lnTo>
                      <a:pt x="97" y="214"/>
                    </a:lnTo>
                    <a:lnTo>
                      <a:pt x="81" y="183"/>
                    </a:lnTo>
                    <a:lnTo>
                      <a:pt x="77" y="143"/>
                    </a:lnTo>
                    <a:lnTo>
                      <a:pt x="90" y="128"/>
                    </a:lnTo>
                    <a:lnTo>
                      <a:pt x="74" y="103"/>
                    </a:lnTo>
                    <a:lnTo>
                      <a:pt x="78" y="76"/>
                    </a:lnTo>
                    <a:lnTo>
                      <a:pt x="61" y="44"/>
                    </a:lnTo>
                    <a:lnTo>
                      <a:pt x="81" y="41"/>
                    </a:lnTo>
                    <a:lnTo>
                      <a:pt x="85" y="21"/>
                    </a:lnTo>
                    <a:lnTo>
                      <a:pt x="133" y="17"/>
                    </a:lnTo>
                    <a:lnTo>
                      <a:pt x="144" y="2"/>
                    </a:lnTo>
                    <a:lnTo>
                      <a:pt x="165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4" name="Freeform 238">
                <a:extLst>
                  <a:ext uri="{FF2B5EF4-FFF2-40B4-BE49-F238E27FC236}">
                    <a16:creationId xmlns:a16="http://schemas.microsoft.com/office/drawing/2014/main" id="{F6CDB6C9-798C-3D72-B832-896BF98F13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6" y="1989"/>
                <a:ext cx="81" cy="221"/>
              </a:xfrm>
              <a:custGeom>
                <a:avLst/>
                <a:gdLst>
                  <a:gd name="T0" fmla="*/ 176 w 242"/>
                  <a:gd name="T1" fmla="*/ 662 h 662"/>
                  <a:gd name="T2" fmla="*/ 171 w 242"/>
                  <a:gd name="T3" fmla="*/ 608 h 662"/>
                  <a:gd name="T4" fmla="*/ 189 w 242"/>
                  <a:gd name="T5" fmla="*/ 587 h 662"/>
                  <a:gd name="T6" fmla="*/ 220 w 242"/>
                  <a:gd name="T7" fmla="*/ 570 h 662"/>
                  <a:gd name="T8" fmla="*/ 242 w 242"/>
                  <a:gd name="T9" fmla="*/ 508 h 662"/>
                  <a:gd name="T10" fmla="*/ 226 w 242"/>
                  <a:gd name="T11" fmla="*/ 483 h 662"/>
                  <a:gd name="T12" fmla="*/ 216 w 242"/>
                  <a:gd name="T13" fmla="*/ 444 h 662"/>
                  <a:gd name="T14" fmla="*/ 214 w 242"/>
                  <a:gd name="T15" fmla="*/ 430 h 662"/>
                  <a:gd name="T16" fmla="*/ 198 w 242"/>
                  <a:gd name="T17" fmla="*/ 405 h 662"/>
                  <a:gd name="T18" fmla="*/ 133 w 242"/>
                  <a:gd name="T19" fmla="*/ 350 h 662"/>
                  <a:gd name="T20" fmla="*/ 113 w 242"/>
                  <a:gd name="T21" fmla="*/ 346 h 662"/>
                  <a:gd name="T22" fmla="*/ 73 w 242"/>
                  <a:gd name="T23" fmla="*/ 275 h 662"/>
                  <a:gd name="T24" fmla="*/ 69 w 242"/>
                  <a:gd name="T25" fmla="*/ 236 h 662"/>
                  <a:gd name="T26" fmla="*/ 54 w 242"/>
                  <a:gd name="T27" fmla="*/ 217 h 662"/>
                  <a:gd name="T28" fmla="*/ 33 w 242"/>
                  <a:gd name="T29" fmla="*/ 206 h 662"/>
                  <a:gd name="T30" fmla="*/ 31 w 242"/>
                  <a:gd name="T31" fmla="*/ 179 h 662"/>
                  <a:gd name="T32" fmla="*/ 2 w 242"/>
                  <a:gd name="T33" fmla="*/ 168 h 662"/>
                  <a:gd name="T34" fmla="*/ 20 w 242"/>
                  <a:gd name="T35" fmla="*/ 139 h 662"/>
                  <a:gd name="T36" fmla="*/ 24 w 242"/>
                  <a:gd name="T37" fmla="*/ 119 h 662"/>
                  <a:gd name="T38" fmla="*/ 28 w 242"/>
                  <a:gd name="T39" fmla="*/ 85 h 662"/>
                  <a:gd name="T40" fmla="*/ 20 w 242"/>
                  <a:gd name="T41" fmla="*/ 73 h 662"/>
                  <a:gd name="T42" fmla="*/ 52 w 242"/>
                  <a:gd name="T43" fmla="*/ 50 h 662"/>
                  <a:gd name="T44" fmla="*/ 28 w 242"/>
                  <a:gd name="T45" fmla="*/ 18 h 662"/>
                  <a:gd name="T46" fmla="*/ 0 w 242"/>
                  <a:gd name="T47" fmla="*/ 0 h 6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242" h="662">
                    <a:moveTo>
                      <a:pt x="176" y="662"/>
                    </a:moveTo>
                    <a:lnTo>
                      <a:pt x="171" y="608"/>
                    </a:lnTo>
                    <a:lnTo>
                      <a:pt x="189" y="587"/>
                    </a:lnTo>
                    <a:lnTo>
                      <a:pt x="220" y="570"/>
                    </a:lnTo>
                    <a:lnTo>
                      <a:pt x="242" y="508"/>
                    </a:lnTo>
                    <a:lnTo>
                      <a:pt x="226" y="483"/>
                    </a:lnTo>
                    <a:lnTo>
                      <a:pt x="216" y="444"/>
                    </a:lnTo>
                    <a:lnTo>
                      <a:pt x="214" y="430"/>
                    </a:lnTo>
                    <a:lnTo>
                      <a:pt x="198" y="405"/>
                    </a:lnTo>
                    <a:lnTo>
                      <a:pt x="133" y="350"/>
                    </a:lnTo>
                    <a:lnTo>
                      <a:pt x="113" y="346"/>
                    </a:lnTo>
                    <a:lnTo>
                      <a:pt x="73" y="275"/>
                    </a:lnTo>
                    <a:lnTo>
                      <a:pt x="69" y="236"/>
                    </a:lnTo>
                    <a:lnTo>
                      <a:pt x="54" y="217"/>
                    </a:lnTo>
                    <a:lnTo>
                      <a:pt x="33" y="206"/>
                    </a:lnTo>
                    <a:lnTo>
                      <a:pt x="31" y="179"/>
                    </a:lnTo>
                    <a:lnTo>
                      <a:pt x="2" y="168"/>
                    </a:lnTo>
                    <a:lnTo>
                      <a:pt x="20" y="139"/>
                    </a:lnTo>
                    <a:lnTo>
                      <a:pt x="24" y="119"/>
                    </a:lnTo>
                    <a:lnTo>
                      <a:pt x="28" y="85"/>
                    </a:lnTo>
                    <a:lnTo>
                      <a:pt x="20" y="73"/>
                    </a:lnTo>
                    <a:lnTo>
                      <a:pt x="52" y="50"/>
                    </a:lnTo>
                    <a:lnTo>
                      <a:pt x="28" y="18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5" name="Freeform 239">
                <a:extLst>
                  <a:ext uri="{FF2B5EF4-FFF2-40B4-BE49-F238E27FC236}">
                    <a16:creationId xmlns:a16="http://schemas.microsoft.com/office/drawing/2014/main" id="{5E6BDEFD-41A4-3560-8D60-E8BB9F1CB1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7" y="1758"/>
                <a:ext cx="138" cy="133"/>
              </a:xfrm>
              <a:custGeom>
                <a:avLst/>
                <a:gdLst>
                  <a:gd name="T0" fmla="*/ 0 w 414"/>
                  <a:gd name="T1" fmla="*/ 397 h 397"/>
                  <a:gd name="T2" fmla="*/ 51 w 414"/>
                  <a:gd name="T3" fmla="*/ 224 h 397"/>
                  <a:gd name="T4" fmla="*/ 54 w 414"/>
                  <a:gd name="T5" fmla="*/ 184 h 397"/>
                  <a:gd name="T6" fmla="*/ 76 w 414"/>
                  <a:gd name="T7" fmla="*/ 135 h 397"/>
                  <a:gd name="T8" fmla="*/ 78 w 414"/>
                  <a:gd name="T9" fmla="*/ 88 h 397"/>
                  <a:gd name="T10" fmla="*/ 111 w 414"/>
                  <a:gd name="T11" fmla="*/ 4 h 397"/>
                  <a:gd name="T12" fmla="*/ 126 w 414"/>
                  <a:gd name="T13" fmla="*/ 16 h 397"/>
                  <a:gd name="T14" fmla="*/ 145 w 414"/>
                  <a:gd name="T15" fmla="*/ 1 h 397"/>
                  <a:gd name="T16" fmla="*/ 165 w 414"/>
                  <a:gd name="T17" fmla="*/ 5 h 397"/>
                  <a:gd name="T18" fmla="*/ 187 w 414"/>
                  <a:gd name="T19" fmla="*/ 23 h 397"/>
                  <a:gd name="T20" fmla="*/ 214 w 414"/>
                  <a:gd name="T21" fmla="*/ 35 h 397"/>
                  <a:gd name="T22" fmla="*/ 241 w 414"/>
                  <a:gd name="T23" fmla="*/ 19 h 397"/>
                  <a:gd name="T24" fmla="*/ 254 w 414"/>
                  <a:gd name="T25" fmla="*/ 24 h 397"/>
                  <a:gd name="T26" fmla="*/ 272 w 414"/>
                  <a:gd name="T27" fmla="*/ 9 h 397"/>
                  <a:gd name="T28" fmla="*/ 292 w 414"/>
                  <a:gd name="T29" fmla="*/ 7 h 397"/>
                  <a:gd name="T30" fmla="*/ 299 w 414"/>
                  <a:gd name="T31" fmla="*/ 0 h 397"/>
                  <a:gd name="T32" fmla="*/ 320 w 414"/>
                  <a:gd name="T33" fmla="*/ 12 h 397"/>
                  <a:gd name="T34" fmla="*/ 337 w 414"/>
                  <a:gd name="T35" fmla="*/ 43 h 397"/>
                  <a:gd name="T36" fmla="*/ 352 w 414"/>
                  <a:gd name="T37" fmla="*/ 62 h 397"/>
                  <a:gd name="T38" fmla="*/ 380 w 414"/>
                  <a:gd name="T39" fmla="*/ 73 h 397"/>
                  <a:gd name="T40" fmla="*/ 414 w 414"/>
                  <a:gd name="T41" fmla="*/ 76 h 3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14" h="397">
                    <a:moveTo>
                      <a:pt x="0" y="397"/>
                    </a:moveTo>
                    <a:lnTo>
                      <a:pt x="51" y="224"/>
                    </a:lnTo>
                    <a:lnTo>
                      <a:pt x="54" y="184"/>
                    </a:lnTo>
                    <a:lnTo>
                      <a:pt x="76" y="135"/>
                    </a:lnTo>
                    <a:lnTo>
                      <a:pt x="78" y="88"/>
                    </a:lnTo>
                    <a:lnTo>
                      <a:pt x="111" y="4"/>
                    </a:lnTo>
                    <a:lnTo>
                      <a:pt x="126" y="16"/>
                    </a:lnTo>
                    <a:lnTo>
                      <a:pt x="145" y="1"/>
                    </a:lnTo>
                    <a:lnTo>
                      <a:pt x="165" y="5"/>
                    </a:lnTo>
                    <a:lnTo>
                      <a:pt x="187" y="23"/>
                    </a:lnTo>
                    <a:lnTo>
                      <a:pt x="214" y="35"/>
                    </a:lnTo>
                    <a:lnTo>
                      <a:pt x="241" y="19"/>
                    </a:lnTo>
                    <a:lnTo>
                      <a:pt x="254" y="24"/>
                    </a:lnTo>
                    <a:lnTo>
                      <a:pt x="272" y="9"/>
                    </a:lnTo>
                    <a:lnTo>
                      <a:pt x="292" y="7"/>
                    </a:lnTo>
                    <a:lnTo>
                      <a:pt x="299" y="0"/>
                    </a:lnTo>
                    <a:lnTo>
                      <a:pt x="320" y="12"/>
                    </a:lnTo>
                    <a:lnTo>
                      <a:pt x="337" y="43"/>
                    </a:lnTo>
                    <a:lnTo>
                      <a:pt x="352" y="62"/>
                    </a:lnTo>
                    <a:lnTo>
                      <a:pt x="380" y="73"/>
                    </a:lnTo>
                    <a:lnTo>
                      <a:pt x="414" y="7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6" name="Freeform 240">
                <a:extLst>
                  <a:ext uri="{FF2B5EF4-FFF2-40B4-BE49-F238E27FC236}">
                    <a16:creationId xmlns:a16="http://schemas.microsoft.com/office/drawing/2014/main" id="{0A2E45BE-DE8B-B7A0-2A9D-EF541720F1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5" y="1999"/>
                <a:ext cx="144" cy="100"/>
              </a:xfrm>
              <a:custGeom>
                <a:avLst/>
                <a:gdLst>
                  <a:gd name="T0" fmla="*/ 430 w 430"/>
                  <a:gd name="T1" fmla="*/ 302 h 302"/>
                  <a:gd name="T2" fmla="*/ 398 w 430"/>
                  <a:gd name="T3" fmla="*/ 245 h 302"/>
                  <a:gd name="T4" fmla="*/ 370 w 430"/>
                  <a:gd name="T5" fmla="*/ 235 h 302"/>
                  <a:gd name="T6" fmla="*/ 366 w 430"/>
                  <a:gd name="T7" fmla="*/ 195 h 302"/>
                  <a:gd name="T8" fmla="*/ 345 w 430"/>
                  <a:gd name="T9" fmla="*/ 183 h 302"/>
                  <a:gd name="T10" fmla="*/ 263 w 430"/>
                  <a:gd name="T11" fmla="*/ 90 h 302"/>
                  <a:gd name="T12" fmla="*/ 262 w 430"/>
                  <a:gd name="T13" fmla="*/ 76 h 302"/>
                  <a:gd name="T14" fmla="*/ 266 w 430"/>
                  <a:gd name="T15" fmla="*/ 56 h 302"/>
                  <a:gd name="T16" fmla="*/ 208 w 430"/>
                  <a:gd name="T17" fmla="*/ 0 h 302"/>
                  <a:gd name="T18" fmla="*/ 194 w 430"/>
                  <a:gd name="T19" fmla="*/ 3 h 302"/>
                  <a:gd name="T20" fmla="*/ 171 w 430"/>
                  <a:gd name="T21" fmla="*/ 37 h 302"/>
                  <a:gd name="T22" fmla="*/ 137 w 430"/>
                  <a:gd name="T23" fmla="*/ 108 h 302"/>
                  <a:gd name="T24" fmla="*/ 106 w 430"/>
                  <a:gd name="T25" fmla="*/ 131 h 302"/>
                  <a:gd name="T26" fmla="*/ 79 w 430"/>
                  <a:gd name="T27" fmla="*/ 133 h 302"/>
                  <a:gd name="T28" fmla="*/ 41 w 430"/>
                  <a:gd name="T29" fmla="*/ 96 h 302"/>
                  <a:gd name="T30" fmla="*/ 15 w 430"/>
                  <a:gd name="T31" fmla="*/ 92 h 302"/>
                  <a:gd name="T32" fmla="*/ 9 w 430"/>
                  <a:gd name="T33" fmla="*/ 100 h 302"/>
                  <a:gd name="T34" fmla="*/ 0 w 430"/>
                  <a:gd name="T35" fmla="*/ 87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30" h="302">
                    <a:moveTo>
                      <a:pt x="430" y="302"/>
                    </a:moveTo>
                    <a:lnTo>
                      <a:pt x="398" y="245"/>
                    </a:lnTo>
                    <a:lnTo>
                      <a:pt x="370" y="235"/>
                    </a:lnTo>
                    <a:lnTo>
                      <a:pt x="366" y="195"/>
                    </a:lnTo>
                    <a:lnTo>
                      <a:pt x="345" y="183"/>
                    </a:lnTo>
                    <a:lnTo>
                      <a:pt x="263" y="90"/>
                    </a:lnTo>
                    <a:lnTo>
                      <a:pt x="262" y="76"/>
                    </a:lnTo>
                    <a:lnTo>
                      <a:pt x="266" y="56"/>
                    </a:lnTo>
                    <a:lnTo>
                      <a:pt x="208" y="0"/>
                    </a:lnTo>
                    <a:lnTo>
                      <a:pt x="194" y="3"/>
                    </a:lnTo>
                    <a:lnTo>
                      <a:pt x="171" y="37"/>
                    </a:lnTo>
                    <a:lnTo>
                      <a:pt x="137" y="108"/>
                    </a:lnTo>
                    <a:lnTo>
                      <a:pt x="106" y="131"/>
                    </a:lnTo>
                    <a:lnTo>
                      <a:pt x="79" y="133"/>
                    </a:lnTo>
                    <a:lnTo>
                      <a:pt x="41" y="96"/>
                    </a:lnTo>
                    <a:lnTo>
                      <a:pt x="15" y="92"/>
                    </a:lnTo>
                    <a:lnTo>
                      <a:pt x="9" y="100"/>
                    </a:lnTo>
                    <a:lnTo>
                      <a:pt x="0" y="8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7" name="Freeform 241">
                <a:extLst>
                  <a:ext uri="{FF2B5EF4-FFF2-40B4-BE49-F238E27FC236}">
                    <a16:creationId xmlns:a16="http://schemas.microsoft.com/office/drawing/2014/main" id="{183B0595-156E-0AE3-9E56-485ABBDCCD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6" y="2028"/>
                <a:ext cx="102" cy="140"/>
              </a:xfrm>
              <a:custGeom>
                <a:avLst/>
                <a:gdLst>
                  <a:gd name="T0" fmla="*/ 269 w 308"/>
                  <a:gd name="T1" fmla="*/ 0 h 422"/>
                  <a:gd name="T2" fmla="*/ 247 w 308"/>
                  <a:gd name="T3" fmla="*/ 42 h 422"/>
                  <a:gd name="T4" fmla="*/ 270 w 308"/>
                  <a:gd name="T5" fmla="*/ 81 h 422"/>
                  <a:gd name="T6" fmla="*/ 306 w 308"/>
                  <a:gd name="T7" fmla="*/ 104 h 422"/>
                  <a:gd name="T8" fmla="*/ 308 w 308"/>
                  <a:gd name="T9" fmla="*/ 124 h 422"/>
                  <a:gd name="T10" fmla="*/ 251 w 308"/>
                  <a:gd name="T11" fmla="*/ 163 h 422"/>
                  <a:gd name="T12" fmla="*/ 216 w 308"/>
                  <a:gd name="T13" fmla="*/ 227 h 422"/>
                  <a:gd name="T14" fmla="*/ 117 w 308"/>
                  <a:gd name="T15" fmla="*/ 243 h 422"/>
                  <a:gd name="T16" fmla="*/ 74 w 308"/>
                  <a:gd name="T17" fmla="*/ 273 h 422"/>
                  <a:gd name="T18" fmla="*/ 47 w 308"/>
                  <a:gd name="T19" fmla="*/ 276 h 422"/>
                  <a:gd name="T20" fmla="*/ 79 w 308"/>
                  <a:gd name="T21" fmla="*/ 340 h 422"/>
                  <a:gd name="T22" fmla="*/ 25 w 308"/>
                  <a:gd name="T23" fmla="*/ 406 h 422"/>
                  <a:gd name="T24" fmla="*/ 0 w 308"/>
                  <a:gd name="T25" fmla="*/ 422 h 4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08" h="422">
                    <a:moveTo>
                      <a:pt x="269" y="0"/>
                    </a:moveTo>
                    <a:lnTo>
                      <a:pt x="247" y="42"/>
                    </a:lnTo>
                    <a:lnTo>
                      <a:pt x="270" y="81"/>
                    </a:lnTo>
                    <a:lnTo>
                      <a:pt x="306" y="104"/>
                    </a:lnTo>
                    <a:lnTo>
                      <a:pt x="308" y="124"/>
                    </a:lnTo>
                    <a:lnTo>
                      <a:pt x="251" y="163"/>
                    </a:lnTo>
                    <a:lnTo>
                      <a:pt x="216" y="227"/>
                    </a:lnTo>
                    <a:lnTo>
                      <a:pt x="117" y="243"/>
                    </a:lnTo>
                    <a:lnTo>
                      <a:pt x="74" y="273"/>
                    </a:lnTo>
                    <a:lnTo>
                      <a:pt x="47" y="276"/>
                    </a:lnTo>
                    <a:lnTo>
                      <a:pt x="79" y="340"/>
                    </a:lnTo>
                    <a:lnTo>
                      <a:pt x="25" y="406"/>
                    </a:lnTo>
                    <a:lnTo>
                      <a:pt x="0" y="42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8" name="Freeform 242">
                <a:extLst>
                  <a:ext uri="{FF2B5EF4-FFF2-40B4-BE49-F238E27FC236}">
                    <a16:creationId xmlns:a16="http://schemas.microsoft.com/office/drawing/2014/main" id="{7D768D1A-314B-B967-277B-ED72144C1D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9" y="1974"/>
                <a:ext cx="51" cy="125"/>
              </a:xfrm>
              <a:custGeom>
                <a:avLst/>
                <a:gdLst>
                  <a:gd name="T0" fmla="*/ 153 w 153"/>
                  <a:gd name="T1" fmla="*/ 0 h 376"/>
                  <a:gd name="T2" fmla="*/ 150 w 153"/>
                  <a:gd name="T3" fmla="*/ 41 h 376"/>
                  <a:gd name="T4" fmla="*/ 126 w 153"/>
                  <a:gd name="T5" fmla="*/ 137 h 376"/>
                  <a:gd name="T6" fmla="*/ 115 w 153"/>
                  <a:gd name="T7" fmla="*/ 245 h 376"/>
                  <a:gd name="T8" fmla="*/ 97 w 153"/>
                  <a:gd name="T9" fmla="*/ 266 h 376"/>
                  <a:gd name="T10" fmla="*/ 64 w 153"/>
                  <a:gd name="T11" fmla="*/ 270 h 376"/>
                  <a:gd name="T12" fmla="*/ 67 w 153"/>
                  <a:gd name="T13" fmla="*/ 296 h 376"/>
                  <a:gd name="T14" fmla="*/ 48 w 153"/>
                  <a:gd name="T15" fmla="*/ 318 h 376"/>
                  <a:gd name="T16" fmla="*/ 51 w 153"/>
                  <a:gd name="T17" fmla="*/ 344 h 376"/>
                  <a:gd name="T18" fmla="*/ 25 w 153"/>
                  <a:gd name="T19" fmla="*/ 354 h 376"/>
                  <a:gd name="T20" fmla="*/ 0 w 153"/>
                  <a:gd name="T21" fmla="*/ 376 h 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53" h="376">
                    <a:moveTo>
                      <a:pt x="153" y="0"/>
                    </a:moveTo>
                    <a:lnTo>
                      <a:pt x="150" y="41"/>
                    </a:lnTo>
                    <a:lnTo>
                      <a:pt x="126" y="137"/>
                    </a:lnTo>
                    <a:lnTo>
                      <a:pt x="115" y="245"/>
                    </a:lnTo>
                    <a:lnTo>
                      <a:pt x="97" y="266"/>
                    </a:lnTo>
                    <a:lnTo>
                      <a:pt x="64" y="270"/>
                    </a:lnTo>
                    <a:lnTo>
                      <a:pt x="67" y="296"/>
                    </a:lnTo>
                    <a:lnTo>
                      <a:pt x="48" y="318"/>
                    </a:lnTo>
                    <a:lnTo>
                      <a:pt x="51" y="344"/>
                    </a:lnTo>
                    <a:lnTo>
                      <a:pt x="25" y="354"/>
                    </a:lnTo>
                    <a:lnTo>
                      <a:pt x="0" y="37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9" name="Freeform 243">
                <a:extLst>
                  <a:ext uri="{FF2B5EF4-FFF2-40B4-BE49-F238E27FC236}">
                    <a16:creationId xmlns:a16="http://schemas.microsoft.com/office/drawing/2014/main" id="{32502C13-A34C-607B-4118-350E76A52A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0" y="2067"/>
                <a:ext cx="5" cy="7"/>
              </a:xfrm>
              <a:custGeom>
                <a:avLst/>
                <a:gdLst>
                  <a:gd name="T0" fmla="*/ 12 w 13"/>
                  <a:gd name="T1" fmla="*/ 0 h 20"/>
                  <a:gd name="T2" fmla="*/ 13 w 13"/>
                  <a:gd name="T3" fmla="*/ 13 h 20"/>
                  <a:gd name="T4" fmla="*/ 8 w 13"/>
                  <a:gd name="T5" fmla="*/ 20 h 20"/>
                  <a:gd name="T6" fmla="*/ 0 w 13"/>
                  <a:gd name="T7" fmla="*/ 1 h 20"/>
                  <a:gd name="T8" fmla="*/ 12 w 13"/>
                  <a:gd name="T9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20">
                    <a:moveTo>
                      <a:pt x="12" y="0"/>
                    </a:moveTo>
                    <a:lnTo>
                      <a:pt x="13" y="13"/>
                    </a:lnTo>
                    <a:lnTo>
                      <a:pt x="8" y="20"/>
                    </a:lnTo>
                    <a:lnTo>
                      <a:pt x="0" y="1"/>
                    </a:lnTo>
                    <a:lnTo>
                      <a:pt x="12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0" name="Freeform 244">
                <a:extLst>
                  <a:ext uri="{FF2B5EF4-FFF2-40B4-BE49-F238E27FC236}">
                    <a16:creationId xmlns:a16="http://schemas.microsoft.com/office/drawing/2014/main" id="{DFD1B61C-2931-68AB-9E17-05F5256CB8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9" y="2099"/>
                <a:ext cx="182" cy="181"/>
              </a:xfrm>
              <a:custGeom>
                <a:avLst/>
                <a:gdLst>
                  <a:gd name="T0" fmla="*/ 540 w 546"/>
                  <a:gd name="T1" fmla="*/ 541 h 541"/>
                  <a:gd name="T2" fmla="*/ 546 w 546"/>
                  <a:gd name="T3" fmla="*/ 527 h 541"/>
                  <a:gd name="T4" fmla="*/ 538 w 546"/>
                  <a:gd name="T5" fmla="*/ 521 h 541"/>
                  <a:gd name="T6" fmla="*/ 512 w 546"/>
                  <a:gd name="T7" fmla="*/ 523 h 541"/>
                  <a:gd name="T8" fmla="*/ 476 w 546"/>
                  <a:gd name="T9" fmla="*/ 506 h 541"/>
                  <a:gd name="T10" fmla="*/ 457 w 546"/>
                  <a:gd name="T11" fmla="*/ 515 h 541"/>
                  <a:gd name="T12" fmla="*/ 451 w 546"/>
                  <a:gd name="T13" fmla="*/ 516 h 541"/>
                  <a:gd name="T14" fmla="*/ 459 w 546"/>
                  <a:gd name="T15" fmla="*/ 468 h 541"/>
                  <a:gd name="T16" fmla="*/ 429 w 546"/>
                  <a:gd name="T17" fmla="*/ 424 h 541"/>
                  <a:gd name="T18" fmla="*/ 433 w 546"/>
                  <a:gd name="T19" fmla="*/ 397 h 541"/>
                  <a:gd name="T20" fmla="*/ 430 w 546"/>
                  <a:gd name="T21" fmla="*/ 363 h 541"/>
                  <a:gd name="T22" fmla="*/ 454 w 546"/>
                  <a:gd name="T23" fmla="*/ 334 h 541"/>
                  <a:gd name="T24" fmla="*/ 467 w 546"/>
                  <a:gd name="T25" fmla="*/ 326 h 541"/>
                  <a:gd name="T26" fmla="*/ 477 w 546"/>
                  <a:gd name="T27" fmla="*/ 292 h 541"/>
                  <a:gd name="T28" fmla="*/ 462 w 546"/>
                  <a:gd name="T29" fmla="*/ 280 h 541"/>
                  <a:gd name="T30" fmla="*/ 468 w 546"/>
                  <a:gd name="T31" fmla="*/ 266 h 541"/>
                  <a:gd name="T32" fmla="*/ 459 w 546"/>
                  <a:gd name="T33" fmla="*/ 247 h 541"/>
                  <a:gd name="T34" fmla="*/ 421 w 546"/>
                  <a:gd name="T35" fmla="*/ 196 h 541"/>
                  <a:gd name="T36" fmla="*/ 346 w 546"/>
                  <a:gd name="T37" fmla="*/ 190 h 541"/>
                  <a:gd name="T38" fmla="*/ 325 w 546"/>
                  <a:gd name="T39" fmla="*/ 178 h 541"/>
                  <a:gd name="T40" fmla="*/ 316 w 546"/>
                  <a:gd name="T41" fmla="*/ 152 h 541"/>
                  <a:gd name="T42" fmla="*/ 287 w 546"/>
                  <a:gd name="T43" fmla="*/ 135 h 541"/>
                  <a:gd name="T44" fmla="*/ 249 w 546"/>
                  <a:gd name="T45" fmla="*/ 152 h 541"/>
                  <a:gd name="T46" fmla="*/ 251 w 546"/>
                  <a:gd name="T47" fmla="*/ 178 h 541"/>
                  <a:gd name="T48" fmla="*/ 236 w 546"/>
                  <a:gd name="T49" fmla="*/ 220 h 541"/>
                  <a:gd name="T50" fmla="*/ 249 w 546"/>
                  <a:gd name="T51" fmla="*/ 232 h 541"/>
                  <a:gd name="T52" fmla="*/ 244 w 546"/>
                  <a:gd name="T53" fmla="*/ 246 h 541"/>
                  <a:gd name="T54" fmla="*/ 146 w 546"/>
                  <a:gd name="T55" fmla="*/ 195 h 541"/>
                  <a:gd name="T56" fmla="*/ 106 w 546"/>
                  <a:gd name="T57" fmla="*/ 198 h 541"/>
                  <a:gd name="T58" fmla="*/ 97 w 546"/>
                  <a:gd name="T59" fmla="*/ 186 h 541"/>
                  <a:gd name="T60" fmla="*/ 95 w 546"/>
                  <a:gd name="T61" fmla="*/ 159 h 541"/>
                  <a:gd name="T62" fmla="*/ 64 w 546"/>
                  <a:gd name="T63" fmla="*/ 109 h 541"/>
                  <a:gd name="T64" fmla="*/ 49 w 546"/>
                  <a:gd name="T65" fmla="*/ 90 h 541"/>
                  <a:gd name="T66" fmla="*/ 39 w 546"/>
                  <a:gd name="T67" fmla="*/ 63 h 541"/>
                  <a:gd name="T68" fmla="*/ 1 w 546"/>
                  <a:gd name="T69" fmla="*/ 20 h 541"/>
                  <a:gd name="T70" fmla="*/ 0 w 546"/>
                  <a:gd name="T71" fmla="*/ 0 h 5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46" h="541">
                    <a:moveTo>
                      <a:pt x="540" y="541"/>
                    </a:moveTo>
                    <a:lnTo>
                      <a:pt x="546" y="527"/>
                    </a:lnTo>
                    <a:lnTo>
                      <a:pt x="538" y="521"/>
                    </a:lnTo>
                    <a:lnTo>
                      <a:pt x="512" y="523"/>
                    </a:lnTo>
                    <a:lnTo>
                      <a:pt x="476" y="506"/>
                    </a:lnTo>
                    <a:lnTo>
                      <a:pt x="457" y="515"/>
                    </a:lnTo>
                    <a:lnTo>
                      <a:pt x="451" y="516"/>
                    </a:lnTo>
                    <a:lnTo>
                      <a:pt x="459" y="468"/>
                    </a:lnTo>
                    <a:lnTo>
                      <a:pt x="429" y="424"/>
                    </a:lnTo>
                    <a:lnTo>
                      <a:pt x="433" y="397"/>
                    </a:lnTo>
                    <a:lnTo>
                      <a:pt x="430" y="363"/>
                    </a:lnTo>
                    <a:lnTo>
                      <a:pt x="454" y="334"/>
                    </a:lnTo>
                    <a:lnTo>
                      <a:pt x="467" y="326"/>
                    </a:lnTo>
                    <a:lnTo>
                      <a:pt x="477" y="292"/>
                    </a:lnTo>
                    <a:lnTo>
                      <a:pt x="462" y="280"/>
                    </a:lnTo>
                    <a:lnTo>
                      <a:pt x="468" y="266"/>
                    </a:lnTo>
                    <a:lnTo>
                      <a:pt x="459" y="247"/>
                    </a:lnTo>
                    <a:lnTo>
                      <a:pt x="421" y="196"/>
                    </a:lnTo>
                    <a:lnTo>
                      <a:pt x="346" y="190"/>
                    </a:lnTo>
                    <a:lnTo>
                      <a:pt x="325" y="178"/>
                    </a:lnTo>
                    <a:lnTo>
                      <a:pt x="316" y="152"/>
                    </a:lnTo>
                    <a:lnTo>
                      <a:pt x="287" y="135"/>
                    </a:lnTo>
                    <a:lnTo>
                      <a:pt x="249" y="152"/>
                    </a:lnTo>
                    <a:lnTo>
                      <a:pt x="251" y="178"/>
                    </a:lnTo>
                    <a:lnTo>
                      <a:pt x="236" y="220"/>
                    </a:lnTo>
                    <a:lnTo>
                      <a:pt x="249" y="232"/>
                    </a:lnTo>
                    <a:lnTo>
                      <a:pt x="244" y="246"/>
                    </a:lnTo>
                    <a:lnTo>
                      <a:pt x="146" y="195"/>
                    </a:lnTo>
                    <a:lnTo>
                      <a:pt x="106" y="198"/>
                    </a:lnTo>
                    <a:lnTo>
                      <a:pt x="97" y="186"/>
                    </a:lnTo>
                    <a:lnTo>
                      <a:pt x="95" y="159"/>
                    </a:lnTo>
                    <a:lnTo>
                      <a:pt x="64" y="109"/>
                    </a:lnTo>
                    <a:lnTo>
                      <a:pt x="49" y="90"/>
                    </a:lnTo>
                    <a:lnTo>
                      <a:pt x="39" y="63"/>
                    </a:lnTo>
                    <a:lnTo>
                      <a:pt x="1" y="2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1" name="Freeform 245">
                <a:extLst>
                  <a:ext uri="{FF2B5EF4-FFF2-40B4-BE49-F238E27FC236}">
                    <a16:creationId xmlns:a16="http://schemas.microsoft.com/office/drawing/2014/main" id="{E6071CD5-5A7E-BBD1-D668-0192BE0EEC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9" y="2227"/>
                <a:ext cx="57" cy="373"/>
              </a:xfrm>
              <a:custGeom>
                <a:avLst/>
                <a:gdLst>
                  <a:gd name="T0" fmla="*/ 94 w 173"/>
                  <a:gd name="T1" fmla="*/ 0 h 1118"/>
                  <a:gd name="T2" fmla="*/ 103 w 173"/>
                  <a:gd name="T3" fmla="*/ 19 h 1118"/>
                  <a:gd name="T4" fmla="*/ 94 w 173"/>
                  <a:gd name="T5" fmla="*/ 74 h 1118"/>
                  <a:gd name="T6" fmla="*/ 108 w 173"/>
                  <a:gd name="T7" fmla="*/ 145 h 1118"/>
                  <a:gd name="T8" fmla="*/ 117 w 173"/>
                  <a:gd name="T9" fmla="*/ 166 h 1118"/>
                  <a:gd name="T10" fmla="*/ 100 w 173"/>
                  <a:gd name="T11" fmla="*/ 200 h 1118"/>
                  <a:gd name="T12" fmla="*/ 123 w 173"/>
                  <a:gd name="T13" fmla="*/ 232 h 1118"/>
                  <a:gd name="T14" fmla="*/ 125 w 173"/>
                  <a:gd name="T15" fmla="*/ 258 h 1118"/>
                  <a:gd name="T16" fmla="*/ 147 w 173"/>
                  <a:gd name="T17" fmla="*/ 276 h 1118"/>
                  <a:gd name="T18" fmla="*/ 136 w 173"/>
                  <a:gd name="T19" fmla="*/ 305 h 1118"/>
                  <a:gd name="T20" fmla="*/ 132 w 173"/>
                  <a:gd name="T21" fmla="*/ 338 h 1118"/>
                  <a:gd name="T22" fmla="*/ 173 w 173"/>
                  <a:gd name="T23" fmla="*/ 415 h 1118"/>
                  <a:gd name="T24" fmla="*/ 150 w 173"/>
                  <a:gd name="T25" fmla="*/ 458 h 1118"/>
                  <a:gd name="T26" fmla="*/ 153 w 173"/>
                  <a:gd name="T27" fmla="*/ 490 h 1118"/>
                  <a:gd name="T28" fmla="*/ 143 w 173"/>
                  <a:gd name="T29" fmla="*/ 519 h 1118"/>
                  <a:gd name="T30" fmla="*/ 130 w 173"/>
                  <a:gd name="T31" fmla="*/ 533 h 1118"/>
                  <a:gd name="T32" fmla="*/ 126 w 173"/>
                  <a:gd name="T33" fmla="*/ 554 h 1118"/>
                  <a:gd name="T34" fmla="*/ 106 w 173"/>
                  <a:gd name="T35" fmla="*/ 562 h 1118"/>
                  <a:gd name="T36" fmla="*/ 102 w 173"/>
                  <a:gd name="T37" fmla="*/ 583 h 1118"/>
                  <a:gd name="T38" fmla="*/ 76 w 173"/>
                  <a:gd name="T39" fmla="*/ 605 h 1118"/>
                  <a:gd name="T40" fmla="*/ 96 w 173"/>
                  <a:gd name="T41" fmla="*/ 745 h 1118"/>
                  <a:gd name="T42" fmla="*/ 63 w 173"/>
                  <a:gd name="T43" fmla="*/ 814 h 1118"/>
                  <a:gd name="T44" fmla="*/ 44 w 173"/>
                  <a:gd name="T45" fmla="*/ 830 h 1118"/>
                  <a:gd name="T46" fmla="*/ 26 w 173"/>
                  <a:gd name="T47" fmla="*/ 858 h 1118"/>
                  <a:gd name="T48" fmla="*/ 35 w 173"/>
                  <a:gd name="T49" fmla="*/ 884 h 1118"/>
                  <a:gd name="T50" fmla="*/ 26 w 173"/>
                  <a:gd name="T51" fmla="*/ 925 h 1118"/>
                  <a:gd name="T52" fmla="*/ 36 w 173"/>
                  <a:gd name="T53" fmla="*/ 965 h 1118"/>
                  <a:gd name="T54" fmla="*/ 31 w 173"/>
                  <a:gd name="T55" fmla="*/ 985 h 1118"/>
                  <a:gd name="T56" fmla="*/ 7 w 173"/>
                  <a:gd name="T57" fmla="*/ 1007 h 1118"/>
                  <a:gd name="T58" fmla="*/ 0 w 173"/>
                  <a:gd name="T59" fmla="*/ 1118 h 1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3" h="1118">
                    <a:moveTo>
                      <a:pt x="94" y="0"/>
                    </a:moveTo>
                    <a:lnTo>
                      <a:pt x="103" y="19"/>
                    </a:lnTo>
                    <a:lnTo>
                      <a:pt x="94" y="74"/>
                    </a:lnTo>
                    <a:lnTo>
                      <a:pt x="108" y="145"/>
                    </a:lnTo>
                    <a:lnTo>
                      <a:pt x="117" y="166"/>
                    </a:lnTo>
                    <a:lnTo>
                      <a:pt x="100" y="200"/>
                    </a:lnTo>
                    <a:lnTo>
                      <a:pt x="123" y="232"/>
                    </a:lnTo>
                    <a:lnTo>
                      <a:pt x="125" y="258"/>
                    </a:lnTo>
                    <a:lnTo>
                      <a:pt x="147" y="276"/>
                    </a:lnTo>
                    <a:lnTo>
                      <a:pt x="136" y="305"/>
                    </a:lnTo>
                    <a:lnTo>
                      <a:pt x="132" y="338"/>
                    </a:lnTo>
                    <a:lnTo>
                      <a:pt x="173" y="415"/>
                    </a:lnTo>
                    <a:lnTo>
                      <a:pt x="150" y="458"/>
                    </a:lnTo>
                    <a:lnTo>
                      <a:pt x="153" y="490"/>
                    </a:lnTo>
                    <a:lnTo>
                      <a:pt x="143" y="519"/>
                    </a:lnTo>
                    <a:lnTo>
                      <a:pt x="130" y="533"/>
                    </a:lnTo>
                    <a:lnTo>
                      <a:pt x="126" y="554"/>
                    </a:lnTo>
                    <a:lnTo>
                      <a:pt x="106" y="562"/>
                    </a:lnTo>
                    <a:lnTo>
                      <a:pt x="102" y="583"/>
                    </a:lnTo>
                    <a:lnTo>
                      <a:pt x="76" y="605"/>
                    </a:lnTo>
                    <a:lnTo>
                      <a:pt x="96" y="745"/>
                    </a:lnTo>
                    <a:lnTo>
                      <a:pt x="63" y="814"/>
                    </a:lnTo>
                    <a:lnTo>
                      <a:pt x="44" y="830"/>
                    </a:lnTo>
                    <a:lnTo>
                      <a:pt x="26" y="858"/>
                    </a:lnTo>
                    <a:lnTo>
                      <a:pt x="35" y="884"/>
                    </a:lnTo>
                    <a:lnTo>
                      <a:pt x="26" y="925"/>
                    </a:lnTo>
                    <a:lnTo>
                      <a:pt x="36" y="965"/>
                    </a:lnTo>
                    <a:lnTo>
                      <a:pt x="31" y="985"/>
                    </a:lnTo>
                    <a:lnTo>
                      <a:pt x="7" y="1007"/>
                    </a:lnTo>
                    <a:lnTo>
                      <a:pt x="0" y="111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2" name="Freeform 246">
                <a:extLst>
                  <a:ext uri="{FF2B5EF4-FFF2-40B4-BE49-F238E27FC236}">
                    <a16:creationId xmlns:a16="http://schemas.microsoft.com/office/drawing/2014/main" id="{0C0470DB-B245-E8A9-5F69-A415F623A1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0" y="2209"/>
                <a:ext cx="280" cy="242"/>
              </a:xfrm>
              <a:custGeom>
                <a:avLst/>
                <a:gdLst>
                  <a:gd name="T0" fmla="*/ 840 w 840"/>
                  <a:gd name="T1" fmla="*/ 715 h 725"/>
                  <a:gd name="T2" fmla="*/ 807 w 840"/>
                  <a:gd name="T3" fmla="*/ 725 h 725"/>
                  <a:gd name="T4" fmla="*/ 764 w 840"/>
                  <a:gd name="T5" fmla="*/ 695 h 725"/>
                  <a:gd name="T6" fmla="*/ 718 w 840"/>
                  <a:gd name="T7" fmla="*/ 699 h 725"/>
                  <a:gd name="T8" fmla="*/ 694 w 840"/>
                  <a:gd name="T9" fmla="*/ 668 h 725"/>
                  <a:gd name="T10" fmla="*/ 667 w 840"/>
                  <a:gd name="T11" fmla="*/ 657 h 725"/>
                  <a:gd name="T12" fmla="*/ 636 w 840"/>
                  <a:gd name="T13" fmla="*/ 619 h 725"/>
                  <a:gd name="T14" fmla="*/ 630 w 840"/>
                  <a:gd name="T15" fmla="*/ 620 h 725"/>
                  <a:gd name="T16" fmla="*/ 632 w 840"/>
                  <a:gd name="T17" fmla="*/ 647 h 725"/>
                  <a:gd name="T18" fmla="*/ 563 w 840"/>
                  <a:gd name="T19" fmla="*/ 619 h 725"/>
                  <a:gd name="T20" fmla="*/ 574 w 840"/>
                  <a:gd name="T21" fmla="*/ 592 h 725"/>
                  <a:gd name="T22" fmla="*/ 559 w 840"/>
                  <a:gd name="T23" fmla="*/ 580 h 725"/>
                  <a:gd name="T24" fmla="*/ 570 w 840"/>
                  <a:gd name="T25" fmla="*/ 478 h 725"/>
                  <a:gd name="T26" fmla="*/ 565 w 840"/>
                  <a:gd name="T27" fmla="*/ 425 h 725"/>
                  <a:gd name="T28" fmla="*/ 575 w 840"/>
                  <a:gd name="T29" fmla="*/ 390 h 725"/>
                  <a:gd name="T30" fmla="*/ 549 w 840"/>
                  <a:gd name="T31" fmla="*/ 326 h 725"/>
                  <a:gd name="T32" fmla="*/ 566 w 840"/>
                  <a:gd name="T33" fmla="*/ 290 h 725"/>
                  <a:gd name="T34" fmla="*/ 552 w 840"/>
                  <a:gd name="T35" fmla="*/ 285 h 725"/>
                  <a:gd name="T36" fmla="*/ 521 w 840"/>
                  <a:gd name="T37" fmla="*/ 322 h 725"/>
                  <a:gd name="T38" fmla="*/ 491 w 840"/>
                  <a:gd name="T39" fmla="*/ 345 h 725"/>
                  <a:gd name="T40" fmla="*/ 448 w 840"/>
                  <a:gd name="T41" fmla="*/ 322 h 725"/>
                  <a:gd name="T42" fmla="*/ 429 w 840"/>
                  <a:gd name="T43" fmla="*/ 330 h 725"/>
                  <a:gd name="T44" fmla="*/ 414 w 840"/>
                  <a:gd name="T45" fmla="*/ 318 h 725"/>
                  <a:gd name="T46" fmla="*/ 374 w 840"/>
                  <a:gd name="T47" fmla="*/ 322 h 725"/>
                  <a:gd name="T48" fmla="*/ 338 w 840"/>
                  <a:gd name="T49" fmla="*/ 291 h 725"/>
                  <a:gd name="T50" fmla="*/ 318 w 840"/>
                  <a:gd name="T51" fmla="*/ 293 h 725"/>
                  <a:gd name="T52" fmla="*/ 306 w 840"/>
                  <a:gd name="T53" fmla="*/ 314 h 725"/>
                  <a:gd name="T54" fmla="*/ 299 w 840"/>
                  <a:gd name="T55" fmla="*/ 309 h 725"/>
                  <a:gd name="T56" fmla="*/ 298 w 840"/>
                  <a:gd name="T57" fmla="*/ 295 h 725"/>
                  <a:gd name="T58" fmla="*/ 326 w 840"/>
                  <a:gd name="T59" fmla="*/ 238 h 725"/>
                  <a:gd name="T60" fmla="*/ 322 w 840"/>
                  <a:gd name="T61" fmla="*/ 199 h 725"/>
                  <a:gd name="T62" fmla="*/ 305 w 840"/>
                  <a:gd name="T63" fmla="*/ 154 h 725"/>
                  <a:gd name="T64" fmla="*/ 323 w 840"/>
                  <a:gd name="T65" fmla="*/ 138 h 725"/>
                  <a:gd name="T66" fmla="*/ 307 w 840"/>
                  <a:gd name="T67" fmla="*/ 107 h 725"/>
                  <a:gd name="T68" fmla="*/ 286 w 840"/>
                  <a:gd name="T69" fmla="*/ 101 h 725"/>
                  <a:gd name="T70" fmla="*/ 267 w 840"/>
                  <a:gd name="T71" fmla="*/ 110 h 725"/>
                  <a:gd name="T72" fmla="*/ 275 w 840"/>
                  <a:gd name="T73" fmla="*/ 49 h 725"/>
                  <a:gd name="T74" fmla="*/ 223 w 840"/>
                  <a:gd name="T75" fmla="*/ 68 h 725"/>
                  <a:gd name="T76" fmla="*/ 206 w 840"/>
                  <a:gd name="T77" fmla="*/ 29 h 725"/>
                  <a:gd name="T78" fmla="*/ 179 w 840"/>
                  <a:gd name="T79" fmla="*/ 24 h 725"/>
                  <a:gd name="T80" fmla="*/ 170 w 840"/>
                  <a:gd name="T81" fmla="*/ 5 h 725"/>
                  <a:gd name="T82" fmla="*/ 156 w 840"/>
                  <a:gd name="T83" fmla="*/ 0 h 725"/>
                  <a:gd name="T84" fmla="*/ 68 w 840"/>
                  <a:gd name="T85" fmla="*/ 55 h 725"/>
                  <a:gd name="T86" fmla="*/ 39 w 840"/>
                  <a:gd name="T87" fmla="*/ 44 h 725"/>
                  <a:gd name="T88" fmla="*/ 0 w 840"/>
                  <a:gd name="T89" fmla="*/ 55 h 7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840" h="725">
                    <a:moveTo>
                      <a:pt x="840" y="715"/>
                    </a:moveTo>
                    <a:lnTo>
                      <a:pt x="807" y="725"/>
                    </a:lnTo>
                    <a:lnTo>
                      <a:pt x="764" y="695"/>
                    </a:lnTo>
                    <a:lnTo>
                      <a:pt x="718" y="699"/>
                    </a:lnTo>
                    <a:lnTo>
                      <a:pt x="694" y="668"/>
                    </a:lnTo>
                    <a:lnTo>
                      <a:pt x="667" y="657"/>
                    </a:lnTo>
                    <a:lnTo>
                      <a:pt x="636" y="619"/>
                    </a:lnTo>
                    <a:lnTo>
                      <a:pt x="630" y="620"/>
                    </a:lnTo>
                    <a:lnTo>
                      <a:pt x="632" y="647"/>
                    </a:lnTo>
                    <a:lnTo>
                      <a:pt x="563" y="619"/>
                    </a:lnTo>
                    <a:lnTo>
                      <a:pt x="574" y="592"/>
                    </a:lnTo>
                    <a:lnTo>
                      <a:pt x="559" y="580"/>
                    </a:lnTo>
                    <a:lnTo>
                      <a:pt x="570" y="478"/>
                    </a:lnTo>
                    <a:lnTo>
                      <a:pt x="565" y="425"/>
                    </a:lnTo>
                    <a:lnTo>
                      <a:pt x="575" y="390"/>
                    </a:lnTo>
                    <a:lnTo>
                      <a:pt x="549" y="326"/>
                    </a:lnTo>
                    <a:lnTo>
                      <a:pt x="566" y="290"/>
                    </a:lnTo>
                    <a:lnTo>
                      <a:pt x="552" y="285"/>
                    </a:lnTo>
                    <a:lnTo>
                      <a:pt x="521" y="322"/>
                    </a:lnTo>
                    <a:lnTo>
                      <a:pt x="491" y="345"/>
                    </a:lnTo>
                    <a:lnTo>
                      <a:pt x="448" y="322"/>
                    </a:lnTo>
                    <a:lnTo>
                      <a:pt x="429" y="330"/>
                    </a:lnTo>
                    <a:lnTo>
                      <a:pt x="414" y="318"/>
                    </a:lnTo>
                    <a:lnTo>
                      <a:pt x="374" y="322"/>
                    </a:lnTo>
                    <a:lnTo>
                      <a:pt x="338" y="291"/>
                    </a:lnTo>
                    <a:lnTo>
                      <a:pt x="318" y="293"/>
                    </a:lnTo>
                    <a:lnTo>
                      <a:pt x="306" y="314"/>
                    </a:lnTo>
                    <a:lnTo>
                      <a:pt x="299" y="309"/>
                    </a:lnTo>
                    <a:lnTo>
                      <a:pt x="298" y="295"/>
                    </a:lnTo>
                    <a:lnTo>
                      <a:pt x="326" y="238"/>
                    </a:lnTo>
                    <a:lnTo>
                      <a:pt x="322" y="199"/>
                    </a:lnTo>
                    <a:lnTo>
                      <a:pt x="305" y="154"/>
                    </a:lnTo>
                    <a:lnTo>
                      <a:pt x="323" y="138"/>
                    </a:lnTo>
                    <a:lnTo>
                      <a:pt x="307" y="107"/>
                    </a:lnTo>
                    <a:lnTo>
                      <a:pt x="286" y="101"/>
                    </a:lnTo>
                    <a:lnTo>
                      <a:pt x="267" y="110"/>
                    </a:lnTo>
                    <a:lnTo>
                      <a:pt x="275" y="49"/>
                    </a:lnTo>
                    <a:lnTo>
                      <a:pt x="223" y="68"/>
                    </a:lnTo>
                    <a:lnTo>
                      <a:pt x="206" y="29"/>
                    </a:lnTo>
                    <a:lnTo>
                      <a:pt x="179" y="24"/>
                    </a:lnTo>
                    <a:lnTo>
                      <a:pt x="170" y="5"/>
                    </a:lnTo>
                    <a:lnTo>
                      <a:pt x="156" y="0"/>
                    </a:lnTo>
                    <a:lnTo>
                      <a:pt x="68" y="55"/>
                    </a:lnTo>
                    <a:lnTo>
                      <a:pt x="39" y="44"/>
                    </a:lnTo>
                    <a:lnTo>
                      <a:pt x="0" y="5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3" name="Freeform 247">
                <a:extLst>
                  <a:ext uri="{FF2B5EF4-FFF2-40B4-BE49-F238E27FC236}">
                    <a16:creationId xmlns:a16="http://schemas.microsoft.com/office/drawing/2014/main" id="{66D84C75-5C18-5BB5-AE28-EF2E3D59C3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11" y="2306"/>
                <a:ext cx="6" cy="8"/>
              </a:xfrm>
              <a:custGeom>
                <a:avLst/>
                <a:gdLst>
                  <a:gd name="T0" fmla="*/ 18 w 18"/>
                  <a:gd name="T1" fmla="*/ 5 h 26"/>
                  <a:gd name="T2" fmla="*/ 13 w 18"/>
                  <a:gd name="T3" fmla="*/ 26 h 26"/>
                  <a:gd name="T4" fmla="*/ 0 w 18"/>
                  <a:gd name="T5" fmla="*/ 21 h 26"/>
                  <a:gd name="T6" fmla="*/ 4 w 18"/>
                  <a:gd name="T7" fmla="*/ 0 h 26"/>
                  <a:gd name="T8" fmla="*/ 18 w 18"/>
                  <a:gd name="T9" fmla="*/ 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26">
                    <a:moveTo>
                      <a:pt x="18" y="5"/>
                    </a:moveTo>
                    <a:lnTo>
                      <a:pt x="13" y="26"/>
                    </a:lnTo>
                    <a:lnTo>
                      <a:pt x="0" y="21"/>
                    </a:lnTo>
                    <a:lnTo>
                      <a:pt x="4" y="0"/>
                    </a:lnTo>
                    <a:lnTo>
                      <a:pt x="18" y="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4" name="Freeform 248">
                <a:extLst>
                  <a:ext uri="{FF2B5EF4-FFF2-40B4-BE49-F238E27FC236}">
                    <a16:creationId xmlns:a16="http://schemas.microsoft.com/office/drawing/2014/main" id="{3617957C-C6A1-B3C9-8577-27819781C6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0" y="2315"/>
                <a:ext cx="3" cy="7"/>
              </a:xfrm>
              <a:custGeom>
                <a:avLst/>
                <a:gdLst>
                  <a:gd name="T0" fmla="*/ 7 w 9"/>
                  <a:gd name="T1" fmla="*/ 0 h 20"/>
                  <a:gd name="T2" fmla="*/ 9 w 9"/>
                  <a:gd name="T3" fmla="*/ 20 h 20"/>
                  <a:gd name="T4" fmla="*/ 0 w 9"/>
                  <a:gd name="T5" fmla="*/ 7 h 20"/>
                  <a:gd name="T6" fmla="*/ 0 w 9"/>
                  <a:gd name="T7" fmla="*/ 1 h 20"/>
                  <a:gd name="T8" fmla="*/ 7 w 9"/>
                  <a:gd name="T9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20">
                    <a:moveTo>
                      <a:pt x="7" y="0"/>
                    </a:moveTo>
                    <a:lnTo>
                      <a:pt x="9" y="20"/>
                    </a:lnTo>
                    <a:lnTo>
                      <a:pt x="0" y="7"/>
                    </a:lnTo>
                    <a:lnTo>
                      <a:pt x="0" y="1"/>
                    </a:lnTo>
                    <a:lnTo>
                      <a:pt x="7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5" name="Freeform 249">
                <a:extLst>
                  <a:ext uri="{FF2B5EF4-FFF2-40B4-BE49-F238E27FC236}">
                    <a16:creationId xmlns:a16="http://schemas.microsoft.com/office/drawing/2014/main" id="{F57B4D41-C2EE-45C5-A9AF-5BCFF7EC32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3" y="2168"/>
                <a:ext cx="5" cy="34"/>
              </a:xfrm>
              <a:custGeom>
                <a:avLst/>
                <a:gdLst>
                  <a:gd name="T0" fmla="*/ 9 w 15"/>
                  <a:gd name="T1" fmla="*/ 0 h 100"/>
                  <a:gd name="T2" fmla="*/ 11 w 15"/>
                  <a:gd name="T3" fmla="*/ 26 h 100"/>
                  <a:gd name="T4" fmla="*/ 0 w 15"/>
                  <a:gd name="T5" fmla="*/ 47 h 100"/>
                  <a:gd name="T6" fmla="*/ 15 w 15"/>
                  <a:gd name="T7" fmla="*/ 73 h 100"/>
                  <a:gd name="T8" fmla="*/ 11 w 15"/>
                  <a:gd name="T9" fmla="*/ 10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00">
                    <a:moveTo>
                      <a:pt x="9" y="0"/>
                    </a:moveTo>
                    <a:lnTo>
                      <a:pt x="11" y="26"/>
                    </a:lnTo>
                    <a:lnTo>
                      <a:pt x="0" y="47"/>
                    </a:lnTo>
                    <a:lnTo>
                      <a:pt x="15" y="73"/>
                    </a:lnTo>
                    <a:lnTo>
                      <a:pt x="11" y="10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6" name="Freeform 250">
                <a:extLst>
                  <a:ext uri="{FF2B5EF4-FFF2-40B4-BE49-F238E27FC236}">
                    <a16:creationId xmlns:a16="http://schemas.microsoft.com/office/drawing/2014/main" id="{44A77D78-D9C6-F51C-0AAD-FA9E202896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75" y="2196"/>
                <a:ext cx="160" cy="57"/>
              </a:xfrm>
              <a:custGeom>
                <a:avLst/>
                <a:gdLst>
                  <a:gd name="T0" fmla="*/ 481 w 481"/>
                  <a:gd name="T1" fmla="*/ 171 h 171"/>
                  <a:gd name="T2" fmla="*/ 438 w 481"/>
                  <a:gd name="T3" fmla="*/ 128 h 171"/>
                  <a:gd name="T4" fmla="*/ 399 w 481"/>
                  <a:gd name="T5" fmla="*/ 145 h 171"/>
                  <a:gd name="T6" fmla="*/ 378 w 481"/>
                  <a:gd name="T7" fmla="*/ 133 h 171"/>
                  <a:gd name="T8" fmla="*/ 370 w 481"/>
                  <a:gd name="T9" fmla="*/ 128 h 171"/>
                  <a:gd name="T10" fmla="*/ 381 w 481"/>
                  <a:gd name="T11" fmla="*/ 99 h 171"/>
                  <a:gd name="T12" fmla="*/ 359 w 481"/>
                  <a:gd name="T13" fmla="*/ 81 h 171"/>
                  <a:gd name="T14" fmla="*/ 377 w 481"/>
                  <a:gd name="T15" fmla="*/ 53 h 171"/>
                  <a:gd name="T16" fmla="*/ 347 w 481"/>
                  <a:gd name="T17" fmla="*/ 22 h 171"/>
                  <a:gd name="T18" fmla="*/ 308 w 481"/>
                  <a:gd name="T19" fmla="*/ 33 h 171"/>
                  <a:gd name="T20" fmla="*/ 300 w 481"/>
                  <a:gd name="T21" fmla="*/ 20 h 171"/>
                  <a:gd name="T22" fmla="*/ 278 w 481"/>
                  <a:gd name="T23" fmla="*/ 2 h 171"/>
                  <a:gd name="T24" fmla="*/ 224 w 481"/>
                  <a:gd name="T25" fmla="*/ 0 h 171"/>
                  <a:gd name="T26" fmla="*/ 204 w 481"/>
                  <a:gd name="T27" fmla="*/ 2 h 171"/>
                  <a:gd name="T28" fmla="*/ 206 w 481"/>
                  <a:gd name="T29" fmla="*/ 22 h 171"/>
                  <a:gd name="T30" fmla="*/ 153 w 481"/>
                  <a:gd name="T31" fmla="*/ 34 h 171"/>
                  <a:gd name="T32" fmla="*/ 136 w 481"/>
                  <a:gd name="T33" fmla="*/ 62 h 171"/>
                  <a:gd name="T34" fmla="*/ 114 w 481"/>
                  <a:gd name="T35" fmla="*/ 43 h 171"/>
                  <a:gd name="T36" fmla="*/ 101 w 481"/>
                  <a:gd name="T37" fmla="*/ 52 h 171"/>
                  <a:gd name="T38" fmla="*/ 96 w 481"/>
                  <a:gd name="T39" fmla="*/ 65 h 171"/>
                  <a:gd name="T40" fmla="*/ 64 w 481"/>
                  <a:gd name="T41" fmla="*/ 21 h 171"/>
                  <a:gd name="T42" fmla="*/ 32 w 481"/>
                  <a:gd name="T43" fmla="*/ 24 h 171"/>
                  <a:gd name="T44" fmla="*/ 9 w 481"/>
                  <a:gd name="T45" fmla="*/ 60 h 171"/>
                  <a:gd name="T46" fmla="*/ 0 w 481"/>
                  <a:gd name="T47" fmla="*/ 41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481" h="171">
                    <a:moveTo>
                      <a:pt x="481" y="171"/>
                    </a:moveTo>
                    <a:lnTo>
                      <a:pt x="438" y="128"/>
                    </a:lnTo>
                    <a:lnTo>
                      <a:pt x="399" y="145"/>
                    </a:lnTo>
                    <a:lnTo>
                      <a:pt x="378" y="133"/>
                    </a:lnTo>
                    <a:lnTo>
                      <a:pt x="370" y="128"/>
                    </a:lnTo>
                    <a:lnTo>
                      <a:pt x="381" y="99"/>
                    </a:lnTo>
                    <a:lnTo>
                      <a:pt x="359" y="81"/>
                    </a:lnTo>
                    <a:lnTo>
                      <a:pt x="377" y="53"/>
                    </a:lnTo>
                    <a:lnTo>
                      <a:pt x="347" y="22"/>
                    </a:lnTo>
                    <a:lnTo>
                      <a:pt x="308" y="33"/>
                    </a:lnTo>
                    <a:lnTo>
                      <a:pt x="300" y="20"/>
                    </a:lnTo>
                    <a:lnTo>
                      <a:pt x="278" y="2"/>
                    </a:lnTo>
                    <a:lnTo>
                      <a:pt x="224" y="0"/>
                    </a:lnTo>
                    <a:lnTo>
                      <a:pt x="204" y="2"/>
                    </a:lnTo>
                    <a:lnTo>
                      <a:pt x="206" y="22"/>
                    </a:lnTo>
                    <a:lnTo>
                      <a:pt x="153" y="34"/>
                    </a:lnTo>
                    <a:lnTo>
                      <a:pt x="136" y="62"/>
                    </a:lnTo>
                    <a:lnTo>
                      <a:pt x="114" y="43"/>
                    </a:lnTo>
                    <a:lnTo>
                      <a:pt x="101" y="52"/>
                    </a:lnTo>
                    <a:lnTo>
                      <a:pt x="96" y="65"/>
                    </a:lnTo>
                    <a:lnTo>
                      <a:pt x="64" y="21"/>
                    </a:lnTo>
                    <a:lnTo>
                      <a:pt x="32" y="24"/>
                    </a:lnTo>
                    <a:lnTo>
                      <a:pt x="9" y="60"/>
                    </a:lnTo>
                    <a:lnTo>
                      <a:pt x="0" y="4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7" name="Freeform 251">
                <a:extLst>
                  <a:ext uri="{FF2B5EF4-FFF2-40B4-BE49-F238E27FC236}">
                    <a16:creationId xmlns:a16="http://schemas.microsoft.com/office/drawing/2014/main" id="{00AA8478-0FD3-29EB-57B4-501F22DB4F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8" y="2253"/>
                <a:ext cx="168" cy="192"/>
              </a:xfrm>
              <a:custGeom>
                <a:avLst/>
                <a:gdLst>
                  <a:gd name="T0" fmla="*/ 0 w 504"/>
                  <a:gd name="T1" fmla="*/ 576 h 576"/>
                  <a:gd name="T2" fmla="*/ 50 w 504"/>
                  <a:gd name="T3" fmla="*/ 545 h 576"/>
                  <a:gd name="T4" fmla="*/ 77 w 504"/>
                  <a:gd name="T5" fmla="*/ 482 h 576"/>
                  <a:gd name="T6" fmla="*/ 98 w 504"/>
                  <a:gd name="T7" fmla="*/ 487 h 576"/>
                  <a:gd name="T8" fmla="*/ 104 w 504"/>
                  <a:gd name="T9" fmla="*/ 480 h 576"/>
                  <a:gd name="T10" fmla="*/ 130 w 504"/>
                  <a:gd name="T11" fmla="*/ 470 h 576"/>
                  <a:gd name="T12" fmla="*/ 147 w 504"/>
                  <a:gd name="T13" fmla="*/ 429 h 576"/>
                  <a:gd name="T14" fmla="*/ 239 w 504"/>
                  <a:gd name="T15" fmla="*/ 420 h 576"/>
                  <a:gd name="T16" fmla="*/ 258 w 504"/>
                  <a:gd name="T17" fmla="*/ 405 h 576"/>
                  <a:gd name="T18" fmla="*/ 297 w 504"/>
                  <a:gd name="T19" fmla="*/ 321 h 576"/>
                  <a:gd name="T20" fmla="*/ 364 w 504"/>
                  <a:gd name="T21" fmla="*/ 308 h 576"/>
                  <a:gd name="T22" fmla="*/ 353 w 504"/>
                  <a:gd name="T23" fmla="*/ 275 h 576"/>
                  <a:gd name="T24" fmla="*/ 358 w 504"/>
                  <a:gd name="T25" fmla="*/ 248 h 576"/>
                  <a:gd name="T26" fmla="*/ 398 w 504"/>
                  <a:gd name="T27" fmla="*/ 238 h 576"/>
                  <a:gd name="T28" fmla="*/ 416 w 504"/>
                  <a:gd name="T29" fmla="*/ 222 h 576"/>
                  <a:gd name="T30" fmla="*/ 392 w 504"/>
                  <a:gd name="T31" fmla="*/ 191 h 576"/>
                  <a:gd name="T32" fmla="*/ 403 w 504"/>
                  <a:gd name="T33" fmla="*/ 157 h 576"/>
                  <a:gd name="T34" fmla="*/ 429 w 504"/>
                  <a:gd name="T35" fmla="*/ 148 h 576"/>
                  <a:gd name="T36" fmla="*/ 414 w 504"/>
                  <a:gd name="T37" fmla="*/ 129 h 576"/>
                  <a:gd name="T38" fmla="*/ 420 w 504"/>
                  <a:gd name="T39" fmla="*/ 115 h 576"/>
                  <a:gd name="T40" fmla="*/ 446 w 504"/>
                  <a:gd name="T41" fmla="*/ 119 h 576"/>
                  <a:gd name="T42" fmla="*/ 462 w 504"/>
                  <a:gd name="T43" fmla="*/ 144 h 576"/>
                  <a:gd name="T44" fmla="*/ 475 w 504"/>
                  <a:gd name="T45" fmla="*/ 137 h 576"/>
                  <a:gd name="T46" fmla="*/ 472 w 504"/>
                  <a:gd name="T47" fmla="*/ 97 h 576"/>
                  <a:gd name="T48" fmla="*/ 504 w 504"/>
                  <a:gd name="T49" fmla="*/ 20 h 576"/>
                  <a:gd name="T50" fmla="*/ 502 w 504"/>
                  <a:gd name="T51" fmla="*/ 0 h 5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504" h="576">
                    <a:moveTo>
                      <a:pt x="0" y="576"/>
                    </a:moveTo>
                    <a:lnTo>
                      <a:pt x="50" y="545"/>
                    </a:lnTo>
                    <a:lnTo>
                      <a:pt x="77" y="482"/>
                    </a:lnTo>
                    <a:lnTo>
                      <a:pt x="98" y="487"/>
                    </a:lnTo>
                    <a:lnTo>
                      <a:pt x="104" y="480"/>
                    </a:lnTo>
                    <a:lnTo>
                      <a:pt x="130" y="470"/>
                    </a:lnTo>
                    <a:lnTo>
                      <a:pt x="147" y="429"/>
                    </a:lnTo>
                    <a:lnTo>
                      <a:pt x="239" y="420"/>
                    </a:lnTo>
                    <a:lnTo>
                      <a:pt x="258" y="405"/>
                    </a:lnTo>
                    <a:lnTo>
                      <a:pt x="297" y="321"/>
                    </a:lnTo>
                    <a:lnTo>
                      <a:pt x="364" y="308"/>
                    </a:lnTo>
                    <a:lnTo>
                      <a:pt x="353" y="275"/>
                    </a:lnTo>
                    <a:lnTo>
                      <a:pt x="358" y="248"/>
                    </a:lnTo>
                    <a:lnTo>
                      <a:pt x="398" y="238"/>
                    </a:lnTo>
                    <a:lnTo>
                      <a:pt x="416" y="222"/>
                    </a:lnTo>
                    <a:lnTo>
                      <a:pt x="392" y="191"/>
                    </a:lnTo>
                    <a:lnTo>
                      <a:pt x="403" y="157"/>
                    </a:lnTo>
                    <a:lnTo>
                      <a:pt x="429" y="148"/>
                    </a:lnTo>
                    <a:lnTo>
                      <a:pt x="414" y="129"/>
                    </a:lnTo>
                    <a:lnTo>
                      <a:pt x="420" y="115"/>
                    </a:lnTo>
                    <a:lnTo>
                      <a:pt x="446" y="119"/>
                    </a:lnTo>
                    <a:lnTo>
                      <a:pt x="462" y="144"/>
                    </a:lnTo>
                    <a:lnTo>
                      <a:pt x="475" y="137"/>
                    </a:lnTo>
                    <a:lnTo>
                      <a:pt x="472" y="97"/>
                    </a:lnTo>
                    <a:lnTo>
                      <a:pt x="504" y="20"/>
                    </a:lnTo>
                    <a:lnTo>
                      <a:pt x="502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8" name="Freeform 252">
                <a:extLst>
                  <a:ext uri="{FF2B5EF4-FFF2-40B4-BE49-F238E27FC236}">
                    <a16:creationId xmlns:a16="http://schemas.microsoft.com/office/drawing/2014/main" id="{83DC0944-D2F4-EFA0-D833-41C53E7ED9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5" y="2202"/>
                <a:ext cx="71" cy="53"/>
              </a:xfrm>
              <a:custGeom>
                <a:avLst/>
                <a:gdLst>
                  <a:gd name="T0" fmla="*/ 214 w 214"/>
                  <a:gd name="T1" fmla="*/ 0 h 159"/>
                  <a:gd name="T2" fmla="*/ 125 w 214"/>
                  <a:gd name="T3" fmla="*/ 41 h 159"/>
                  <a:gd name="T4" fmla="*/ 107 w 214"/>
                  <a:gd name="T5" fmla="*/ 70 h 159"/>
                  <a:gd name="T6" fmla="*/ 108 w 214"/>
                  <a:gd name="T7" fmla="*/ 83 h 159"/>
                  <a:gd name="T8" fmla="*/ 90 w 214"/>
                  <a:gd name="T9" fmla="*/ 98 h 159"/>
                  <a:gd name="T10" fmla="*/ 98 w 214"/>
                  <a:gd name="T11" fmla="*/ 124 h 159"/>
                  <a:gd name="T12" fmla="*/ 87 w 214"/>
                  <a:gd name="T13" fmla="*/ 139 h 159"/>
                  <a:gd name="T14" fmla="*/ 40 w 214"/>
                  <a:gd name="T15" fmla="*/ 150 h 159"/>
                  <a:gd name="T16" fmla="*/ 20 w 214"/>
                  <a:gd name="T17" fmla="*/ 146 h 159"/>
                  <a:gd name="T18" fmla="*/ 15 w 214"/>
                  <a:gd name="T19" fmla="*/ 159 h 159"/>
                  <a:gd name="T20" fmla="*/ 0 w 214"/>
                  <a:gd name="T21" fmla="*/ 154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14" h="159">
                    <a:moveTo>
                      <a:pt x="214" y="0"/>
                    </a:moveTo>
                    <a:lnTo>
                      <a:pt x="125" y="41"/>
                    </a:lnTo>
                    <a:lnTo>
                      <a:pt x="107" y="70"/>
                    </a:lnTo>
                    <a:lnTo>
                      <a:pt x="108" y="83"/>
                    </a:lnTo>
                    <a:lnTo>
                      <a:pt x="90" y="98"/>
                    </a:lnTo>
                    <a:lnTo>
                      <a:pt x="98" y="124"/>
                    </a:lnTo>
                    <a:lnTo>
                      <a:pt x="87" y="139"/>
                    </a:lnTo>
                    <a:lnTo>
                      <a:pt x="40" y="150"/>
                    </a:lnTo>
                    <a:lnTo>
                      <a:pt x="20" y="146"/>
                    </a:lnTo>
                    <a:lnTo>
                      <a:pt x="15" y="159"/>
                    </a:lnTo>
                    <a:lnTo>
                      <a:pt x="0" y="15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9" name="Freeform 253">
                <a:extLst>
                  <a:ext uri="{FF2B5EF4-FFF2-40B4-BE49-F238E27FC236}">
                    <a16:creationId xmlns:a16="http://schemas.microsoft.com/office/drawing/2014/main" id="{8525D906-CA38-6EB2-5ED5-7E2E1BCA7A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6" y="2202"/>
                <a:ext cx="14" cy="25"/>
              </a:xfrm>
              <a:custGeom>
                <a:avLst/>
                <a:gdLst>
                  <a:gd name="T0" fmla="*/ 0 w 41"/>
                  <a:gd name="T1" fmla="*/ 0 h 77"/>
                  <a:gd name="T2" fmla="*/ 16 w 41"/>
                  <a:gd name="T3" fmla="*/ 18 h 77"/>
                  <a:gd name="T4" fmla="*/ 12 w 41"/>
                  <a:gd name="T5" fmla="*/ 45 h 77"/>
                  <a:gd name="T6" fmla="*/ 41 w 41"/>
                  <a:gd name="T7" fmla="*/ 7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1" h="77">
                    <a:moveTo>
                      <a:pt x="0" y="0"/>
                    </a:moveTo>
                    <a:lnTo>
                      <a:pt x="16" y="18"/>
                    </a:lnTo>
                    <a:lnTo>
                      <a:pt x="12" y="45"/>
                    </a:lnTo>
                    <a:lnTo>
                      <a:pt x="41" y="7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0" name="Freeform 254">
                <a:extLst>
                  <a:ext uri="{FF2B5EF4-FFF2-40B4-BE49-F238E27FC236}">
                    <a16:creationId xmlns:a16="http://schemas.microsoft.com/office/drawing/2014/main" id="{A9A81367-08AF-661E-B000-AC0E2C1900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58" y="2184"/>
                <a:ext cx="217" cy="33"/>
              </a:xfrm>
              <a:custGeom>
                <a:avLst/>
                <a:gdLst>
                  <a:gd name="T0" fmla="*/ 651 w 651"/>
                  <a:gd name="T1" fmla="*/ 77 h 98"/>
                  <a:gd name="T2" fmla="*/ 616 w 651"/>
                  <a:gd name="T3" fmla="*/ 73 h 98"/>
                  <a:gd name="T4" fmla="*/ 603 w 651"/>
                  <a:gd name="T5" fmla="*/ 61 h 98"/>
                  <a:gd name="T6" fmla="*/ 594 w 651"/>
                  <a:gd name="T7" fmla="*/ 49 h 98"/>
                  <a:gd name="T8" fmla="*/ 573 w 651"/>
                  <a:gd name="T9" fmla="*/ 37 h 98"/>
                  <a:gd name="T10" fmla="*/ 560 w 651"/>
                  <a:gd name="T11" fmla="*/ 46 h 98"/>
                  <a:gd name="T12" fmla="*/ 557 w 651"/>
                  <a:gd name="T13" fmla="*/ 79 h 98"/>
                  <a:gd name="T14" fmla="*/ 551 w 651"/>
                  <a:gd name="T15" fmla="*/ 87 h 98"/>
                  <a:gd name="T16" fmla="*/ 496 w 651"/>
                  <a:gd name="T17" fmla="*/ 71 h 98"/>
                  <a:gd name="T18" fmla="*/ 467 w 651"/>
                  <a:gd name="T19" fmla="*/ 47 h 98"/>
                  <a:gd name="T20" fmla="*/ 455 w 651"/>
                  <a:gd name="T21" fmla="*/ 69 h 98"/>
                  <a:gd name="T22" fmla="*/ 424 w 651"/>
                  <a:gd name="T23" fmla="*/ 98 h 98"/>
                  <a:gd name="T24" fmla="*/ 402 w 651"/>
                  <a:gd name="T25" fmla="*/ 73 h 98"/>
                  <a:gd name="T26" fmla="*/ 384 w 651"/>
                  <a:gd name="T27" fmla="*/ 28 h 98"/>
                  <a:gd name="T28" fmla="*/ 344 w 651"/>
                  <a:gd name="T29" fmla="*/ 24 h 98"/>
                  <a:gd name="T30" fmla="*/ 321 w 651"/>
                  <a:gd name="T31" fmla="*/ 0 h 98"/>
                  <a:gd name="T32" fmla="*/ 290 w 651"/>
                  <a:gd name="T33" fmla="*/ 23 h 98"/>
                  <a:gd name="T34" fmla="*/ 258 w 651"/>
                  <a:gd name="T35" fmla="*/ 33 h 98"/>
                  <a:gd name="T36" fmla="*/ 230 w 651"/>
                  <a:gd name="T37" fmla="*/ 29 h 98"/>
                  <a:gd name="T38" fmla="*/ 207 w 651"/>
                  <a:gd name="T39" fmla="*/ 4 h 98"/>
                  <a:gd name="T40" fmla="*/ 183 w 651"/>
                  <a:gd name="T41" fmla="*/ 27 h 98"/>
                  <a:gd name="T42" fmla="*/ 161 w 651"/>
                  <a:gd name="T43" fmla="*/ 9 h 98"/>
                  <a:gd name="T44" fmla="*/ 149 w 651"/>
                  <a:gd name="T45" fmla="*/ 30 h 98"/>
                  <a:gd name="T46" fmla="*/ 110 w 651"/>
                  <a:gd name="T47" fmla="*/ 40 h 98"/>
                  <a:gd name="T48" fmla="*/ 92 w 651"/>
                  <a:gd name="T49" fmla="*/ 61 h 98"/>
                  <a:gd name="T50" fmla="*/ 54 w 651"/>
                  <a:gd name="T51" fmla="*/ 86 h 98"/>
                  <a:gd name="T52" fmla="*/ 0 w 651"/>
                  <a:gd name="T53" fmla="*/ 84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651" h="98">
                    <a:moveTo>
                      <a:pt x="651" y="77"/>
                    </a:moveTo>
                    <a:lnTo>
                      <a:pt x="616" y="73"/>
                    </a:lnTo>
                    <a:lnTo>
                      <a:pt x="603" y="61"/>
                    </a:lnTo>
                    <a:lnTo>
                      <a:pt x="594" y="49"/>
                    </a:lnTo>
                    <a:lnTo>
                      <a:pt x="573" y="37"/>
                    </a:lnTo>
                    <a:lnTo>
                      <a:pt x="560" y="46"/>
                    </a:lnTo>
                    <a:lnTo>
                      <a:pt x="557" y="79"/>
                    </a:lnTo>
                    <a:lnTo>
                      <a:pt x="551" y="87"/>
                    </a:lnTo>
                    <a:lnTo>
                      <a:pt x="496" y="71"/>
                    </a:lnTo>
                    <a:lnTo>
                      <a:pt x="467" y="47"/>
                    </a:lnTo>
                    <a:lnTo>
                      <a:pt x="455" y="69"/>
                    </a:lnTo>
                    <a:lnTo>
                      <a:pt x="424" y="98"/>
                    </a:lnTo>
                    <a:lnTo>
                      <a:pt x="402" y="73"/>
                    </a:lnTo>
                    <a:lnTo>
                      <a:pt x="384" y="28"/>
                    </a:lnTo>
                    <a:lnTo>
                      <a:pt x="344" y="24"/>
                    </a:lnTo>
                    <a:lnTo>
                      <a:pt x="321" y="0"/>
                    </a:lnTo>
                    <a:lnTo>
                      <a:pt x="290" y="23"/>
                    </a:lnTo>
                    <a:lnTo>
                      <a:pt x="258" y="33"/>
                    </a:lnTo>
                    <a:lnTo>
                      <a:pt x="230" y="29"/>
                    </a:lnTo>
                    <a:lnTo>
                      <a:pt x="207" y="4"/>
                    </a:lnTo>
                    <a:lnTo>
                      <a:pt x="183" y="27"/>
                    </a:lnTo>
                    <a:lnTo>
                      <a:pt x="161" y="9"/>
                    </a:lnTo>
                    <a:lnTo>
                      <a:pt x="149" y="30"/>
                    </a:lnTo>
                    <a:lnTo>
                      <a:pt x="110" y="40"/>
                    </a:lnTo>
                    <a:lnTo>
                      <a:pt x="92" y="61"/>
                    </a:lnTo>
                    <a:lnTo>
                      <a:pt x="54" y="86"/>
                    </a:lnTo>
                    <a:lnTo>
                      <a:pt x="0" y="8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1" name="Freeform 255">
                <a:extLst>
                  <a:ext uri="{FF2B5EF4-FFF2-40B4-BE49-F238E27FC236}">
                    <a16:creationId xmlns:a16="http://schemas.microsoft.com/office/drawing/2014/main" id="{2BC23BC5-CE43-734C-E474-1F059C8746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0" y="2357"/>
                <a:ext cx="138" cy="88"/>
              </a:xfrm>
              <a:custGeom>
                <a:avLst/>
                <a:gdLst>
                  <a:gd name="T0" fmla="*/ 0 w 414"/>
                  <a:gd name="T1" fmla="*/ 1 h 264"/>
                  <a:gd name="T2" fmla="*/ 6 w 414"/>
                  <a:gd name="T3" fmla="*/ 0 h 264"/>
                  <a:gd name="T4" fmla="*/ 14 w 414"/>
                  <a:gd name="T5" fmla="*/ 20 h 264"/>
                  <a:gd name="T6" fmla="*/ 43 w 414"/>
                  <a:gd name="T7" fmla="*/ 31 h 264"/>
                  <a:gd name="T8" fmla="*/ 47 w 414"/>
                  <a:gd name="T9" fmla="*/ 84 h 264"/>
                  <a:gd name="T10" fmla="*/ 82 w 414"/>
                  <a:gd name="T11" fmla="*/ 168 h 264"/>
                  <a:gd name="T12" fmla="*/ 97 w 414"/>
                  <a:gd name="T13" fmla="*/ 187 h 264"/>
                  <a:gd name="T14" fmla="*/ 129 w 414"/>
                  <a:gd name="T15" fmla="*/ 170 h 264"/>
                  <a:gd name="T16" fmla="*/ 175 w 414"/>
                  <a:gd name="T17" fmla="*/ 159 h 264"/>
                  <a:gd name="T18" fmla="*/ 189 w 414"/>
                  <a:gd name="T19" fmla="*/ 165 h 264"/>
                  <a:gd name="T20" fmla="*/ 198 w 414"/>
                  <a:gd name="T21" fmla="*/ 110 h 264"/>
                  <a:gd name="T22" fmla="*/ 224 w 414"/>
                  <a:gd name="T23" fmla="*/ 108 h 264"/>
                  <a:gd name="T24" fmla="*/ 238 w 414"/>
                  <a:gd name="T25" fmla="*/ 113 h 264"/>
                  <a:gd name="T26" fmla="*/ 254 w 414"/>
                  <a:gd name="T27" fmla="*/ 138 h 264"/>
                  <a:gd name="T28" fmla="*/ 250 w 414"/>
                  <a:gd name="T29" fmla="*/ 166 h 264"/>
                  <a:gd name="T30" fmla="*/ 316 w 414"/>
                  <a:gd name="T31" fmla="*/ 159 h 264"/>
                  <a:gd name="T32" fmla="*/ 333 w 414"/>
                  <a:gd name="T33" fmla="*/ 192 h 264"/>
                  <a:gd name="T34" fmla="*/ 361 w 414"/>
                  <a:gd name="T35" fmla="*/ 216 h 264"/>
                  <a:gd name="T36" fmla="*/ 370 w 414"/>
                  <a:gd name="T37" fmla="*/ 235 h 264"/>
                  <a:gd name="T38" fmla="*/ 396 w 414"/>
                  <a:gd name="T39" fmla="*/ 226 h 264"/>
                  <a:gd name="T40" fmla="*/ 392 w 414"/>
                  <a:gd name="T41" fmla="*/ 253 h 264"/>
                  <a:gd name="T42" fmla="*/ 414 w 414"/>
                  <a:gd name="T43" fmla="*/ 264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14" h="264">
                    <a:moveTo>
                      <a:pt x="0" y="1"/>
                    </a:moveTo>
                    <a:lnTo>
                      <a:pt x="6" y="0"/>
                    </a:lnTo>
                    <a:lnTo>
                      <a:pt x="14" y="20"/>
                    </a:lnTo>
                    <a:lnTo>
                      <a:pt x="43" y="31"/>
                    </a:lnTo>
                    <a:lnTo>
                      <a:pt x="47" y="84"/>
                    </a:lnTo>
                    <a:lnTo>
                      <a:pt x="82" y="168"/>
                    </a:lnTo>
                    <a:lnTo>
                      <a:pt x="97" y="187"/>
                    </a:lnTo>
                    <a:lnTo>
                      <a:pt x="129" y="170"/>
                    </a:lnTo>
                    <a:lnTo>
                      <a:pt x="175" y="159"/>
                    </a:lnTo>
                    <a:lnTo>
                      <a:pt x="189" y="165"/>
                    </a:lnTo>
                    <a:lnTo>
                      <a:pt x="198" y="110"/>
                    </a:lnTo>
                    <a:lnTo>
                      <a:pt x="224" y="108"/>
                    </a:lnTo>
                    <a:lnTo>
                      <a:pt x="238" y="113"/>
                    </a:lnTo>
                    <a:lnTo>
                      <a:pt x="254" y="138"/>
                    </a:lnTo>
                    <a:lnTo>
                      <a:pt x="250" y="166"/>
                    </a:lnTo>
                    <a:lnTo>
                      <a:pt x="316" y="159"/>
                    </a:lnTo>
                    <a:lnTo>
                      <a:pt x="333" y="192"/>
                    </a:lnTo>
                    <a:lnTo>
                      <a:pt x="361" y="216"/>
                    </a:lnTo>
                    <a:lnTo>
                      <a:pt x="370" y="235"/>
                    </a:lnTo>
                    <a:lnTo>
                      <a:pt x="396" y="226"/>
                    </a:lnTo>
                    <a:lnTo>
                      <a:pt x="392" y="253"/>
                    </a:lnTo>
                    <a:lnTo>
                      <a:pt x="414" y="26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2" name="Freeform 256">
                <a:extLst>
                  <a:ext uri="{FF2B5EF4-FFF2-40B4-BE49-F238E27FC236}">
                    <a16:creationId xmlns:a16="http://schemas.microsoft.com/office/drawing/2014/main" id="{201C589C-8B83-8E7B-88A0-D3DAC27186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06" y="2554"/>
                <a:ext cx="181" cy="73"/>
              </a:xfrm>
              <a:custGeom>
                <a:avLst/>
                <a:gdLst>
                  <a:gd name="T0" fmla="*/ 0 w 543"/>
                  <a:gd name="T1" fmla="*/ 0 h 220"/>
                  <a:gd name="T2" fmla="*/ 36 w 543"/>
                  <a:gd name="T3" fmla="*/ 17 h 220"/>
                  <a:gd name="T4" fmla="*/ 38 w 543"/>
                  <a:gd name="T5" fmla="*/ 43 h 220"/>
                  <a:gd name="T6" fmla="*/ 60 w 543"/>
                  <a:gd name="T7" fmla="*/ 61 h 220"/>
                  <a:gd name="T8" fmla="*/ 41 w 543"/>
                  <a:gd name="T9" fmla="*/ 77 h 220"/>
                  <a:gd name="T10" fmla="*/ 51 w 543"/>
                  <a:gd name="T11" fmla="*/ 109 h 220"/>
                  <a:gd name="T12" fmla="*/ 46 w 543"/>
                  <a:gd name="T13" fmla="*/ 136 h 220"/>
                  <a:gd name="T14" fmla="*/ 41 w 543"/>
                  <a:gd name="T15" fmla="*/ 150 h 220"/>
                  <a:gd name="T16" fmla="*/ 49 w 543"/>
                  <a:gd name="T17" fmla="*/ 156 h 220"/>
                  <a:gd name="T18" fmla="*/ 114 w 543"/>
                  <a:gd name="T19" fmla="*/ 143 h 220"/>
                  <a:gd name="T20" fmla="*/ 130 w 543"/>
                  <a:gd name="T21" fmla="*/ 162 h 220"/>
                  <a:gd name="T22" fmla="*/ 157 w 543"/>
                  <a:gd name="T23" fmla="*/ 166 h 220"/>
                  <a:gd name="T24" fmla="*/ 165 w 543"/>
                  <a:gd name="T25" fmla="*/ 179 h 220"/>
                  <a:gd name="T26" fmla="*/ 223 w 543"/>
                  <a:gd name="T27" fmla="*/ 220 h 220"/>
                  <a:gd name="T28" fmla="*/ 241 w 543"/>
                  <a:gd name="T29" fmla="*/ 199 h 220"/>
                  <a:gd name="T30" fmla="*/ 251 w 543"/>
                  <a:gd name="T31" fmla="*/ 164 h 220"/>
                  <a:gd name="T32" fmla="*/ 270 w 543"/>
                  <a:gd name="T33" fmla="*/ 156 h 220"/>
                  <a:gd name="T34" fmla="*/ 282 w 543"/>
                  <a:gd name="T35" fmla="*/ 135 h 220"/>
                  <a:gd name="T36" fmla="*/ 334 w 543"/>
                  <a:gd name="T37" fmla="*/ 129 h 220"/>
                  <a:gd name="T38" fmla="*/ 335 w 543"/>
                  <a:gd name="T39" fmla="*/ 143 h 220"/>
                  <a:gd name="T40" fmla="*/ 333 w 543"/>
                  <a:gd name="T41" fmla="*/ 183 h 220"/>
                  <a:gd name="T42" fmla="*/ 367 w 543"/>
                  <a:gd name="T43" fmla="*/ 194 h 220"/>
                  <a:gd name="T44" fmla="*/ 380 w 543"/>
                  <a:gd name="T45" fmla="*/ 185 h 220"/>
                  <a:gd name="T46" fmla="*/ 382 w 543"/>
                  <a:gd name="T47" fmla="*/ 131 h 220"/>
                  <a:gd name="T48" fmla="*/ 422 w 543"/>
                  <a:gd name="T49" fmla="*/ 128 h 220"/>
                  <a:gd name="T50" fmla="*/ 458 w 543"/>
                  <a:gd name="T51" fmla="*/ 151 h 220"/>
                  <a:gd name="T52" fmla="*/ 473 w 543"/>
                  <a:gd name="T53" fmla="*/ 170 h 220"/>
                  <a:gd name="T54" fmla="*/ 522 w 543"/>
                  <a:gd name="T55" fmla="*/ 199 h 220"/>
                  <a:gd name="T56" fmla="*/ 535 w 543"/>
                  <a:gd name="T57" fmla="*/ 192 h 220"/>
                  <a:gd name="T58" fmla="*/ 543 w 543"/>
                  <a:gd name="T59" fmla="*/ 211 h 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43" h="220">
                    <a:moveTo>
                      <a:pt x="0" y="0"/>
                    </a:moveTo>
                    <a:lnTo>
                      <a:pt x="36" y="17"/>
                    </a:lnTo>
                    <a:lnTo>
                      <a:pt x="38" y="43"/>
                    </a:lnTo>
                    <a:lnTo>
                      <a:pt x="60" y="61"/>
                    </a:lnTo>
                    <a:lnTo>
                      <a:pt x="41" y="77"/>
                    </a:lnTo>
                    <a:lnTo>
                      <a:pt x="51" y="109"/>
                    </a:lnTo>
                    <a:lnTo>
                      <a:pt x="46" y="136"/>
                    </a:lnTo>
                    <a:lnTo>
                      <a:pt x="41" y="150"/>
                    </a:lnTo>
                    <a:lnTo>
                      <a:pt x="49" y="156"/>
                    </a:lnTo>
                    <a:lnTo>
                      <a:pt x="114" y="143"/>
                    </a:lnTo>
                    <a:lnTo>
                      <a:pt x="130" y="162"/>
                    </a:lnTo>
                    <a:lnTo>
                      <a:pt x="157" y="166"/>
                    </a:lnTo>
                    <a:lnTo>
                      <a:pt x="165" y="179"/>
                    </a:lnTo>
                    <a:lnTo>
                      <a:pt x="223" y="220"/>
                    </a:lnTo>
                    <a:lnTo>
                      <a:pt x="241" y="199"/>
                    </a:lnTo>
                    <a:lnTo>
                      <a:pt x="251" y="164"/>
                    </a:lnTo>
                    <a:lnTo>
                      <a:pt x="270" y="156"/>
                    </a:lnTo>
                    <a:lnTo>
                      <a:pt x="282" y="135"/>
                    </a:lnTo>
                    <a:lnTo>
                      <a:pt x="334" y="129"/>
                    </a:lnTo>
                    <a:lnTo>
                      <a:pt x="335" y="143"/>
                    </a:lnTo>
                    <a:lnTo>
                      <a:pt x="333" y="183"/>
                    </a:lnTo>
                    <a:lnTo>
                      <a:pt x="367" y="194"/>
                    </a:lnTo>
                    <a:lnTo>
                      <a:pt x="380" y="185"/>
                    </a:lnTo>
                    <a:lnTo>
                      <a:pt x="382" y="131"/>
                    </a:lnTo>
                    <a:lnTo>
                      <a:pt x="422" y="128"/>
                    </a:lnTo>
                    <a:lnTo>
                      <a:pt x="458" y="151"/>
                    </a:lnTo>
                    <a:lnTo>
                      <a:pt x="473" y="170"/>
                    </a:lnTo>
                    <a:lnTo>
                      <a:pt x="522" y="199"/>
                    </a:lnTo>
                    <a:lnTo>
                      <a:pt x="535" y="192"/>
                    </a:lnTo>
                    <a:lnTo>
                      <a:pt x="543" y="21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3" name="Freeform 257">
                <a:extLst>
                  <a:ext uri="{FF2B5EF4-FFF2-40B4-BE49-F238E27FC236}">
                    <a16:creationId xmlns:a16="http://schemas.microsoft.com/office/drawing/2014/main" id="{C4D49279-6ADD-7977-C79E-94664303B7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9" y="2600"/>
                <a:ext cx="236" cy="76"/>
              </a:xfrm>
              <a:custGeom>
                <a:avLst/>
                <a:gdLst>
                  <a:gd name="T0" fmla="*/ 0 w 709"/>
                  <a:gd name="T1" fmla="*/ 0 h 227"/>
                  <a:gd name="T2" fmla="*/ 25 w 709"/>
                  <a:gd name="T3" fmla="*/ 8 h 227"/>
                  <a:gd name="T4" fmla="*/ 84 w 709"/>
                  <a:gd name="T5" fmla="*/ 3 h 227"/>
                  <a:gd name="T6" fmla="*/ 106 w 709"/>
                  <a:gd name="T7" fmla="*/ 15 h 227"/>
                  <a:gd name="T8" fmla="*/ 127 w 709"/>
                  <a:gd name="T9" fmla="*/ 33 h 227"/>
                  <a:gd name="T10" fmla="*/ 130 w 709"/>
                  <a:gd name="T11" fmla="*/ 66 h 227"/>
                  <a:gd name="T12" fmla="*/ 141 w 709"/>
                  <a:gd name="T13" fmla="*/ 105 h 227"/>
                  <a:gd name="T14" fmla="*/ 148 w 709"/>
                  <a:gd name="T15" fmla="*/ 112 h 227"/>
                  <a:gd name="T16" fmla="*/ 191 w 709"/>
                  <a:gd name="T17" fmla="*/ 74 h 227"/>
                  <a:gd name="T18" fmla="*/ 231 w 709"/>
                  <a:gd name="T19" fmla="*/ 70 h 227"/>
                  <a:gd name="T20" fmla="*/ 334 w 709"/>
                  <a:gd name="T21" fmla="*/ 20 h 227"/>
                  <a:gd name="T22" fmla="*/ 357 w 709"/>
                  <a:gd name="T23" fmla="*/ 45 h 227"/>
                  <a:gd name="T24" fmla="*/ 377 w 709"/>
                  <a:gd name="T25" fmla="*/ 43 h 227"/>
                  <a:gd name="T26" fmla="*/ 428 w 709"/>
                  <a:gd name="T27" fmla="*/ 11 h 227"/>
                  <a:gd name="T28" fmla="*/ 430 w 709"/>
                  <a:gd name="T29" fmla="*/ 31 h 227"/>
                  <a:gd name="T30" fmla="*/ 411 w 709"/>
                  <a:gd name="T31" fmla="*/ 54 h 227"/>
                  <a:gd name="T32" fmla="*/ 427 w 709"/>
                  <a:gd name="T33" fmla="*/ 73 h 227"/>
                  <a:gd name="T34" fmla="*/ 422 w 709"/>
                  <a:gd name="T35" fmla="*/ 99 h 227"/>
                  <a:gd name="T36" fmla="*/ 422 w 709"/>
                  <a:gd name="T37" fmla="*/ 106 h 227"/>
                  <a:gd name="T38" fmla="*/ 465 w 709"/>
                  <a:gd name="T39" fmla="*/ 122 h 227"/>
                  <a:gd name="T40" fmla="*/ 485 w 709"/>
                  <a:gd name="T41" fmla="*/ 120 h 227"/>
                  <a:gd name="T42" fmla="*/ 496 w 709"/>
                  <a:gd name="T43" fmla="*/ 99 h 227"/>
                  <a:gd name="T44" fmla="*/ 545 w 709"/>
                  <a:gd name="T45" fmla="*/ 121 h 227"/>
                  <a:gd name="T46" fmla="*/ 592 w 709"/>
                  <a:gd name="T47" fmla="*/ 124 h 227"/>
                  <a:gd name="T48" fmla="*/ 613 w 709"/>
                  <a:gd name="T49" fmla="*/ 135 h 227"/>
                  <a:gd name="T50" fmla="*/ 618 w 709"/>
                  <a:gd name="T51" fmla="*/ 182 h 227"/>
                  <a:gd name="T52" fmla="*/ 659 w 709"/>
                  <a:gd name="T53" fmla="*/ 192 h 227"/>
                  <a:gd name="T54" fmla="*/ 676 w 709"/>
                  <a:gd name="T55" fmla="*/ 223 h 227"/>
                  <a:gd name="T56" fmla="*/ 709 w 709"/>
                  <a:gd name="T57" fmla="*/ 227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709" h="227">
                    <a:moveTo>
                      <a:pt x="0" y="0"/>
                    </a:moveTo>
                    <a:lnTo>
                      <a:pt x="25" y="8"/>
                    </a:lnTo>
                    <a:lnTo>
                      <a:pt x="84" y="3"/>
                    </a:lnTo>
                    <a:lnTo>
                      <a:pt x="106" y="15"/>
                    </a:lnTo>
                    <a:lnTo>
                      <a:pt x="127" y="33"/>
                    </a:lnTo>
                    <a:lnTo>
                      <a:pt x="130" y="66"/>
                    </a:lnTo>
                    <a:lnTo>
                      <a:pt x="141" y="105"/>
                    </a:lnTo>
                    <a:lnTo>
                      <a:pt x="148" y="112"/>
                    </a:lnTo>
                    <a:lnTo>
                      <a:pt x="191" y="74"/>
                    </a:lnTo>
                    <a:lnTo>
                      <a:pt x="231" y="70"/>
                    </a:lnTo>
                    <a:lnTo>
                      <a:pt x="334" y="20"/>
                    </a:lnTo>
                    <a:lnTo>
                      <a:pt x="357" y="45"/>
                    </a:lnTo>
                    <a:lnTo>
                      <a:pt x="377" y="43"/>
                    </a:lnTo>
                    <a:lnTo>
                      <a:pt x="428" y="11"/>
                    </a:lnTo>
                    <a:lnTo>
                      <a:pt x="430" y="31"/>
                    </a:lnTo>
                    <a:lnTo>
                      <a:pt x="411" y="54"/>
                    </a:lnTo>
                    <a:lnTo>
                      <a:pt x="427" y="73"/>
                    </a:lnTo>
                    <a:lnTo>
                      <a:pt x="422" y="99"/>
                    </a:lnTo>
                    <a:lnTo>
                      <a:pt x="422" y="106"/>
                    </a:lnTo>
                    <a:lnTo>
                      <a:pt x="465" y="122"/>
                    </a:lnTo>
                    <a:lnTo>
                      <a:pt x="485" y="120"/>
                    </a:lnTo>
                    <a:lnTo>
                      <a:pt x="496" y="99"/>
                    </a:lnTo>
                    <a:lnTo>
                      <a:pt x="545" y="121"/>
                    </a:lnTo>
                    <a:lnTo>
                      <a:pt x="592" y="124"/>
                    </a:lnTo>
                    <a:lnTo>
                      <a:pt x="613" y="135"/>
                    </a:lnTo>
                    <a:lnTo>
                      <a:pt x="618" y="182"/>
                    </a:lnTo>
                    <a:lnTo>
                      <a:pt x="659" y="192"/>
                    </a:lnTo>
                    <a:lnTo>
                      <a:pt x="676" y="223"/>
                    </a:lnTo>
                    <a:lnTo>
                      <a:pt x="709" y="22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4" name="Freeform 258">
                <a:extLst>
                  <a:ext uri="{FF2B5EF4-FFF2-40B4-BE49-F238E27FC236}">
                    <a16:creationId xmlns:a16="http://schemas.microsoft.com/office/drawing/2014/main" id="{4D1AD904-5FB4-E364-5707-4A529F4E2E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7" y="2599"/>
                <a:ext cx="2" cy="25"/>
              </a:xfrm>
              <a:custGeom>
                <a:avLst/>
                <a:gdLst>
                  <a:gd name="T0" fmla="*/ 4 w 4"/>
                  <a:gd name="T1" fmla="*/ 2 h 74"/>
                  <a:gd name="T2" fmla="*/ 0 w 4"/>
                  <a:gd name="T3" fmla="*/ 0 h 74"/>
                  <a:gd name="T4" fmla="*/ 0 w 4"/>
                  <a:gd name="T5" fmla="*/ 74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74">
                    <a:moveTo>
                      <a:pt x="4" y="2"/>
                    </a:moveTo>
                    <a:lnTo>
                      <a:pt x="0" y="0"/>
                    </a:lnTo>
                    <a:lnTo>
                      <a:pt x="0" y="7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5" name="Freeform 259">
                <a:extLst>
                  <a:ext uri="{FF2B5EF4-FFF2-40B4-BE49-F238E27FC236}">
                    <a16:creationId xmlns:a16="http://schemas.microsoft.com/office/drawing/2014/main" id="{3574789B-BE5A-253E-2392-3117D66318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8" y="2445"/>
                <a:ext cx="38" cy="109"/>
              </a:xfrm>
              <a:custGeom>
                <a:avLst/>
                <a:gdLst>
                  <a:gd name="T0" fmla="*/ 116 w 116"/>
                  <a:gd name="T1" fmla="*/ 326 h 326"/>
                  <a:gd name="T2" fmla="*/ 108 w 116"/>
                  <a:gd name="T3" fmla="*/ 306 h 326"/>
                  <a:gd name="T4" fmla="*/ 104 w 116"/>
                  <a:gd name="T5" fmla="*/ 267 h 326"/>
                  <a:gd name="T6" fmla="*/ 79 w 116"/>
                  <a:gd name="T7" fmla="*/ 209 h 326"/>
                  <a:gd name="T8" fmla="*/ 51 w 116"/>
                  <a:gd name="T9" fmla="*/ 191 h 326"/>
                  <a:gd name="T10" fmla="*/ 33 w 116"/>
                  <a:gd name="T11" fmla="*/ 145 h 326"/>
                  <a:gd name="T12" fmla="*/ 30 w 116"/>
                  <a:gd name="T13" fmla="*/ 112 h 326"/>
                  <a:gd name="T14" fmla="*/ 13 w 116"/>
                  <a:gd name="T15" fmla="*/ 74 h 326"/>
                  <a:gd name="T16" fmla="*/ 17 w 116"/>
                  <a:gd name="T17" fmla="*/ 52 h 326"/>
                  <a:gd name="T18" fmla="*/ 2 w 116"/>
                  <a:gd name="T19" fmla="*/ 34 h 326"/>
                  <a:gd name="T20" fmla="*/ 13 w 116"/>
                  <a:gd name="T21" fmla="*/ 6 h 326"/>
                  <a:gd name="T22" fmla="*/ 0 w 116"/>
                  <a:gd name="T23" fmla="*/ 0 h 3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16" h="326">
                    <a:moveTo>
                      <a:pt x="116" y="326"/>
                    </a:moveTo>
                    <a:lnTo>
                      <a:pt x="108" y="306"/>
                    </a:lnTo>
                    <a:lnTo>
                      <a:pt x="104" y="267"/>
                    </a:lnTo>
                    <a:lnTo>
                      <a:pt x="79" y="209"/>
                    </a:lnTo>
                    <a:lnTo>
                      <a:pt x="51" y="191"/>
                    </a:lnTo>
                    <a:lnTo>
                      <a:pt x="33" y="145"/>
                    </a:lnTo>
                    <a:lnTo>
                      <a:pt x="30" y="112"/>
                    </a:lnTo>
                    <a:lnTo>
                      <a:pt x="13" y="74"/>
                    </a:lnTo>
                    <a:lnTo>
                      <a:pt x="17" y="52"/>
                    </a:lnTo>
                    <a:lnTo>
                      <a:pt x="2" y="34"/>
                    </a:lnTo>
                    <a:lnTo>
                      <a:pt x="13" y="6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6" name="Freeform 260">
                <a:extLst>
                  <a:ext uri="{FF2B5EF4-FFF2-40B4-BE49-F238E27FC236}">
                    <a16:creationId xmlns:a16="http://schemas.microsoft.com/office/drawing/2014/main" id="{63C313B8-B3C2-8D93-4A5E-7793886D20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5" y="2554"/>
                <a:ext cx="171" cy="132"/>
              </a:xfrm>
              <a:custGeom>
                <a:avLst/>
                <a:gdLst>
                  <a:gd name="T0" fmla="*/ 513 w 513"/>
                  <a:gd name="T1" fmla="*/ 0 h 396"/>
                  <a:gd name="T2" fmla="*/ 478 w 513"/>
                  <a:gd name="T3" fmla="*/ 57 h 396"/>
                  <a:gd name="T4" fmla="*/ 434 w 513"/>
                  <a:gd name="T5" fmla="*/ 81 h 396"/>
                  <a:gd name="T6" fmla="*/ 473 w 513"/>
                  <a:gd name="T7" fmla="*/ 144 h 396"/>
                  <a:gd name="T8" fmla="*/ 465 w 513"/>
                  <a:gd name="T9" fmla="*/ 192 h 396"/>
                  <a:gd name="T10" fmla="*/ 473 w 513"/>
                  <a:gd name="T11" fmla="*/ 212 h 396"/>
                  <a:gd name="T12" fmla="*/ 489 w 513"/>
                  <a:gd name="T13" fmla="*/ 237 h 396"/>
                  <a:gd name="T14" fmla="*/ 477 w 513"/>
                  <a:gd name="T15" fmla="*/ 258 h 396"/>
                  <a:gd name="T16" fmla="*/ 473 w 513"/>
                  <a:gd name="T17" fmla="*/ 285 h 396"/>
                  <a:gd name="T18" fmla="*/ 484 w 513"/>
                  <a:gd name="T19" fmla="*/ 324 h 396"/>
                  <a:gd name="T20" fmla="*/ 463 w 513"/>
                  <a:gd name="T21" fmla="*/ 327 h 396"/>
                  <a:gd name="T22" fmla="*/ 421 w 513"/>
                  <a:gd name="T23" fmla="*/ 377 h 396"/>
                  <a:gd name="T24" fmla="*/ 360 w 513"/>
                  <a:gd name="T25" fmla="*/ 376 h 396"/>
                  <a:gd name="T26" fmla="*/ 262 w 513"/>
                  <a:gd name="T27" fmla="*/ 332 h 396"/>
                  <a:gd name="T28" fmla="*/ 242 w 513"/>
                  <a:gd name="T29" fmla="*/ 327 h 396"/>
                  <a:gd name="T30" fmla="*/ 223 w 513"/>
                  <a:gd name="T31" fmla="*/ 341 h 396"/>
                  <a:gd name="T32" fmla="*/ 215 w 513"/>
                  <a:gd name="T33" fmla="*/ 390 h 396"/>
                  <a:gd name="T34" fmla="*/ 147 w 513"/>
                  <a:gd name="T35" fmla="*/ 396 h 396"/>
                  <a:gd name="T36" fmla="*/ 66 w 513"/>
                  <a:gd name="T37" fmla="*/ 384 h 396"/>
                  <a:gd name="T38" fmla="*/ 0 w 513"/>
                  <a:gd name="T39" fmla="*/ 336 h 3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13" h="396">
                    <a:moveTo>
                      <a:pt x="513" y="0"/>
                    </a:moveTo>
                    <a:lnTo>
                      <a:pt x="478" y="57"/>
                    </a:lnTo>
                    <a:lnTo>
                      <a:pt x="434" y="81"/>
                    </a:lnTo>
                    <a:lnTo>
                      <a:pt x="473" y="144"/>
                    </a:lnTo>
                    <a:lnTo>
                      <a:pt x="465" y="192"/>
                    </a:lnTo>
                    <a:lnTo>
                      <a:pt x="473" y="212"/>
                    </a:lnTo>
                    <a:lnTo>
                      <a:pt x="489" y="237"/>
                    </a:lnTo>
                    <a:lnTo>
                      <a:pt x="477" y="258"/>
                    </a:lnTo>
                    <a:lnTo>
                      <a:pt x="473" y="285"/>
                    </a:lnTo>
                    <a:lnTo>
                      <a:pt x="484" y="324"/>
                    </a:lnTo>
                    <a:lnTo>
                      <a:pt x="463" y="327"/>
                    </a:lnTo>
                    <a:lnTo>
                      <a:pt x="421" y="377"/>
                    </a:lnTo>
                    <a:lnTo>
                      <a:pt x="360" y="376"/>
                    </a:lnTo>
                    <a:lnTo>
                      <a:pt x="262" y="332"/>
                    </a:lnTo>
                    <a:lnTo>
                      <a:pt x="242" y="327"/>
                    </a:lnTo>
                    <a:lnTo>
                      <a:pt x="223" y="341"/>
                    </a:lnTo>
                    <a:lnTo>
                      <a:pt x="215" y="390"/>
                    </a:lnTo>
                    <a:lnTo>
                      <a:pt x="147" y="396"/>
                    </a:lnTo>
                    <a:lnTo>
                      <a:pt x="66" y="384"/>
                    </a:lnTo>
                    <a:lnTo>
                      <a:pt x="0" y="33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7" name="Freeform 261">
                <a:extLst>
                  <a:ext uri="{FF2B5EF4-FFF2-40B4-BE49-F238E27FC236}">
                    <a16:creationId xmlns:a16="http://schemas.microsoft.com/office/drawing/2014/main" id="{A6C4FB1C-A562-C6EF-8069-FEBC10381F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1" y="2744"/>
                <a:ext cx="236" cy="155"/>
              </a:xfrm>
              <a:custGeom>
                <a:avLst/>
                <a:gdLst>
                  <a:gd name="T0" fmla="*/ 0 w 706"/>
                  <a:gd name="T1" fmla="*/ 62 h 467"/>
                  <a:gd name="T2" fmla="*/ 61 w 706"/>
                  <a:gd name="T3" fmla="*/ 70 h 467"/>
                  <a:gd name="T4" fmla="*/ 68 w 706"/>
                  <a:gd name="T5" fmla="*/ 76 h 467"/>
                  <a:gd name="T6" fmla="*/ 65 w 706"/>
                  <a:gd name="T7" fmla="*/ 116 h 467"/>
                  <a:gd name="T8" fmla="*/ 109 w 706"/>
                  <a:gd name="T9" fmla="*/ 86 h 467"/>
                  <a:gd name="T10" fmla="*/ 130 w 706"/>
                  <a:gd name="T11" fmla="*/ 83 h 467"/>
                  <a:gd name="T12" fmla="*/ 147 w 706"/>
                  <a:gd name="T13" fmla="*/ 129 h 467"/>
                  <a:gd name="T14" fmla="*/ 189 w 706"/>
                  <a:gd name="T15" fmla="*/ 138 h 467"/>
                  <a:gd name="T16" fmla="*/ 201 w 706"/>
                  <a:gd name="T17" fmla="*/ 131 h 467"/>
                  <a:gd name="T18" fmla="*/ 186 w 706"/>
                  <a:gd name="T19" fmla="*/ 118 h 467"/>
                  <a:gd name="T20" fmla="*/ 192 w 706"/>
                  <a:gd name="T21" fmla="*/ 105 h 467"/>
                  <a:gd name="T22" fmla="*/ 221 w 706"/>
                  <a:gd name="T23" fmla="*/ 61 h 467"/>
                  <a:gd name="T24" fmla="*/ 235 w 706"/>
                  <a:gd name="T25" fmla="*/ 60 h 467"/>
                  <a:gd name="T26" fmla="*/ 236 w 706"/>
                  <a:gd name="T27" fmla="*/ 74 h 467"/>
                  <a:gd name="T28" fmla="*/ 249 w 706"/>
                  <a:gd name="T29" fmla="*/ 59 h 467"/>
                  <a:gd name="T30" fmla="*/ 261 w 706"/>
                  <a:gd name="T31" fmla="*/ 58 h 467"/>
                  <a:gd name="T32" fmla="*/ 278 w 706"/>
                  <a:gd name="T33" fmla="*/ 22 h 467"/>
                  <a:gd name="T34" fmla="*/ 310 w 706"/>
                  <a:gd name="T35" fmla="*/ 0 h 467"/>
                  <a:gd name="T36" fmla="*/ 357 w 706"/>
                  <a:gd name="T37" fmla="*/ 2 h 467"/>
                  <a:gd name="T38" fmla="*/ 366 w 706"/>
                  <a:gd name="T39" fmla="*/ 21 h 467"/>
                  <a:gd name="T40" fmla="*/ 394 w 706"/>
                  <a:gd name="T41" fmla="*/ 39 h 467"/>
                  <a:gd name="T42" fmla="*/ 389 w 706"/>
                  <a:gd name="T43" fmla="*/ 59 h 467"/>
                  <a:gd name="T44" fmla="*/ 372 w 706"/>
                  <a:gd name="T45" fmla="*/ 88 h 467"/>
                  <a:gd name="T46" fmla="*/ 380 w 706"/>
                  <a:gd name="T47" fmla="*/ 100 h 467"/>
                  <a:gd name="T48" fmla="*/ 401 w 706"/>
                  <a:gd name="T49" fmla="*/ 112 h 467"/>
                  <a:gd name="T50" fmla="*/ 466 w 706"/>
                  <a:gd name="T51" fmla="*/ 93 h 467"/>
                  <a:gd name="T52" fmla="*/ 475 w 706"/>
                  <a:gd name="T53" fmla="*/ 118 h 467"/>
                  <a:gd name="T54" fmla="*/ 518 w 706"/>
                  <a:gd name="T55" fmla="*/ 141 h 467"/>
                  <a:gd name="T56" fmla="*/ 507 w 706"/>
                  <a:gd name="T57" fmla="*/ 176 h 467"/>
                  <a:gd name="T58" fmla="*/ 515 w 706"/>
                  <a:gd name="T59" fmla="*/ 183 h 467"/>
                  <a:gd name="T60" fmla="*/ 555 w 706"/>
                  <a:gd name="T61" fmla="*/ 178 h 467"/>
                  <a:gd name="T62" fmla="*/ 636 w 706"/>
                  <a:gd name="T63" fmla="*/ 259 h 467"/>
                  <a:gd name="T64" fmla="*/ 663 w 706"/>
                  <a:gd name="T65" fmla="*/ 263 h 467"/>
                  <a:gd name="T66" fmla="*/ 706 w 706"/>
                  <a:gd name="T67" fmla="*/ 366 h 467"/>
                  <a:gd name="T68" fmla="*/ 672 w 706"/>
                  <a:gd name="T69" fmla="*/ 429 h 467"/>
                  <a:gd name="T70" fmla="*/ 632 w 706"/>
                  <a:gd name="T71" fmla="*/ 433 h 467"/>
                  <a:gd name="T72" fmla="*/ 634 w 706"/>
                  <a:gd name="T73" fmla="*/ 453 h 467"/>
                  <a:gd name="T74" fmla="*/ 628 w 706"/>
                  <a:gd name="T75" fmla="*/ 467 h 4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706" h="467">
                    <a:moveTo>
                      <a:pt x="0" y="62"/>
                    </a:moveTo>
                    <a:lnTo>
                      <a:pt x="61" y="70"/>
                    </a:lnTo>
                    <a:lnTo>
                      <a:pt x="68" y="76"/>
                    </a:lnTo>
                    <a:lnTo>
                      <a:pt x="65" y="116"/>
                    </a:lnTo>
                    <a:lnTo>
                      <a:pt x="109" y="86"/>
                    </a:lnTo>
                    <a:lnTo>
                      <a:pt x="130" y="83"/>
                    </a:lnTo>
                    <a:lnTo>
                      <a:pt x="147" y="129"/>
                    </a:lnTo>
                    <a:lnTo>
                      <a:pt x="189" y="138"/>
                    </a:lnTo>
                    <a:lnTo>
                      <a:pt x="201" y="131"/>
                    </a:lnTo>
                    <a:lnTo>
                      <a:pt x="186" y="118"/>
                    </a:lnTo>
                    <a:lnTo>
                      <a:pt x="192" y="105"/>
                    </a:lnTo>
                    <a:lnTo>
                      <a:pt x="221" y="61"/>
                    </a:lnTo>
                    <a:lnTo>
                      <a:pt x="235" y="60"/>
                    </a:lnTo>
                    <a:lnTo>
                      <a:pt x="236" y="74"/>
                    </a:lnTo>
                    <a:lnTo>
                      <a:pt x="249" y="59"/>
                    </a:lnTo>
                    <a:lnTo>
                      <a:pt x="261" y="58"/>
                    </a:lnTo>
                    <a:lnTo>
                      <a:pt x="278" y="22"/>
                    </a:lnTo>
                    <a:lnTo>
                      <a:pt x="310" y="0"/>
                    </a:lnTo>
                    <a:lnTo>
                      <a:pt x="357" y="2"/>
                    </a:lnTo>
                    <a:lnTo>
                      <a:pt x="366" y="21"/>
                    </a:lnTo>
                    <a:lnTo>
                      <a:pt x="394" y="39"/>
                    </a:lnTo>
                    <a:lnTo>
                      <a:pt x="389" y="59"/>
                    </a:lnTo>
                    <a:lnTo>
                      <a:pt x="372" y="88"/>
                    </a:lnTo>
                    <a:lnTo>
                      <a:pt x="380" y="100"/>
                    </a:lnTo>
                    <a:lnTo>
                      <a:pt x="401" y="112"/>
                    </a:lnTo>
                    <a:lnTo>
                      <a:pt x="466" y="93"/>
                    </a:lnTo>
                    <a:lnTo>
                      <a:pt x="475" y="118"/>
                    </a:lnTo>
                    <a:lnTo>
                      <a:pt x="518" y="141"/>
                    </a:lnTo>
                    <a:lnTo>
                      <a:pt x="507" y="176"/>
                    </a:lnTo>
                    <a:lnTo>
                      <a:pt x="515" y="183"/>
                    </a:lnTo>
                    <a:lnTo>
                      <a:pt x="555" y="178"/>
                    </a:lnTo>
                    <a:lnTo>
                      <a:pt x="636" y="259"/>
                    </a:lnTo>
                    <a:lnTo>
                      <a:pt x="663" y="263"/>
                    </a:lnTo>
                    <a:lnTo>
                      <a:pt x="706" y="366"/>
                    </a:lnTo>
                    <a:lnTo>
                      <a:pt x="672" y="429"/>
                    </a:lnTo>
                    <a:lnTo>
                      <a:pt x="632" y="433"/>
                    </a:lnTo>
                    <a:lnTo>
                      <a:pt x="634" y="453"/>
                    </a:lnTo>
                    <a:lnTo>
                      <a:pt x="628" y="46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8" name="Freeform 262">
                <a:extLst>
                  <a:ext uri="{FF2B5EF4-FFF2-40B4-BE49-F238E27FC236}">
                    <a16:creationId xmlns:a16="http://schemas.microsoft.com/office/drawing/2014/main" id="{FAD6ED2E-92DC-C262-8FA2-14AF7A9CCE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7" y="2624"/>
                <a:ext cx="59" cy="131"/>
              </a:xfrm>
              <a:custGeom>
                <a:avLst/>
                <a:gdLst>
                  <a:gd name="T0" fmla="*/ 91 w 176"/>
                  <a:gd name="T1" fmla="*/ 394 h 394"/>
                  <a:gd name="T2" fmla="*/ 147 w 176"/>
                  <a:gd name="T3" fmla="*/ 349 h 394"/>
                  <a:gd name="T4" fmla="*/ 151 w 176"/>
                  <a:gd name="T5" fmla="*/ 321 h 394"/>
                  <a:gd name="T6" fmla="*/ 171 w 176"/>
                  <a:gd name="T7" fmla="*/ 319 h 394"/>
                  <a:gd name="T8" fmla="*/ 176 w 176"/>
                  <a:gd name="T9" fmla="*/ 299 h 394"/>
                  <a:gd name="T10" fmla="*/ 116 w 176"/>
                  <a:gd name="T11" fmla="*/ 231 h 394"/>
                  <a:gd name="T12" fmla="*/ 100 w 176"/>
                  <a:gd name="T13" fmla="*/ 205 h 394"/>
                  <a:gd name="T14" fmla="*/ 67 w 176"/>
                  <a:gd name="T15" fmla="*/ 208 h 394"/>
                  <a:gd name="T16" fmla="*/ 58 w 176"/>
                  <a:gd name="T17" fmla="*/ 182 h 394"/>
                  <a:gd name="T18" fmla="*/ 64 w 176"/>
                  <a:gd name="T19" fmla="*/ 94 h 394"/>
                  <a:gd name="T20" fmla="*/ 53 w 176"/>
                  <a:gd name="T21" fmla="*/ 62 h 394"/>
                  <a:gd name="T22" fmla="*/ 27 w 176"/>
                  <a:gd name="T23" fmla="*/ 58 h 394"/>
                  <a:gd name="T24" fmla="*/ 25 w 176"/>
                  <a:gd name="T25" fmla="*/ 38 h 394"/>
                  <a:gd name="T26" fmla="*/ 0 w 176"/>
                  <a:gd name="T27" fmla="*/ 0 h 3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6" h="394">
                    <a:moveTo>
                      <a:pt x="91" y="394"/>
                    </a:moveTo>
                    <a:lnTo>
                      <a:pt x="147" y="349"/>
                    </a:lnTo>
                    <a:lnTo>
                      <a:pt x="151" y="321"/>
                    </a:lnTo>
                    <a:lnTo>
                      <a:pt x="171" y="319"/>
                    </a:lnTo>
                    <a:lnTo>
                      <a:pt x="176" y="299"/>
                    </a:lnTo>
                    <a:lnTo>
                      <a:pt x="116" y="231"/>
                    </a:lnTo>
                    <a:lnTo>
                      <a:pt x="100" y="205"/>
                    </a:lnTo>
                    <a:lnTo>
                      <a:pt x="67" y="208"/>
                    </a:lnTo>
                    <a:lnTo>
                      <a:pt x="58" y="182"/>
                    </a:lnTo>
                    <a:lnTo>
                      <a:pt x="64" y="94"/>
                    </a:lnTo>
                    <a:lnTo>
                      <a:pt x="53" y="62"/>
                    </a:lnTo>
                    <a:lnTo>
                      <a:pt x="27" y="58"/>
                    </a:lnTo>
                    <a:lnTo>
                      <a:pt x="25" y="38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9" name="Freeform 263">
                <a:extLst>
                  <a:ext uri="{FF2B5EF4-FFF2-40B4-BE49-F238E27FC236}">
                    <a16:creationId xmlns:a16="http://schemas.microsoft.com/office/drawing/2014/main" id="{77B406E2-493F-57F6-F6CA-0F10BD0EED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8" y="2755"/>
                <a:ext cx="140" cy="181"/>
              </a:xfrm>
              <a:custGeom>
                <a:avLst/>
                <a:gdLst>
                  <a:gd name="T0" fmla="*/ 0 w 420"/>
                  <a:gd name="T1" fmla="*/ 542 h 542"/>
                  <a:gd name="T2" fmla="*/ 16 w 420"/>
                  <a:gd name="T3" fmla="*/ 494 h 542"/>
                  <a:gd name="T4" fmla="*/ 74 w 420"/>
                  <a:gd name="T5" fmla="*/ 462 h 542"/>
                  <a:gd name="T6" fmla="*/ 72 w 420"/>
                  <a:gd name="T7" fmla="*/ 442 h 542"/>
                  <a:gd name="T8" fmla="*/ 93 w 420"/>
                  <a:gd name="T9" fmla="*/ 453 h 542"/>
                  <a:gd name="T10" fmla="*/ 150 w 420"/>
                  <a:gd name="T11" fmla="*/ 421 h 542"/>
                  <a:gd name="T12" fmla="*/ 162 w 420"/>
                  <a:gd name="T13" fmla="*/ 400 h 542"/>
                  <a:gd name="T14" fmla="*/ 194 w 420"/>
                  <a:gd name="T15" fmla="*/ 390 h 542"/>
                  <a:gd name="T16" fmla="*/ 198 w 420"/>
                  <a:gd name="T17" fmla="*/ 363 h 542"/>
                  <a:gd name="T18" fmla="*/ 178 w 420"/>
                  <a:gd name="T19" fmla="*/ 365 h 542"/>
                  <a:gd name="T20" fmla="*/ 164 w 420"/>
                  <a:gd name="T21" fmla="*/ 352 h 542"/>
                  <a:gd name="T22" fmla="*/ 181 w 420"/>
                  <a:gd name="T23" fmla="*/ 311 h 542"/>
                  <a:gd name="T24" fmla="*/ 206 w 420"/>
                  <a:gd name="T25" fmla="*/ 295 h 542"/>
                  <a:gd name="T26" fmla="*/ 210 w 420"/>
                  <a:gd name="T27" fmla="*/ 268 h 542"/>
                  <a:gd name="T28" fmla="*/ 255 w 420"/>
                  <a:gd name="T29" fmla="*/ 257 h 542"/>
                  <a:gd name="T30" fmla="*/ 304 w 420"/>
                  <a:gd name="T31" fmla="*/ 272 h 542"/>
                  <a:gd name="T32" fmla="*/ 331 w 420"/>
                  <a:gd name="T33" fmla="*/ 270 h 542"/>
                  <a:gd name="T34" fmla="*/ 321 w 420"/>
                  <a:gd name="T35" fmla="*/ 231 h 542"/>
                  <a:gd name="T36" fmla="*/ 347 w 420"/>
                  <a:gd name="T37" fmla="*/ 161 h 542"/>
                  <a:gd name="T38" fmla="*/ 351 w 420"/>
                  <a:gd name="T39" fmla="*/ 134 h 542"/>
                  <a:gd name="T40" fmla="*/ 343 w 420"/>
                  <a:gd name="T41" fmla="*/ 108 h 542"/>
                  <a:gd name="T42" fmla="*/ 355 w 420"/>
                  <a:gd name="T43" fmla="*/ 86 h 542"/>
                  <a:gd name="T44" fmla="*/ 339 w 420"/>
                  <a:gd name="T45" fmla="*/ 67 h 542"/>
                  <a:gd name="T46" fmla="*/ 384 w 420"/>
                  <a:gd name="T47" fmla="*/ 43 h 542"/>
                  <a:gd name="T48" fmla="*/ 420 w 420"/>
                  <a:gd name="T49" fmla="*/ 0 h 5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20" h="542">
                    <a:moveTo>
                      <a:pt x="0" y="542"/>
                    </a:moveTo>
                    <a:lnTo>
                      <a:pt x="16" y="494"/>
                    </a:lnTo>
                    <a:lnTo>
                      <a:pt x="74" y="462"/>
                    </a:lnTo>
                    <a:lnTo>
                      <a:pt x="72" y="442"/>
                    </a:lnTo>
                    <a:lnTo>
                      <a:pt x="93" y="453"/>
                    </a:lnTo>
                    <a:lnTo>
                      <a:pt x="150" y="421"/>
                    </a:lnTo>
                    <a:lnTo>
                      <a:pt x="162" y="400"/>
                    </a:lnTo>
                    <a:lnTo>
                      <a:pt x="194" y="390"/>
                    </a:lnTo>
                    <a:lnTo>
                      <a:pt x="198" y="363"/>
                    </a:lnTo>
                    <a:lnTo>
                      <a:pt x="178" y="365"/>
                    </a:lnTo>
                    <a:lnTo>
                      <a:pt x="164" y="352"/>
                    </a:lnTo>
                    <a:lnTo>
                      <a:pt x="181" y="311"/>
                    </a:lnTo>
                    <a:lnTo>
                      <a:pt x="206" y="295"/>
                    </a:lnTo>
                    <a:lnTo>
                      <a:pt x="210" y="268"/>
                    </a:lnTo>
                    <a:lnTo>
                      <a:pt x="255" y="257"/>
                    </a:lnTo>
                    <a:lnTo>
                      <a:pt x="304" y="272"/>
                    </a:lnTo>
                    <a:lnTo>
                      <a:pt x="331" y="270"/>
                    </a:lnTo>
                    <a:lnTo>
                      <a:pt x="321" y="231"/>
                    </a:lnTo>
                    <a:lnTo>
                      <a:pt x="347" y="161"/>
                    </a:lnTo>
                    <a:lnTo>
                      <a:pt x="351" y="134"/>
                    </a:lnTo>
                    <a:lnTo>
                      <a:pt x="343" y="108"/>
                    </a:lnTo>
                    <a:lnTo>
                      <a:pt x="355" y="86"/>
                    </a:lnTo>
                    <a:lnTo>
                      <a:pt x="339" y="67"/>
                    </a:lnTo>
                    <a:lnTo>
                      <a:pt x="384" y="43"/>
                    </a:lnTo>
                    <a:lnTo>
                      <a:pt x="42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0" name="Freeform 264">
                <a:extLst>
                  <a:ext uri="{FF2B5EF4-FFF2-40B4-BE49-F238E27FC236}">
                    <a16:creationId xmlns:a16="http://schemas.microsoft.com/office/drawing/2014/main" id="{77B021D2-8AC3-DA5E-55C0-2EC3B28203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1" y="2447"/>
                <a:ext cx="106" cy="197"/>
              </a:xfrm>
              <a:custGeom>
                <a:avLst/>
                <a:gdLst>
                  <a:gd name="T0" fmla="*/ 218 w 319"/>
                  <a:gd name="T1" fmla="*/ 591 h 591"/>
                  <a:gd name="T2" fmla="*/ 224 w 319"/>
                  <a:gd name="T3" fmla="*/ 583 h 591"/>
                  <a:gd name="T4" fmla="*/ 217 w 319"/>
                  <a:gd name="T5" fmla="*/ 511 h 591"/>
                  <a:gd name="T6" fmla="*/ 182 w 319"/>
                  <a:gd name="T7" fmla="*/ 494 h 591"/>
                  <a:gd name="T8" fmla="*/ 180 w 319"/>
                  <a:gd name="T9" fmla="*/ 474 h 591"/>
                  <a:gd name="T10" fmla="*/ 165 w 319"/>
                  <a:gd name="T11" fmla="*/ 455 h 591"/>
                  <a:gd name="T12" fmla="*/ 169 w 319"/>
                  <a:gd name="T13" fmla="*/ 435 h 591"/>
                  <a:gd name="T14" fmla="*/ 109 w 319"/>
                  <a:gd name="T15" fmla="*/ 434 h 591"/>
                  <a:gd name="T16" fmla="*/ 82 w 319"/>
                  <a:gd name="T17" fmla="*/ 422 h 591"/>
                  <a:gd name="T18" fmla="*/ 54 w 319"/>
                  <a:gd name="T19" fmla="*/ 425 h 591"/>
                  <a:gd name="T20" fmla="*/ 11 w 319"/>
                  <a:gd name="T21" fmla="*/ 388 h 591"/>
                  <a:gd name="T22" fmla="*/ 16 w 319"/>
                  <a:gd name="T23" fmla="*/ 368 h 591"/>
                  <a:gd name="T24" fmla="*/ 0 w 319"/>
                  <a:gd name="T25" fmla="*/ 337 h 591"/>
                  <a:gd name="T26" fmla="*/ 12 w 319"/>
                  <a:gd name="T27" fmla="*/ 328 h 591"/>
                  <a:gd name="T28" fmla="*/ 40 w 319"/>
                  <a:gd name="T29" fmla="*/ 332 h 591"/>
                  <a:gd name="T30" fmla="*/ 52 w 319"/>
                  <a:gd name="T31" fmla="*/ 325 h 591"/>
                  <a:gd name="T32" fmla="*/ 29 w 319"/>
                  <a:gd name="T33" fmla="*/ 293 h 591"/>
                  <a:gd name="T34" fmla="*/ 31 w 319"/>
                  <a:gd name="T35" fmla="*/ 246 h 591"/>
                  <a:gd name="T36" fmla="*/ 142 w 319"/>
                  <a:gd name="T37" fmla="*/ 276 h 591"/>
                  <a:gd name="T38" fmla="*/ 155 w 319"/>
                  <a:gd name="T39" fmla="*/ 268 h 591"/>
                  <a:gd name="T40" fmla="*/ 166 w 319"/>
                  <a:gd name="T41" fmla="*/ 247 h 591"/>
                  <a:gd name="T42" fmla="*/ 184 w 319"/>
                  <a:gd name="T43" fmla="*/ 232 h 591"/>
                  <a:gd name="T44" fmla="*/ 140 w 319"/>
                  <a:gd name="T45" fmla="*/ 189 h 591"/>
                  <a:gd name="T46" fmla="*/ 174 w 319"/>
                  <a:gd name="T47" fmla="*/ 112 h 591"/>
                  <a:gd name="T48" fmla="*/ 169 w 319"/>
                  <a:gd name="T49" fmla="*/ 72 h 591"/>
                  <a:gd name="T50" fmla="*/ 237 w 319"/>
                  <a:gd name="T51" fmla="*/ 73 h 591"/>
                  <a:gd name="T52" fmla="*/ 262 w 319"/>
                  <a:gd name="T53" fmla="*/ 57 h 591"/>
                  <a:gd name="T54" fmla="*/ 289 w 319"/>
                  <a:gd name="T55" fmla="*/ 54 h 591"/>
                  <a:gd name="T56" fmla="*/ 319 w 319"/>
                  <a:gd name="T57" fmla="*/ 18 h 591"/>
                  <a:gd name="T58" fmla="*/ 311 w 319"/>
                  <a:gd name="T59" fmla="*/ 5 h 591"/>
                  <a:gd name="T60" fmla="*/ 297 w 319"/>
                  <a:gd name="T61" fmla="*/ 0 h 5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319" h="591">
                    <a:moveTo>
                      <a:pt x="218" y="591"/>
                    </a:moveTo>
                    <a:lnTo>
                      <a:pt x="224" y="583"/>
                    </a:lnTo>
                    <a:lnTo>
                      <a:pt x="217" y="511"/>
                    </a:lnTo>
                    <a:lnTo>
                      <a:pt x="182" y="494"/>
                    </a:lnTo>
                    <a:lnTo>
                      <a:pt x="180" y="474"/>
                    </a:lnTo>
                    <a:lnTo>
                      <a:pt x="165" y="455"/>
                    </a:lnTo>
                    <a:lnTo>
                      <a:pt x="169" y="435"/>
                    </a:lnTo>
                    <a:lnTo>
                      <a:pt x="109" y="434"/>
                    </a:lnTo>
                    <a:lnTo>
                      <a:pt x="82" y="422"/>
                    </a:lnTo>
                    <a:lnTo>
                      <a:pt x="54" y="425"/>
                    </a:lnTo>
                    <a:lnTo>
                      <a:pt x="11" y="388"/>
                    </a:lnTo>
                    <a:lnTo>
                      <a:pt x="16" y="368"/>
                    </a:lnTo>
                    <a:lnTo>
                      <a:pt x="0" y="337"/>
                    </a:lnTo>
                    <a:lnTo>
                      <a:pt x="12" y="328"/>
                    </a:lnTo>
                    <a:lnTo>
                      <a:pt x="40" y="332"/>
                    </a:lnTo>
                    <a:lnTo>
                      <a:pt x="52" y="325"/>
                    </a:lnTo>
                    <a:lnTo>
                      <a:pt x="29" y="293"/>
                    </a:lnTo>
                    <a:lnTo>
                      <a:pt x="31" y="246"/>
                    </a:lnTo>
                    <a:lnTo>
                      <a:pt x="142" y="276"/>
                    </a:lnTo>
                    <a:lnTo>
                      <a:pt x="155" y="268"/>
                    </a:lnTo>
                    <a:lnTo>
                      <a:pt x="166" y="247"/>
                    </a:lnTo>
                    <a:lnTo>
                      <a:pt x="184" y="232"/>
                    </a:lnTo>
                    <a:lnTo>
                      <a:pt x="140" y="189"/>
                    </a:lnTo>
                    <a:lnTo>
                      <a:pt x="174" y="112"/>
                    </a:lnTo>
                    <a:lnTo>
                      <a:pt x="169" y="72"/>
                    </a:lnTo>
                    <a:lnTo>
                      <a:pt x="237" y="73"/>
                    </a:lnTo>
                    <a:lnTo>
                      <a:pt x="262" y="57"/>
                    </a:lnTo>
                    <a:lnTo>
                      <a:pt x="289" y="54"/>
                    </a:lnTo>
                    <a:lnTo>
                      <a:pt x="319" y="18"/>
                    </a:lnTo>
                    <a:lnTo>
                      <a:pt x="311" y="5"/>
                    </a:lnTo>
                    <a:lnTo>
                      <a:pt x="297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1" name="Freeform 265">
                <a:extLst>
                  <a:ext uri="{FF2B5EF4-FFF2-40B4-BE49-F238E27FC236}">
                    <a16:creationId xmlns:a16="http://schemas.microsoft.com/office/drawing/2014/main" id="{862CD57A-F13C-0863-898A-BB5AE74F11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9" y="2560"/>
                <a:ext cx="55" cy="53"/>
              </a:xfrm>
              <a:custGeom>
                <a:avLst/>
                <a:gdLst>
                  <a:gd name="T0" fmla="*/ 115 w 164"/>
                  <a:gd name="T1" fmla="*/ 23 h 159"/>
                  <a:gd name="T2" fmla="*/ 116 w 164"/>
                  <a:gd name="T3" fmla="*/ 43 h 159"/>
                  <a:gd name="T4" fmla="*/ 130 w 164"/>
                  <a:gd name="T5" fmla="*/ 42 h 159"/>
                  <a:gd name="T6" fmla="*/ 144 w 164"/>
                  <a:gd name="T7" fmla="*/ 53 h 159"/>
                  <a:gd name="T8" fmla="*/ 164 w 164"/>
                  <a:gd name="T9" fmla="*/ 52 h 159"/>
                  <a:gd name="T10" fmla="*/ 164 w 164"/>
                  <a:gd name="T11" fmla="*/ 59 h 159"/>
                  <a:gd name="T12" fmla="*/ 153 w 164"/>
                  <a:gd name="T13" fmla="*/ 73 h 159"/>
                  <a:gd name="T14" fmla="*/ 126 w 164"/>
                  <a:gd name="T15" fmla="*/ 76 h 159"/>
                  <a:gd name="T16" fmla="*/ 121 w 164"/>
                  <a:gd name="T17" fmla="*/ 97 h 159"/>
                  <a:gd name="T18" fmla="*/ 116 w 164"/>
                  <a:gd name="T19" fmla="*/ 110 h 159"/>
                  <a:gd name="T20" fmla="*/ 117 w 164"/>
                  <a:gd name="T21" fmla="*/ 117 h 159"/>
                  <a:gd name="T22" fmla="*/ 103 w 164"/>
                  <a:gd name="T23" fmla="*/ 125 h 159"/>
                  <a:gd name="T24" fmla="*/ 98 w 164"/>
                  <a:gd name="T25" fmla="*/ 131 h 159"/>
                  <a:gd name="T26" fmla="*/ 100 w 164"/>
                  <a:gd name="T27" fmla="*/ 159 h 159"/>
                  <a:gd name="T28" fmla="*/ 93 w 164"/>
                  <a:gd name="T29" fmla="*/ 153 h 159"/>
                  <a:gd name="T30" fmla="*/ 73 w 164"/>
                  <a:gd name="T31" fmla="*/ 147 h 159"/>
                  <a:gd name="T32" fmla="*/ 44 w 164"/>
                  <a:gd name="T33" fmla="*/ 137 h 159"/>
                  <a:gd name="T34" fmla="*/ 19 w 164"/>
                  <a:gd name="T35" fmla="*/ 146 h 159"/>
                  <a:gd name="T36" fmla="*/ 17 w 164"/>
                  <a:gd name="T37" fmla="*/ 132 h 159"/>
                  <a:gd name="T38" fmla="*/ 9 w 164"/>
                  <a:gd name="T39" fmla="*/ 120 h 159"/>
                  <a:gd name="T40" fmla="*/ 21 w 164"/>
                  <a:gd name="T41" fmla="*/ 105 h 159"/>
                  <a:gd name="T42" fmla="*/ 0 w 164"/>
                  <a:gd name="T43" fmla="*/ 93 h 159"/>
                  <a:gd name="T44" fmla="*/ 18 w 164"/>
                  <a:gd name="T45" fmla="*/ 72 h 159"/>
                  <a:gd name="T46" fmla="*/ 32 w 164"/>
                  <a:gd name="T47" fmla="*/ 64 h 159"/>
                  <a:gd name="T48" fmla="*/ 28 w 164"/>
                  <a:gd name="T49" fmla="*/ 38 h 159"/>
                  <a:gd name="T50" fmla="*/ 34 w 164"/>
                  <a:gd name="T51" fmla="*/ 24 h 159"/>
                  <a:gd name="T52" fmla="*/ 66 w 164"/>
                  <a:gd name="T53" fmla="*/ 7 h 159"/>
                  <a:gd name="T54" fmla="*/ 66 w 164"/>
                  <a:gd name="T55" fmla="*/ 14 h 159"/>
                  <a:gd name="T56" fmla="*/ 79 w 164"/>
                  <a:gd name="T57" fmla="*/ 0 h 159"/>
                  <a:gd name="T58" fmla="*/ 86 w 164"/>
                  <a:gd name="T59" fmla="*/ 6 h 159"/>
                  <a:gd name="T60" fmla="*/ 93 w 164"/>
                  <a:gd name="T61" fmla="*/ 5 h 159"/>
                  <a:gd name="T62" fmla="*/ 115 w 164"/>
                  <a:gd name="T63" fmla="*/ 23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64" h="159">
                    <a:moveTo>
                      <a:pt x="115" y="23"/>
                    </a:moveTo>
                    <a:lnTo>
                      <a:pt x="116" y="43"/>
                    </a:lnTo>
                    <a:lnTo>
                      <a:pt x="130" y="42"/>
                    </a:lnTo>
                    <a:lnTo>
                      <a:pt x="144" y="53"/>
                    </a:lnTo>
                    <a:lnTo>
                      <a:pt x="164" y="52"/>
                    </a:lnTo>
                    <a:lnTo>
                      <a:pt x="164" y="59"/>
                    </a:lnTo>
                    <a:lnTo>
                      <a:pt x="153" y="73"/>
                    </a:lnTo>
                    <a:lnTo>
                      <a:pt x="126" y="76"/>
                    </a:lnTo>
                    <a:lnTo>
                      <a:pt x="121" y="97"/>
                    </a:lnTo>
                    <a:lnTo>
                      <a:pt x="116" y="110"/>
                    </a:lnTo>
                    <a:lnTo>
                      <a:pt x="117" y="117"/>
                    </a:lnTo>
                    <a:lnTo>
                      <a:pt x="103" y="125"/>
                    </a:lnTo>
                    <a:lnTo>
                      <a:pt x="98" y="131"/>
                    </a:lnTo>
                    <a:lnTo>
                      <a:pt x="100" y="159"/>
                    </a:lnTo>
                    <a:lnTo>
                      <a:pt x="93" y="153"/>
                    </a:lnTo>
                    <a:lnTo>
                      <a:pt x="73" y="147"/>
                    </a:lnTo>
                    <a:lnTo>
                      <a:pt x="44" y="137"/>
                    </a:lnTo>
                    <a:lnTo>
                      <a:pt x="19" y="146"/>
                    </a:lnTo>
                    <a:lnTo>
                      <a:pt x="17" y="132"/>
                    </a:lnTo>
                    <a:lnTo>
                      <a:pt x="9" y="120"/>
                    </a:lnTo>
                    <a:lnTo>
                      <a:pt x="21" y="105"/>
                    </a:lnTo>
                    <a:lnTo>
                      <a:pt x="0" y="93"/>
                    </a:lnTo>
                    <a:lnTo>
                      <a:pt x="18" y="72"/>
                    </a:lnTo>
                    <a:lnTo>
                      <a:pt x="32" y="64"/>
                    </a:lnTo>
                    <a:lnTo>
                      <a:pt x="28" y="38"/>
                    </a:lnTo>
                    <a:lnTo>
                      <a:pt x="34" y="24"/>
                    </a:lnTo>
                    <a:lnTo>
                      <a:pt x="66" y="7"/>
                    </a:lnTo>
                    <a:lnTo>
                      <a:pt x="66" y="14"/>
                    </a:lnTo>
                    <a:lnTo>
                      <a:pt x="79" y="0"/>
                    </a:lnTo>
                    <a:lnTo>
                      <a:pt x="86" y="6"/>
                    </a:lnTo>
                    <a:lnTo>
                      <a:pt x="93" y="5"/>
                    </a:lnTo>
                    <a:lnTo>
                      <a:pt x="115" y="2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2" name="Freeform 266">
                <a:extLst>
                  <a:ext uri="{FF2B5EF4-FFF2-40B4-BE49-F238E27FC236}">
                    <a16:creationId xmlns:a16="http://schemas.microsoft.com/office/drawing/2014/main" id="{B29A36CC-1ABC-1787-6114-465CA8C313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8" y="2755"/>
                <a:ext cx="283" cy="96"/>
              </a:xfrm>
              <a:custGeom>
                <a:avLst/>
                <a:gdLst>
                  <a:gd name="T0" fmla="*/ 851 w 851"/>
                  <a:gd name="T1" fmla="*/ 202 h 288"/>
                  <a:gd name="T2" fmla="*/ 821 w 851"/>
                  <a:gd name="T3" fmla="*/ 239 h 288"/>
                  <a:gd name="T4" fmla="*/ 788 w 851"/>
                  <a:gd name="T5" fmla="*/ 243 h 288"/>
                  <a:gd name="T6" fmla="*/ 731 w 851"/>
                  <a:gd name="T7" fmla="*/ 282 h 288"/>
                  <a:gd name="T8" fmla="*/ 664 w 851"/>
                  <a:gd name="T9" fmla="*/ 288 h 288"/>
                  <a:gd name="T10" fmla="*/ 589 w 851"/>
                  <a:gd name="T11" fmla="*/ 260 h 288"/>
                  <a:gd name="T12" fmla="*/ 482 w 851"/>
                  <a:gd name="T13" fmla="*/ 204 h 288"/>
                  <a:gd name="T14" fmla="*/ 421 w 851"/>
                  <a:gd name="T15" fmla="*/ 196 h 288"/>
                  <a:gd name="T16" fmla="*/ 368 w 851"/>
                  <a:gd name="T17" fmla="*/ 200 h 288"/>
                  <a:gd name="T18" fmla="*/ 263 w 851"/>
                  <a:gd name="T19" fmla="*/ 150 h 288"/>
                  <a:gd name="T20" fmla="*/ 245 w 851"/>
                  <a:gd name="T21" fmla="*/ 104 h 288"/>
                  <a:gd name="T22" fmla="*/ 187 w 851"/>
                  <a:gd name="T23" fmla="*/ 57 h 288"/>
                  <a:gd name="T24" fmla="*/ 95 w 851"/>
                  <a:gd name="T25" fmla="*/ 12 h 288"/>
                  <a:gd name="T26" fmla="*/ 0 w 851"/>
                  <a:gd name="T27" fmla="*/ 0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51" h="288">
                    <a:moveTo>
                      <a:pt x="851" y="202"/>
                    </a:moveTo>
                    <a:lnTo>
                      <a:pt x="821" y="239"/>
                    </a:lnTo>
                    <a:lnTo>
                      <a:pt x="788" y="243"/>
                    </a:lnTo>
                    <a:lnTo>
                      <a:pt x="731" y="282"/>
                    </a:lnTo>
                    <a:lnTo>
                      <a:pt x="664" y="288"/>
                    </a:lnTo>
                    <a:lnTo>
                      <a:pt x="589" y="260"/>
                    </a:lnTo>
                    <a:lnTo>
                      <a:pt x="482" y="204"/>
                    </a:lnTo>
                    <a:lnTo>
                      <a:pt x="421" y="196"/>
                    </a:lnTo>
                    <a:lnTo>
                      <a:pt x="368" y="200"/>
                    </a:lnTo>
                    <a:lnTo>
                      <a:pt x="263" y="150"/>
                    </a:lnTo>
                    <a:lnTo>
                      <a:pt x="245" y="104"/>
                    </a:lnTo>
                    <a:lnTo>
                      <a:pt x="187" y="57"/>
                    </a:lnTo>
                    <a:lnTo>
                      <a:pt x="95" y="1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3" name="Freeform 267">
                <a:extLst>
                  <a:ext uri="{FF2B5EF4-FFF2-40B4-BE49-F238E27FC236}">
                    <a16:creationId xmlns:a16="http://schemas.microsoft.com/office/drawing/2014/main" id="{88F51992-C28E-A4D0-26FA-43B0F5B6A1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4" y="2452"/>
                <a:ext cx="342" cy="194"/>
              </a:xfrm>
              <a:custGeom>
                <a:avLst/>
                <a:gdLst>
                  <a:gd name="T0" fmla="*/ 1027 w 1027"/>
                  <a:gd name="T1" fmla="*/ 0 h 583"/>
                  <a:gd name="T2" fmla="*/ 1000 w 1027"/>
                  <a:gd name="T3" fmla="*/ 2 h 583"/>
                  <a:gd name="T4" fmla="*/ 945 w 1027"/>
                  <a:gd name="T5" fmla="*/ 54 h 583"/>
                  <a:gd name="T6" fmla="*/ 894 w 1027"/>
                  <a:gd name="T7" fmla="*/ 85 h 583"/>
                  <a:gd name="T8" fmla="*/ 865 w 1027"/>
                  <a:gd name="T9" fmla="*/ 128 h 583"/>
                  <a:gd name="T10" fmla="*/ 819 w 1027"/>
                  <a:gd name="T11" fmla="*/ 146 h 583"/>
                  <a:gd name="T12" fmla="*/ 809 w 1027"/>
                  <a:gd name="T13" fmla="*/ 188 h 583"/>
                  <a:gd name="T14" fmla="*/ 785 w 1027"/>
                  <a:gd name="T15" fmla="*/ 210 h 583"/>
                  <a:gd name="T16" fmla="*/ 775 w 1027"/>
                  <a:gd name="T17" fmla="*/ 251 h 583"/>
                  <a:gd name="T18" fmla="*/ 647 w 1027"/>
                  <a:gd name="T19" fmla="*/ 256 h 583"/>
                  <a:gd name="T20" fmla="*/ 619 w 1027"/>
                  <a:gd name="T21" fmla="*/ 232 h 583"/>
                  <a:gd name="T22" fmla="*/ 599 w 1027"/>
                  <a:gd name="T23" fmla="*/ 234 h 583"/>
                  <a:gd name="T24" fmla="*/ 546 w 1027"/>
                  <a:gd name="T25" fmla="*/ 178 h 583"/>
                  <a:gd name="T26" fmla="*/ 535 w 1027"/>
                  <a:gd name="T27" fmla="*/ 193 h 583"/>
                  <a:gd name="T28" fmla="*/ 543 w 1027"/>
                  <a:gd name="T29" fmla="*/ 205 h 583"/>
                  <a:gd name="T30" fmla="*/ 526 w 1027"/>
                  <a:gd name="T31" fmla="*/ 248 h 583"/>
                  <a:gd name="T32" fmla="*/ 498 w 1027"/>
                  <a:gd name="T33" fmla="*/ 230 h 583"/>
                  <a:gd name="T34" fmla="*/ 453 w 1027"/>
                  <a:gd name="T35" fmla="*/ 254 h 583"/>
                  <a:gd name="T36" fmla="*/ 478 w 1027"/>
                  <a:gd name="T37" fmla="*/ 306 h 583"/>
                  <a:gd name="T38" fmla="*/ 467 w 1027"/>
                  <a:gd name="T39" fmla="*/ 333 h 583"/>
                  <a:gd name="T40" fmla="*/ 448 w 1027"/>
                  <a:gd name="T41" fmla="*/ 341 h 583"/>
                  <a:gd name="T42" fmla="*/ 403 w 1027"/>
                  <a:gd name="T43" fmla="*/ 286 h 583"/>
                  <a:gd name="T44" fmla="*/ 388 w 1027"/>
                  <a:gd name="T45" fmla="*/ 280 h 583"/>
                  <a:gd name="T46" fmla="*/ 380 w 1027"/>
                  <a:gd name="T47" fmla="*/ 254 h 583"/>
                  <a:gd name="T48" fmla="*/ 324 w 1027"/>
                  <a:gd name="T49" fmla="*/ 239 h 583"/>
                  <a:gd name="T50" fmla="*/ 314 w 1027"/>
                  <a:gd name="T51" fmla="*/ 274 h 583"/>
                  <a:gd name="T52" fmla="*/ 300 w 1027"/>
                  <a:gd name="T53" fmla="*/ 275 h 583"/>
                  <a:gd name="T54" fmla="*/ 271 w 1027"/>
                  <a:gd name="T55" fmla="*/ 311 h 583"/>
                  <a:gd name="T56" fmla="*/ 226 w 1027"/>
                  <a:gd name="T57" fmla="*/ 335 h 583"/>
                  <a:gd name="T58" fmla="*/ 197 w 1027"/>
                  <a:gd name="T59" fmla="*/ 392 h 583"/>
                  <a:gd name="T60" fmla="*/ 186 w 1027"/>
                  <a:gd name="T61" fmla="*/ 407 h 583"/>
                  <a:gd name="T62" fmla="*/ 180 w 1027"/>
                  <a:gd name="T63" fmla="*/ 427 h 583"/>
                  <a:gd name="T64" fmla="*/ 201 w 1027"/>
                  <a:gd name="T65" fmla="*/ 439 h 583"/>
                  <a:gd name="T66" fmla="*/ 192 w 1027"/>
                  <a:gd name="T67" fmla="*/ 473 h 583"/>
                  <a:gd name="T68" fmla="*/ 201 w 1027"/>
                  <a:gd name="T69" fmla="*/ 506 h 583"/>
                  <a:gd name="T70" fmla="*/ 173 w 1027"/>
                  <a:gd name="T71" fmla="*/ 488 h 583"/>
                  <a:gd name="T72" fmla="*/ 157 w 1027"/>
                  <a:gd name="T73" fmla="*/ 463 h 583"/>
                  <a:gd name="T74" fmla="*/ 142 w 1027"/>
                  <a:gd name="T75" fmla="*/ 451 h 583"/>
                  <a:gd name="T76" fmla="*/ 130 w 1027"/>
                  <a:gd name="T77" fmla="*/ 452 h 583"/>
                  <a:gd name="T78" fmla="*/ 124 w 1027"/>
                  <a:gd name="T79" fmla="*/ 472 h 583"/>
                  <a:gd name="T80" fmla="*/ 126 w 1027"/>
                  <a:gd name="T81" fmla="*/ 492 h 583"/>
                  <a:gd name="T82" fmla="*/ 148 w 1027"/>
                  <a:gd name="T83" fmla="*/ 510 h 583"/>
                  <a:gd name="T84" fmla="*/ 165 w 1027"/>
                  <a:gd name="T85" fmla="*/ 549 h 583"/>
                  <a:gd name="T86" fmla="*/ 193 w 1027"/>
                  <a:gd name="T87" fmla="*/ 560 h 583"/>
                  <a:gd name="T88" fmla="*/ 194 w 1027"/>
                  <a:gd name="T89" fmla="*/ 573 h 583"/>
                  <a:gd name="T90" fmla="*/ 160 w 1027"/>
                  <a:gd name="T91" fmla="*/ 570 h 583"/>
                  <a:gd name="T92" fmla="*/ 98 w 1027"/>
                  <a:gd name="T93" fmla="*/ 556 h 583"/>
                  <a:gd name="T94" fmla="*/ 65 w 1027"/>
                  <a:gd name="T95" fmla="*/ 559 h 583"/>
                  <a:gd name="T96" fmla="*/ 14 w 1027"/>
                  <a:gd name="T97" fmla="*/ 583 h 583"/>
                  <a:gd name="T98" fmla="*/ 0 w 1027"/>
                  <a:gd name="T99" fmla="*/ 578 h 5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027" h="583">
                    <a:moveTo>
                      <a:pt x="1027" y="0"/>
                    </a:moveTo>
                    <a:lnTo>
                      <a:pt x="1000" y="2"/>
                    </a:lnTo>
                    <a:lnTo>
                      <a:pt x="945" y="54"/>
                    </a:lnTo>
                    <a:lnTo>
                      <a:pt x="894" y="85"/>
                    </a:lnTo>
                    <a:lnTo>
                      <a:pt x="865" y="128"/>
                    </a:lnTo>
                    <a:lnTo>
                      <a:pt x="819" y="146"/>
                    </a:lnTo>
                    <a:lnTo>
                      <a:pt x="809" y="188"/>
                    </a:lnTo>
                    <a:lnTo>
                      <a:pt x="785" y="210"/>
                    </a:lnTo>
                    <a:lnTo>
                      <a:pt x="775" y="251"/>
                    </a:lnTo>
                    <a:lnTo>
                      <a:pt x="647" y="256"/>
                    </a:lnTo>
                    <a:lnTo>
                      <a:pt x="619" y="232"/>
                    </a:lnTo>
                    <a:lnTo>
                      <a:pt x="599" y="234"/>
                    </a:lnTo>
                    <a:lnTo>
                      <a:pt x="546" y="178"/>
                    </a:lnTo>
                    <a:lnTo>
                      <a:pt x="535" y="193"/>
                    </a:lnTo>
                    <a:lnTo>
                      <a:pt x="543" y="205"/>
                    </a:lnTo>
                    <a:lnTo>
                      <a:pt x="526" y="248"/>
                    </a:lnTo>
                    <a:lnTo>
                      <a:pt x="498" y="230"/>
                    </a:lnTo>
                    <a:lnTo>
                      <a:pt x="453" y="254"/>
                    </a:lnTo>
                    <a:lnTo>
                      <a:pt x="478" y="306"/>
                    </a:lnTo>
                    <a:lnTo>
                      <a:pt x="467" y="333"/>
                    </a:lnTo>
                    <a:lnTo>
                      <a:pt x="448" y="341"/>
                    </a:lnTo>
                    <a:lnTo>
                      <a:pt x="403" y="286"/>
                    </a:lnTo>
                    <a:lnTo>
                      <a:pt x="388" y="280"/>
                    </a:lnTo>
                    <a:lnTo>
                      <a:pt x="380" y="254"/>
                    </a:lnTo>
                    <a:lnTo>
                      <a:pt x="324" y="239"/>
                    </a:lnTo>
                    <a:lnTo>
                      <a:pt x="314" y="274"/>
                    </a:lnTo>
                    <a:lnTo>
                      <a:pt x="300" y="275"/>
                    </a:lnTo>
                    <a:lnTo>
                      <a:pt x="271" y="311"/>
                    </a:lnTo>
                    <a:lnTo>
                      <a:pt x="226" y="335"/>
                    </a:lnTo>
                    <a:lnTo>
                      <a:pt x="197" y="392"/>
                    </a:lnTo>
                    <a:lnTo>
                      <a:pt x="186" y="407"/>
                    </a:lnTo>
                    <a:lnTo>
                      <a:pt x="180" y="427"/>
                    </a:lnTo>
                    <a:lnTo>
                      <a:pt x="201" y="439"/>
                    </a:lnTo>
                    <a:lnTo>
                      <a:pt x="192" y="473"/>
                    </a:lnTo>
                    <a:lnTo>
                      <a:pt x="201" y="506"/>
                    </a:lnTo>
                    <a:lnTo>
                      <a:pt x="173" y="488"/>
                    </a:lnTo>
                    <a:lnTo>
                      <a:pt x="157" y="463"/>
                    </a:lnTo>
                    <a:lnTo>
                      <a:pt x="142" y="451"/>
                    </a:lnTo>
                    <a:lnTo>
                      <a:pt x="130" y="452"/>
                    </a:lnTo>
                    <a:lnTo>
                      <a:pt x="124" y="472"/>
                    </a:lnTo>
                    <a:lnTo>
                      <a:pt x="126" y="492"/>
                    </a:lnTo>
                    <a:lnTo>
                      <a:pt x="148" y="510"/>
                    </a:lnTo>
                    <a:lnTo>
                      <a:pt x="165" y="549"/>
                    </a:lnTo>
                    <a:lnTo>
                      <a:pt x="193" y="560"/>
                    </a:lnTo>
                    <a:lnTo>
                      <a:pt x="194" y="573"/>
                    </a:lnTo>
                    <a:lnTo>
                      <a:pt x="160" y="570"/>
                    </a:lnTo>
                    <a:lnTo>
                      <a:pt x="98" y="556"/>
                    </a:lnTo>
                    <a:lnTo>
                      <a:pt x="65" y="559"/>
                    </a:lnTo>
                    <a:lnTo>
                      <a:pt x="14" y="583"/>
                    </a:lnTo>
                    <a:lnTo>
                      <a:pt x="0" y="57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4" name="Freeform 268">
                <a:extLst>
                  <a:ext uri="{FF2B5EF4-FFF2-40B4-BE49-F238E27FC236}">
                    <a16:creationId xmlns:a16="http://schemas.microsoft.com/office/drawing/2014/main" id="{021968A9-7457-90FB-C1BA-DB7D783A8B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5" y="2644"/>
                <a:ext cx="50" cy="32"/>
              </a:xfrm>
              <a:custGeom>
                <a:avLst/>
                <a:gdLst>
                  <a:gd name="T0" fmla="*/ 0 w 151"/>
                  <a:gd name="T1" fmla="*/ 94 h 94"/>
                  <a:gd name="T2" fmla="*/ 63 w 151"/>
                  <a:gd name="T3" fmla="*/ 48 h 94"/>
                  <a:gd name="T4" fmla="*/ 54 w 151"/>
                  <a:gd name="T5" fmla="*/ 28 h 94"/>
                  <a:gd name="T6" fmla="*/ 73 w 151"/>
                  <a:gd name="T7" fmla="*/ 7 h 94"/>
                  <a:gd name="T8" fmla="*/ 86 w 151"/>
                  <a:gd name="T9" fmla="*/ 6 h 94"/>
                  <a:gd name="T10" fmla="*/ 114 w 151"/>
                  <a:gd name="T11" fmla="*/ 23 h 94"/>
                  <a:gd name="T12" fmla="*/ 117 w 151"/>
                  <a:gd name="T13" fmla="*/ 49 h 94"/>
                  <a:gd name="T14" fmla="*/ 151 w 151"/>
                  <a:gd name="T15" fmla="*/ 53 h 94"/>
                  <a:gd name="T16" fmla="*/ 149 w 151"/>
                  <a:gd name="T17" fmla="*/ 33 h 94"/>
                  <a:gd name="T18" fmla="*/ 122 w 151"/>
                  <a:gd name="T19" fmla="*/ 23 h 94"/>
                  <a:gd name="T20" fmla="*/ 127 w 151"/>
                  <a:gd name="T21" fmla="*/ 8 h 94"/>
                  <a:gd name="T22" fmla="*/ 146 w 151"/>
                  <a:gd name="T23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51" h="94">
                    <a:moveTo>
                      <a:pt x="0" y="94"/>
                    </a:moveTo>
                    <a:lnTo>
                      <a:pt x="63" y="48"/>
                    </a:lnTo>
                    <a:lnTo>
                      <a:pt x="54" y="28"/>
                    </a:lnTo>
                    <a:lnTo>
                      <a:pt x="73" y="7"/>
                    </a:lnTo>
                    <a:lnTo>
                      <a:pt x="86" y="6"/>
                    </a:lnTo>
                    <a:lnTo>
                      <a:pt x="114" y="23"/>
                    </a:lnTo>
                    <a:lnTo>
                      <a:pt x="117" y="49"/>
                    </a:lnTo>
                    <a:lnTo>
                      <a:pt x="151" y="53"/>
                    </a:lnTo>
                    <a:lnTo>
                      <a:pt x="149" y="33"/>
                    </a:lnTo>
                    <a:lnTo>
                      <a:pt x="122" y="23"/>
                    </a:lnTo>
                    <a:lnTo>
                      <a:pt x="127" y="8"/>
                    </a:lnTo>
                    <a:lnTo>
                      <a:pt x="146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5" name="Freeform 269">
                <a:extLst>
                  <a:ext uri="{FF2B5EF4-FFF2-40B4-BE49-F238E27FC236}">
                    <a16:creationId xmlns:a16="http://schemas.microsoft.com/office/drawing/2014/main" id="{9CC10E1E-6816-DC52-DB3A-DF8E6EA692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5" y="2676"/>
                <a:ext cx="79" cy="145"/>
              </a:xfrm>
              <a:custGeom>
                <a:avLst/>
                <a:gdLst>
                  <a:gd name="T0" fmla="*/ 0 w 236"/>
                  <a:gd name="T1" fmla="*/ 0 h 435"/>
                  <a:gd name="T2" fmla="*/ 6 w 236"/>
                  <a:gd name="T3" fmla="*/ 53 h 435"/>
                  <a:gd name="T4" fmla="*/ 39 w 236"/>
                  <a:gd name="T5" fmla="*/ 57 h 435"/>
                  <a:gd name="T6" fmla="*/ 44 w 236"/>
                  <a:gd name="T7" fmla="*/ 103 h 435"/>
                  <a:gd name="T8" fmla="*/ 27 w 236"/>
                  <a:gd name="T9" fmla="*/ 145 h 435"/>
                  <a:gd name="T10" fmla="*/ 17 w 236"/>
                  <a:gd name="T11" fmla="*/ 186 h 435"/>
                  <a:gd name="T12" fmla="*/ 59 w 236"/>
                  <a:gd name="T13" fmla="*/ 203 h 435"/>
                  <a:gd name="T14" fmla="*/ 95 w 236"/>
                  <a:gd name="T15" fmla="*/ 233 h 435"/>
                  <a:gd name="T16" fmla="*/ 80 w 236"/>
                  <a:gd name="T17" fmla="*/ 281 h 435"/>
                  <a:gd name="T18" fmla="*/ 56 w 236"/>
                  <a:gd name="T19" fmla="*/ 311 h 435"/>
                  <a:gd name="T20" fmla="*/ 58 w 236"/>
                  <a:gd name="T21" fmla="*/ 337 h 435"/>
                  <a:gd name="T22" fmla="*/ 138 w 236"/>
                  <a:gd name="T23" fmla="*/ 330 h 435"/>
                  <a:gd name="T24" fmla="*/ 236 w 236"/>
                  <a:gd name="T25" fmla="*/ 435 h 4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36" h="435">
                    <a:moveTo>
                      <a:pt x="0" y="0"/>
                    </a:moveTo>
                    <a:lnTo>
                      <a:pt x="6" y="53"/>
                    </a:lnTo>
                    <a:lnTo>
                      <a:pt x="39" y="57"/>
                    </a:lnTo>
                    <a:lnTo>
                      <a:pt x="44" y="103"/>
                    </a:lnTo>
                    <a:lnTo>
                      <a:pt x="27" y="145"/>
                    </a:lnTo>
                    <a:lnTo>
                      <a:pt x="17" y="186"/>
                    </a:lnTo>
                    <a:lnTo>
                      <a:pt x="59" y="203"/>
                    </a:lnTo>
                    <a:lnTo>
                      <a:pt x="95" y="233"/>
                    </a:lnTo>
                    <a:lnTo>
                      <a:pt x="80" y="281"/>
                    </a:lnTo>
                    <a:lnTo>
                      <a:pt x="56" y="311"/>
                    </a:lnTo>
                    <a:lnTo>
                      <a:pt x="58" y="337"/>
                    </a:lnTo>
                    <a:lnTo>
                      <a:pt x="138" y="330"/>
                    </a:lnTo>
                    <a:lnTo>
                      <a:pt x="236" y="43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6" name="Freeform 270">
                <a:extLst>
                  <a:ext uri="{FF2B5EF4-FFF2-40B4-BE49-F238E27FC236}">
                    <a16:creationId xmlns:a16="http://schemas.microsoft.com/office/drawing/2014/main" id="{C294BA62-64FC-5270-386B-94DA0847A8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0" y="2281"/>
                <a:ext cx="131" cy="171"/>
              </a:xfrm>
              <a:custGeom>
                <a:avLst/>
                <a:gdLst>
                  <a:gd name="T0" fmla="*/ 289 w 393"/>
                  <a:gd name="T1" fmla="*/ 511 h 511"/>
                  <a:gd name="T2" fmla="*/ 301 w 393"/>
                  <a:gd name="T3" fmla="*/ 490 h 511"/>
                  <a:gd name="T4" fmla="*/ 319 w 393"/>
                  <a:gd name="T5" fmla="*/ 474 h 511"/>
                  <a:gd name="T6" fmla="*/ 393 w 393"/>
                  <a:gd name="T7" fmla="*/ 474 h 511"/>
                  <a:gd name="T8" fmla="*/ 383 w 393"/>
                  <a:gd name="T9" fmla="*/ 441 h 511"/>
                  <a:gd name="T10" fmla="*/ 363 w 393"/>
                  <a:gd name="T11" fmla="*/ 437 h 511"/>
                  <a:gd name="T12" fmla="*/ 354 w 393"/>
                  <a:gd name="T13" fmla="*/ 417 h 511"/>
                  <a:gd name="T14" fmla="*/ 344 w 393"/>
                  <a:gd name="T15" fmla="*/ 378 h 511"/>
                  <a:gd name="T16" fmla="*/ 328 w 393"/>
                  <a:gd name="T17" fmla="*/ 359 h 511"/>
                  <a:gd name="T18" fmla="*/ 338 w 393"/>
                  <a:gd name="T19" fmla="*/ 318 h 511"/>
                  <a:gd name="T20" fmla="*/ 323 w 393"/>
                  <a:gd name="T21" fmla="*/ 299 h 511"/>
                  <a:gd name="T22" fmla="*/ 267 w 393"/>
                  <a:gd name="T23" fmla="*/ 278 h 511"/>
                  <a:gd name="T24" fmla="*/ 248 w 393"/>
                  <a:gd name="T25" fmla="*/ 292 h 511"/>
                  <a:gd name="T26" fmla="*/ 208 w 393"/>
                  <a:gd name="T27" fmla="*/ 289 h 511"/>
                  <a:gd name="T28" fmla="*/ 115 w 393"/>
                  <a:gd name="T29" fmla="*/ 231 h 511"/>
                  <a:gd name="T30" fmla="*/ 123 w 393"/>
                  <a:gd name="T31" fmla="*/ 164 h 511"/>
                  <a:gd name="T32" fmla="*/ 100 w 393"/>
                  <a:gd name="T33" fmla="*/ 139 h 511"/>
                  <a:gd name="T34" fmla="*/ 105 w 393"/>
                  <a:gd name="T35" fmla="*/ 111 h 511"/>
                  <a:gd name="T36" fmla="*/ 82 w 393"/>
                  <a:gd name="T37" fmla="*/ 99 h 511"/>
                  <a:gd name="T38" fmla="*/ 42 w 393"/>
                  <a:gd name="T39" fmla="*/ 97 h 511"/>
                  <a:gd name="T40" fmla="*/ 32 w 393"/>
                  <a:gd name="T41" fmla="*/ 51 h 511"/>
                  <a:gd name="T42" fmla="*/ 0 w 393"/>
                  <a:gd name="T43" fmla="*/ 0 h 5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93" h="511">
                    <a:moveTo>
                      <a:pt x="289" y="511"/>
                    </a:moveTo>
                    <a:lnTo>
                      <a:pt x="301" y="490"/>
                    </a:lnTo>
                    <a:lnTo>
                      <a:pt x="319" y="474"/>
                    </a:lnTo>
                    <a:lnTo>
                      <a:pt x="393" y="474"/>
                    </a:lnTo>
                    <a:lnTo>
                      <a:pt x="383" y="441"/>
                    </a:lnTo>
                    <a:lnTo>
                      <a:pt x="363" y="437"/>
                    </a:lnTo>
                    <a:lnTo>
                      <a:pt x="354" y="417"/>
                    </a:lnTo>
                    <a:lnTo>
                      <a:pt x="344" y="378"/>
                    </a:lnTo>
                    <a:lnTo>
                      <a:pt x="328" y="359"/>
                    </a:lnTo>
                    <a:lnTo>
                      <a:pt x="338" y="318"/>
                    </a:lnTo>
                    <a:lnTo>
                      <a:pt x="323" y="299"/>
                    </a:lnTo>
                    <a:lnTo>
                      <a:pt x="267" y="278"/>
                    </a:lnTo>
                    <a:lnTo>
                      <a:pt x="248" y="292"/>
                    </a:lnTo>
                    <a:lnTo>
                      <a:pt x="208" y="289"/>
                    </a:lnTo>
                    <a:lnTo>
                      <a:pt x="115" y="231"/>
                    </a:lnTo>
                    <a:lnTo>
                      <a:pt x="123" y="164"/>
                    </a:lnTo>
                    <a:lnTo>
                      <a:pt x="100" y="139"/>
                    </a:lnTo>
                    <a:lnTo>
                      <a:pt x="105" y="111"/>
                    </a:lnTo>
                    <a:lnTo>
                      <a:pt x="82" y="99"/>
                    </a:lnTo>
                    <a:lnTo>
                      <a:pt x="42" y="97"/>
                    </a:lnTo>
                    <a:lnTo>
                      <a:pt x="32" y="5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7" name="Freeform 271">
                <a:extLst>
                  <a:ext uri="{FF2B5EF4-FFF2-40B4-BE49-F238E27FC236}">
                    <a16:creationId xmlns:a16="http://schemas.microsoft.com/office/drawing/2014/main" id="{6C8932BB-5DAE-B0BD-EDC4-4D6E3ED8AD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19" y="2278"/>
                <a:ext cx="101" cy="28"/>
              </a:xfrm>
              <a:custGeom>
                <a:avLst/>
                <a:gdLst>
                  <a:gd name="T0" fmla="*/ 0 w 303"/>
                  <a:gd name="T1" fmla="*/ 4 h 83"/>
                  <a:gd name="T2" fmla="*/ 29 w 303"/>
                  <a:gd name="T3" fmla="*/ 21 h 83"/>
                  <a:gd name="T4" fmla="*/ 68 w 303"/>
                  <a:gd name="T5" fmla="*/ 11 h 83"/>
                  <a:gd name="T6" fmla="*/ 90 w 303"/>
                  <a:gd name="T7" fmla="*/ 36 h 83"/>
                  <a:gd name="T8" fmla="*/ 93 w 303"/>
                  <a:gd name="T9" fmla="*/ 69 h 83"/>
                  <a:gd name="T10" fmla="*/ 162 w 303"/>
                  <a:gd name="T11" fmla="*/ 83 h 83"/>
                  <a:gd name="T12" fmla="*/ 188 w 303"/>
                  <a:gd name="T13" fmla="*/ 74 h 83"/>
                  <a:gd name="T14" fmla="*/ 185 w 303"/>
                  <a:gd name="T15" fmla="*/ 40 h 83"/>
                  <a:gd name="T16" fmla="*/ 203 w 303"/>
                  <a:gd name="T17" fmla="*/ 19 h 83"/>
                  <a:gd name="T18" fmla="*/ 238 w 303"/>
                  <a:gd name="T19" fmla="*/ 28 h 83"/>
                  <a:gd name="T20" fmla="*/ 262 w 303"/>
                  <a:gd name="T21" fmla="*/ 0 h 83"/>
                  <a:gd name="T22" fmla="*/ 288 w 303"/>
                  <a:gd name="T23" fmla="*/ 4 h 83"/>
                  <a:gd name="T24" fmla="*/ 303 w 303"/>
                  <a:gd name="T25" fmla="*/ 9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03" h="83">
                    <a:moveTo>
                      <a:pt x="0" y="4"/>
                    </a:moveTo>
                    <a:lnTo>
                      <a:pt x="29" y="21"/>
                    </a:lnTo>
                    <a:lnTo>
                      <a:pt x="68" y="11"/>
                    </a:lnTo>
                    <a:lnTo>
                      <a:pt x="90" y="36"/>
                    </a:lnTo>
                    <a:lnTo>
                      <a:pt x="93" y="69"/>
                    </a:lnTo>
                    <a:lnTo>
                      <a:pt x="162" y="83"/>
                    </a:lnTo>
                    <a:lnTo>
                      <a:pt x="188" y="74"/>
                    </a:lnTo>
                    <a:lnTo>
                      <a:pt x="185" y="40"/>
                    </a:lnTo>
                    <a:lnTo>
                      <a:pt x="203" y="19"/>
                    </a:lnTo>
                    <a:lnTo>
                      <a:pt x="238" y="28"/>
                    </a:lnTo>
                    <a:lnTo>
                      <a:pt x="262" y="0"/>
                    </a:lnTo>
                    <a:lnTo>
                      <a:pt x="288" y="4"/>
                    </a:lnTo>
                    <a:lnTo>
                      <a:pt x="303" y="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8" name="Freeform 272">
                <a:extLst>
                  <a:ext uri="{FF2B5EF4-FFF2-40B4-BE49-F238E27FC236}">
                    <a16:creationId xmlns:a16="http://schemas.microsoft.com/office/drawing/2014/main" id="{2FF5FD51-289E-0F50-309A-9637191D54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0" y="2280"/>
                <a:ext cx="149" cy="167"/>
              </a:xfrm>
              <a:custGeom>
                <a:avLst/>
                <a:gdLst>
                  <a:gd name="T0" fmla="*/ 0 w 446"/>
                  <a:gd name="T1" fmla="*/ 503 h 503"/>
                  <a:gd name="T2" fmla="*/ 21 w 446"/>
                  <a:gd name="T3" fmla="*/ 440 h 503"/>
                  <a:gd name="T4" fmla="*/ 70 w 446"/>
                  <a:gd name="T5" fmla="*/ 449 h 503"/>
                  <a:gd name="T6" fmla="*/ 121 w 446"/>
                  <a:gd name="T7" fmla="*/ 431 h 503"/>
                  <a:gd name="T8" fmla="*/ 146 w 446"/>
                  <a:gd name="T9" fmla="*/ 408 h 503"/>
                  <a:gd name="T10" fmla="*/ 123 w 446"/>
                  <a:gd name="T11" fmla="*/ 384 h 503"/>
                  <a:gd name="T12" fmla="*/ 161 w 446"/>
                  <a:gd name="T13" fmla="*/ 360 h 503"/>
                  <a:gd name="T14" fmla="*/ 174 w 446"/>
                  <a:gd name="T15" fmla="*/ 346 h 503"/>
                  <a:gd name="T16" fmla="*/ 209 w 446"/>
                  <a:gd name="T17" fmla="*/ 363 h 503"/>
                  <a:gd name="T18" fmla="*/ 265 w 446"/>
                  <a:gd name="T19" fmla="*/ 310 h 503"/>
                  <a:gd name="T20" fmla="*/ 359 w 446"/>
                  <a:gd name="T21" fmla="*/ 315 h 503"/>
                  <a:gd name="T22" fmla="*/ 397 w 446"/>
                  <a:gd name="T23" fmla="*/ 291 h 503"/>
                  <a:gd name="T24" fmla="*/ 426 w 446"/>
                  <a:gd name="T25" fmla="*/ 315 h 503"/>
                  <a:gd name="T26" fmla="*/ 446 w 446"/>
                  <a:gd name="T27" fmla="*/ 313 h 503"/>
                  <a:gd name="T28" fmla="*/ 443 w 446"/>
                  <a:gd name="T29" fmla="*/ 213 h 503"/>
                  <a:gd name="T30" fmla="*/ 422 w 446"/>
                  <a:gd name="T31" fmla="*/ 202 h 503"/>
                  <a:gd name="T32" fmla="*/ 410 w 446"/>
                  <a:gd name="T33" fmla="*/ 149 h 503"/>
                  <a:gd name="T34" fmla="*/ 397 w 446"/>
                  <a:gd name="T35" fmla="*/ 144 h 503"/>
                  <a:gd name="T36" fmla="*/ 358 w 446"/>
                  <a:gd name="T37" fmla="*/ 154 h 503"/>
                  <a:gd name="T38" fmla="*/ 322 w 446"/>
                  <a:gd name="T39" fmla="*/ 131 h 503"/>
                  <a:gd name="T40" fmla="*/ 330 w 446"/>
                  <a:gd name="T41" fmla="*/ 76 h 503"/>
                  <a:gd name="T42" fmla="*/ 343 w 446"/>
                  <a:gd name="T43" fmla="*/ 69 h 503"/>
                  <a:gd name="T44" fmla="*/ 339 w 446"/>
                  <a:gd name="T45" fmla="*/ 29 h 503"/>
                  <a:gd name="T46" fmla="*/ 356 w 446"/>
                  <a:gd name="T47" fmla="*/ 0 h 5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446" h="503">
                    <a:moveTo>
                      <a:pt x="0" y="503"/>
                    </a:moveTo>
                    <a:lnTo>
                      <a:pt x="21" y="440"/>
                    </a:lnTo>
                    <a:lnTo>
                      <a:pt x="70" y="449"/>
                    </a:lnTo>
                    <a:lnTo>
                      <a:pt x="121" y="431"/>
                    </a:lnTo>
                    <a:lnTo>
                      <a:pt x="146" y="408"/>
                    </a:lnTo>
                    <a:lnTo>
                      <a:pt x="123" y="384"/>
                    </a:lnTo>
                    <a:lnTo>
                      <a:pt x="161" y="360"/>
                    </a:lnTo>
                    <a:lnTo>
                      <a:pt x="174" y="346"/>
                    </a:lnTo>
                    <a:lnTo>
                      <a:pt x="209" y="363"/>
                    </a:lnTo>
                    <a:lnTo>
                      <a:pt x="265" y="310"/>
                    </a:lnTo>
                    <a:lnTo>
                      <a:pt x="359" y="315"/>
                    </a:lnTo>
                    <a:lnTo>
                      <a:pt x="397" y="291"/>
                    </a:lnTo>
                    <a:lnTo>
                      <a:pt x="426" y="315"/>
                    </a:lnTo>
                    <a:lnTo>
                      <a:pt x="446" y="313"/>
                    </a:lnTo>
                    <a:lnTo>
                      <a:pt x="443" y="213"/>
                    </a:lnTo>
                    <a:lnTo>
                      <a:pt x="422" y="202"/>
                    </a:lnTo>
                    <a:lnTo>
                      <a:pt x="410" y="149"/>
                    </a:lnTo>
                    <a:lnTo>
                      <a:pt x="397" y="144"/>
                    </a:lnTo>
                    <a:lnTo>
                      <a:pt x="358" y="154"/>
                    </a:lnTo>
                    <a:lnTo>
                      <a:pt x="322" y="131"/>
                    </a:lnTo>
                    <a:lnTo>
                      <a:pt x="330" y="76"/>
                    </a:lnTo>
                    <a:lnTo>
                      <a:pt x="343" y="69"/>
                    </a:lnTo>
                    <a:lnTo>
                      <a:pt x="339" y="29"/>
                    </a:lnTo>
                    <a:lnTo>
                      <a:pt x="356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9" name="Freeform 273">
                <a:extLst>
                  <a:ext uri="{FF2B5EF4-FFF2-40B4-BE49-F238E27FC236}">
                    <a16:creationId xmlns:a16="http://schemas.microsoft.com/office/drawing/2014/main" id="{98DACDFA-B22C-C607-6DBB-90D7B1DAEF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6" y="2567"/>
                <a:ext cx="83" cy="222"/>
              </a:xfrm>
              <a:custGeom>
                <a:avLst/>
                <a:gdLst>
                  <a:gd name="T0" fmla="*/ 0 w 249"/>
                  <a:gd name="T1" fmla="*/ 667 h 667"/>
                  <a:gd name="T2" fmla="*/ 58 w 249"/>
                  <a:gd name="T3" fmla="*/ 635 h 667"/>
                  <a:gd name="T4" fmla="*/ 57 w 249"/>
                  <a:gd name="T5" fmla="*/ 622 h 667"/>
                  <a:gd name="T6" fmla="*/ 29 w 249"/>
                  <a:gd name="T7" fmla="*/ 610 h 667"/>
                  <a:gd name="T8" fmla="*/ 53 w 249"/>
                  <a:gd name="T9" fmla="*/ 582 h 667"/>
                  <a:gd name="T10" fmla="*/ 45 w 249"/>
                  <a:gd name="T11" fmla="*/ 555 h 667"/>
                  <a:gd name="T12" fmla="*/ 98 w 249"/>
                  <a:gd name="T13" fmla="*/ 564 h 667"/>
                  <a:gd name="T14" fmla="*/ 117 w 249"/>
                  <a:gd name="T15" fmla="*/ 549 h 667"/>
                  <a:gd name="T16" fmla="*/ 135 w 249"/>
                  <a:gd name="T17" fmla="*/ 521 h 667"/>
                  <a:gd name="T18" fmla="*/ 154 w 249"/>
                  <a:gd name="T19" fmla="*/ 512 h 667"/>
                  <a:gd name="T20" fmla="*/ 203 w 249"/>
                  <a:gd name="T21" fmla="*/ 534 h 667"/>
                  <a:gd name="T22" fmla="*/ 249 w 249"/>
                  <a:gd name="T23" fmla="*/ 523 h 667"/>
                  <a:gd name="T24" fmla="*/ 227 w 249"/>
                  <a:gd name="T25" fmla="*/ 498 h 667"/>
                  <a:gd name="T26" fmla="*/ 177 w 249"/>
                  <a:gd name="T27" fmla="*/ 463 h 667"/>
                  <a:gd name="T28" fmla="*/ 153 w 249"/>
                  <a:gd name="T29" fmla="*/ 425 h 667"/>
                  <a:gd name="T30" fmla="*/ 88 w 249"/>
                  <a:gd name="T31" fmla="*/ 371 h 667"/>
                  <a:gd name="T32" fmla="*/ 83 w 249"/>
                  <a:gd name="T33" fmla="*/ 323 h 667"/>
                  <a:gd name="T34" fmla="*/ 45 w 249"/>
                  <a:gd name="T35" fmla="*/ 274 h 667"/>
                  <a:gd name="T36" fmla="*/ 27 w 249"/>
                  <a:gd name="T37" fmla="*/ 228 h 667"/>
                  <a:gd name="T38" fmla="*/ 52 w 249"/>
                  <a:gd name="T39" fmla="*/ 133 h 667"/>
                  <a:gd name="T40" fmla="*/ 83 w 249"/>
                  <a:gd name="T41" fmla="*/ 102 h 667"/>
                  <a:gd name="T42" fmla="*/ 103 w 249"/>
                  <a:gd name="T43" fmla="*/ 101 h 667"/>
                  <a:gd name="T44" fmla="*/ 106 w 249"/>
                  <a:gd name="T45" fmla="*/ 60 h 667"/>
                  <a:gd name="T46" fmla="*/ 117 w 249"/>
                  <a:gd name="T47" fmla="*/ 39 h 667"/>
                  <a:gd name="T48" fmla="*/ 181 w 249"/>
                  <a:gd name="T49" fmla="*/ 0 h 6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49" h="667">
                    <a:moveTo>
                      <a:pt x="0" y="667"/>
                    </a:moveTo>
                    <a:lnTo>
                      <a:pt x="58" y="635"/>
                    </a:lnTo>
                    <a:lnTo>
                      <a:pt x="57" y="622"/>
                    </a:lnTo>
                    <a:lnTo>
                      <a:pt x="29" y="610"/>
                    </a:lnTo>
                    <a:lnTo>
                      <a:pt x="53" y="582"/>
                    </a:lnTo>
                    <a:lnTo>
                      <a:pt x="45" y="555"/>
                    </a:lnTo>
                    <a:lnTo>
                      <a:pt x="98" y="564"/>
                    </a:lnTo>
                    <a:lnTo>
                      <a:pt x="117" y="549"/>
                    </a:lnTo>
                    <a:lnTo>
                      <a:pt x="135" y="521"/>
                    </a:lnTo>
                    <a:lnTo>
                      <a:pt x="154" y="512"/>
                    </a:lnTo>
                    <a:lnTo>
                      <a:pt x="203" y="534"/>
                    </a:lnTo>
                    <a:lnTo>
                      <a:pt x="249" y="523"/>
                    </a:lnTo>
                    <a:lnTo>
                      <a:pt x="227" y="498"/>
                    </a:lnTo>
                    <a:lnTo>
                      <a:pt x="177" y="463"/>
                    </a:lnTo>
                    <a:lnTo>
                      <a:pt x="153" y="425"/>
                    </a:lnTo>
                    <a:lnTo>
                      <a:pt x="88" y="371"/>
                    </a:lnTo>
                    <a:lnTo>
                      <a:pt x="83" y="323"/>
                    </a:lnTo>
                    <a:lnTo>
                      <a:pt x="45" y="274"/>
                    </a:lnTo>
                    <a:lnTo>
                      <a:pt x="27" y="228"/>
                    </a:lnTo>
                    <a:lnTo>
                      <a:pt x="52" y="133"/>
                    </a:lnTo>
                    <a:lnTo>
                      <a:pt x="83" y="102"/>
                    </a:lnTo>
                    <a:lnTo>
                      <a:pt x="103" y="101"/>
                    </a:lnTo>
                    <a:lnTo>
                      <a:pt x="106" y="60"/>
                    </a:lnTo>
                    <a:lnTo>
                      <a:pt x="117" y="39"/>
                    </a:lnTo>
                    <a:lnTo>
                      <a:pt x="181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0" name="Freeform 274">
                <a:extLst>
                  <a:ext uri="{FF2B5EF4-FFF2-40B4-BE49-F238E27FC236}">
                    <a16:creationId xmlns:a16="http://schemas.microsoft.com/office/drawing/2014/main" id="{C123675D-4556-05AF-4B5F-F6053DA780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4" y="2783"/>
                <a:ext cx="242" cy="57"/>
              </a:xfrm>
              <a:custGeom>
                <a:avLst/>
                <a:gdLst>
                  <a:gd name="T0" fmla="*/ 0 w 728"/>
                  <a:gd name="T1" fmla="*/ 114 h 173"/>
                  <a:gd name="T2" fmla="*/ 24 w 728"/>
                  <a:gd name="T3" fmla="*/ 85 h 173"/>
                  <a:gd name="T4" fmla="*/ 58 w 728"/>
                  <a:gd name="T5" fmla="*/ 95 h 173"/>
                  <a:gd name="T6" fmla="*/ 74 w 728"/>
                  <a:gd name="T7" fmla="*/ 127 h 173"/>
                  <a:gd name="T8" fmla="*/ 120 w 728"/>
                  <a:gd name="T9" fmla="*/ 109 h 173"/>
                  <a:gd name="T10" fmla="*/ 124 w 728"/>
                  <a:gd name="T11" fmla="*/ 81 h 173"/>
                  <a:gd name="T12" fmla="*/ 137 w 728"/>
                  <a:gd name="T13" fmla="*/ 80 h 173"/>
                  <a:gd name="T14" fmla="*/ 145 w 728"/>
                  <a:gd name="T15" fmla="*/ 93 h 173"/>
                  <a:gd name="T16" fmla="*/ 160 w 728"/>
                  <a:gd name="T17" fmla="*/ 112 h 173"/>
                  <a:gd name="T18" fmla="*/ 188 w 728"/>
                  <a:gd name="T19" fmla="*/ 130 h 173"/>
                  <a:gd name="T20" fmla="*/ 197 w 728"/>
                  <a:gd name="T21" fmla="*/ 149 h 173"/>
                  <a:gd name="T22" fmla="*/ 226 w 728"/>
                  <a:gd name="T23" fmla="*/ 173 h 173"/>
                  <a:gd name="T24" fmla="*/ 233 w 728"/>
                  <a:gd name="T25" fmla="*/ 166 h 173"/>
                  <a:gd name="T26" fmla="*/ 237 w 728"/>
                  <a:gd name="T27" fmla="*/ 145 h 173"/>
                  <a:gd name="T28" fmla="*/ 270 w 728"/>
                  <a:gd name="T29" fmla="*/ 129 h 173"/>
                  <a:gd name="T30" fmla="*/ 293 w 728"/>
                  <a:gd name="T31" fmla="*/ 93 h 173"/>
                  <a:gd name="T32" fmla="*/ 320 w 728"/>
                  <a:gd name="T33" fmla="*/ 97 h 173"/>
                  <a:gd name="T34" fmla="*/ 339 w 728"/>
                  <a:gd name="T35" fmla="*/ 82 h 173"/>
                  <a:gd name="T36" fmla="*/ 380 w 728"/>
                  <a:gd name="T37" fmla="*/ 24 h 173"/>
                  <a:gd name="T38" fmla="*/ 407 w 728"/>
                  <a:gd name="T39" fmla="*/ 22 h 173"/>
                  <a:gd name="T40" fmla="*/ 422 w 728"/>
                  <a:gd name="T41" fmla="*/ 40 h 173"/>
                  <a:gd name="T42" fmla="*/ 479 w 728"/>
                  <a:gd name="T43" fmla="*/ 76 h 173"/>
                  <a:gd name="T44" fmla="*/ 521 w 728"/>
                  <a:gd name="T45" fmla="*/ 86 h 173"/>
                  <a:gd name="T46" fmla="*/ 545 w 728"/>
                  <a:gd name="T47" fmla="*/ 62 h 173"/>
                  <a:gd name="T48" fmla="*/ 549 w 728"/>
                  <a:gd name="T49" fmla="*/ 29 h 173"/>
                  <a:gd name="T50" fmla="*/ 567 w 728"/>
                  <a:gd name="T51" fmla="*/ 14 h 173"/>
                  <a:gd name="T52" fmla="*/ 608 w 728"/>
                  <a:gd name="T53" fmla="*/ 17 h 173"/>
                  <a:gd name="T54" fmla="*/ 633 w 728"/>
                  <a:gd name="T55" fmla="*/ 1 h 173"/>
                  <a:gd name="T56" fmla="*/ 663 w 728"/>
                  <a:gd name="T57" fmla="*/ 32 h 173"/>
                  <a:gd name="T58" fmla="*/ 694 w 728"/>
                  <a:gd name="T59" fmla="*/ 2 h 173"/>
                  <a:gd name="T60" fmla="*/ 714 w 728"/>
                  <a:gd name="T61" fmla="*/ 0 h 173"/>
                  <a:gd name="T62" fmla="*/ 728 w 728"/>
                  <a:gd name="T63" fmla="*/ 19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728" h="173">
                    <a:moveTo>
                      <a:pt x="0" y="114"/>
                    </a:moveTo>
                    <a:lnTo>
                      <a:pt x="24" y="85"/>
                    </a:lnTo>
                    <a:lnTo>
                      <a:pt x="58" y="95"/>
                    </a:lnTo>
                    <a:lnTo>
                      <a:pt x="74" y="127"/>
                    </a:lnTo>
                    <a:lnTo>
                      <a:pt x="120" y="109"/>
                    </a:lnTo>
                    <a:lnTo>
                      <a:pt x="124" y="81"/>
                    </a:lnTo>
                    <a:lnTo>
                      <a:pt x="137" y="80"/>
                    </a:lnTo>
                    <a:lnTo>
                      <a:pt x="145" y="93"/>
                    </a:lnTo>
                    <a:lnTo>
                      <a:pt x="160" y="112"/>
                    </a:lnTo>
                    <a:lnTo>
                      <a:pt x="188" y="130"/>
                    </a:lnTo>
                    <a:lnTo>
                      <a:pt x="197" y="149"/>
                    </a:lnTo>
                    <a:lnTo>
                      <a:pt x="226" y="173"/>
                    </a:lnTo>
                    <a:lnTo>
                      <a:pt x="233" y="166"/>
                    </a:lnTo>
                    <a:lnTo>
                      <a:pt x="237" y="145"/>
                    </a:lnTo>
                    <a:lnTo>
                      <a:pt x="270" y="129"/>
                    </a:lnTo>
                    <a:lnTo>
                      <a:pt x="293" y="93"/>
                    </a:lnTo>
                    <a:lnTo>
                      <a:pt x="320" y="97"/>
                    </a:lnTo>
                    <a:lnTo>
                      <a:pt x="339" y="82"/>
                    </a:lnTo>
                    <a:lnTo>
                      <a:pt x="380" y="24"/>
                    </a:lnTo>
                    <a:lnTo>
                      <a:pt x="407" y="22"/>
                    </a:lnTo>
                    <a:lnTo>
                      <a:pt x="422" y="40"/>
                    </a:lnTo>
                    <a:lnTo>
                      <a:pt x="479" y="76"/>
                    </a:lnTo>
                    <a:lnTo>
                      <a:pt x="521" y="86"/>
                    </a:lnTo>
                    <a:lnTo>
                      <a:pt x="545" y="62"/>
                    </a:lnTo>
                    <a:lnTo>
                      <a:pt x="549" y="29"/>
                    </a:lnTo>
                    <a:lnTo>
                      <a:pt x="567" y="14"/>
                    </a:lnTo>
                    <a:lnTo>
                      <a:pt x="608" y="17"/>
                    </a:lnTo>
                    <a:lnTo>
                      <a:pt x="633" y="1"/>
                    </a:lnTo>
                    <a:lnTo>
                      <a:pt x="663" y="32"/>
                    </a:lnTo>
                    <a:lnTo>
                      <a:pt x="694" y="2"/>
                    </a:lnTo>
                    <a:lnTo>
                      <a:pt x="714" y="0"/>
                    </a:lnTo>
                    <a:lnTo>
                      <a:pt x="728" y="1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1" name="Freeform 275">
                <a:extLst>
                  <a:ext uri="{FF2B5EF4-FFF2-40B4-BE49-F238E27FC236}">
                    <a16:creationId xmlns:a16="http://schemas.microsoft.com/office/drawing/2014/main" id="{C83E71E9-E5F6-FEEB-5461-2780B49429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94" y="2452"/>
                <a:ext cx="28" cy="115"/>
              </a:xfrm>
              <a:custGeom>
                <a:avLst/>
                <a:gdLst>
                  <a:gd name="T0" fmla="*/ 38 w 83"/>
                  <a:gd name="T1" fmla="*/ 345 h 345"/>
                  <a:gd name="T2" fmla="*/ 42 w 83"/>
                  <a:gd name="T3" fmla="*/ 324 h 345"/>
                  <a:gd name="T4" fmla="*/ 38 w 83"/>
                  <a:gd name="T5" fmla="*/ 277 h 345"/>
                  <a:gd name="T6" fmla="*/ 76 w 83"/>
                  <a:gd name="T7" fmla="*/ 254 h 345"/>
                  <a:gd name="T8" fmla="*/ 24 w 83"/>
                  <a:gd name="T9" fmla="*/ 204 h 345"/>
                  <a:gd name="T10" fmla="*/ 0 w 83"/>
                  <a:gd name="T11" fmla="*/ 153 h 345"/>
                  <a:gd name="T12" fmla="*/ 17 w 83"/>
                  <a:gd name="T13" fmla="*/ 124 h 345"/>
                  <a:gd name="T14" fmla="*/ 37 w 83"/>
                  <a:gd name="T15" fmla="*/ 116 h 345"/>
                  <a:gd name="T16" fmla="*/ 55 w 83"/>
                  <a:gd name="T17" fmla="*/ 95 h 345"/>
                  <a:gd name="T18" fmla="*/ 65 w 83"/>
                  <a:gd name="T19" fmla="*/ 66 h 345"/>
                  <a:gd name="T20" fmla="*/ 83 w 83"/>
                  <a:gd name="T21" fmla="*/ 38 h 345"/>
                  <a:gd name="T22" fmla="*/ 66 w 83"/>
                  <a:gd name="T23" fmla="*/ 0 h 3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3" h="345">
                    <a:moveTo>
                      <a:pt x="38" y="345"/>
                    </a:moveTo>
                    <a:lnTo>
                      <a:pt x="42" y="324"/>
                    </a:lnTo>
                    <a:lnTo>
                      <a:pt x="38" y="277"/>
                    </a:lnTo>
                    <a:lnTo>
                      <a:pt x="76" y="254"/>
                    </a:lnTo>
                    <a:lnTo>
                      <a:pt x="24" y="204"/>
                    </a:lnTo>
                    <a:lnTo>
                      <a:pt x="0" y="153"/>
                    </a:lnTo>
                    <a:lnTo>
                      <a:pt x="17" y="124"/>
                    </a:lnTo>
                    <a:lnTo>
                      <a:pt x="37" y="116"/>
                    </a:lnTo>
                    <a:lnTo>
                      <a:pt x="55" y="95"/>
                    </a:lnTo>
                    <a:lnTo>
                      <a:pt x="65" y="66"/>
                    </a:lnTo>
                    <a:lnTo>
                      <a:pt x="83" y="38"/>
                    </a:lnTo>
                    <a:lnTo>
                      <a:pt x="66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2" name="Freeform 276">
                <a:extLst>
                  <a:ext uri="{FF2B5EF4-FFF2-40B4-BE49-F238E27FC236}">
                    <a16:creationId xmlns:a16="http://schemas.microsoft.com/office/drawing/2014/main" id="{3AFA5C74-5FA6-E148-F115-3631ADA15B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7" y="2567"/>
                <a:ext cx="235" cy="337"/>
              </a:xfrm>
              <a:custGeom>
                <a:avLst/>
                <a:gdLst>
                  <a:gd name="T0" fmla="*/ 87 w 705"/>
                  <a:gd name="T1" fmla="*/ 1011 h 1011"/>
                  <a:gd name="T2" fmla="*/ 105 w 705"/>
                  <a:gd name="T3" fmla="*/ 990 h 1011"/>
                  <a:gd name="T4" fmla="*/ 96 w 705"/>
                  <a:gd name="T5" fmla="*/ 964 h 1011"/>
                  <a:gd name="T6" fmla="*/ 120 w 705"/>
                  <a:gd name="T7" fmla="*/ 934 h 1011"/>
                  <a:gd name="T8" fmla="*/ 153 w 705"/>
                  <a:gd name="T9" fmla="*/ 925 h 1011"/>
                  <a:gd name="T10" fmla="*/ 174 w 705"/>
                  <a:gd name="T11" fmla="*/ 936 h 1011"/>
                  <a:gd name="T12" fmla="*/ 217 w 705"/>
                  <a:gd name="T13" fmla="*/ 898 h 1011"/>
                  <a:gd name="T14" fmla="*/ 253 w 705"/>
                  <a:gd name="T15" fmla="*/ 922 h 1011"/>
                  <a:gd name="T16" fmla="*/ 247 w 705"/>
                  <a:gd name="T17" fmla="*/ 849 h 1011"/>
                  <a:gd name="T18" fmla="*/ 251 w 705"/>
                  <a:gd name="T19" fmla="*/ 821 h 1011"/>
                  <a:gd name="T20" fmla="*/ 269 w 705"/>
                  <a:gd name="T21" fmla="*/ 800 h 1011"/>
                  <a:gd name="T22" fmla="*/ 309 w 705"/>
                  <a:gd name="T23" fmla="*/ 796 h 1011"/>
                  <a:gd name="T24" fmla="*/ 345 w 705"/>
                  <a:gd name="T25" fmla="*/ 753 h 1011"/>
                  <a:gd name="T26" fmla="*/ 385 w 705"/>
                  <a:gd name="T27" fmla="*/ 748 h 1011"/>
                  <a:gd name="T28" fmla="*/ 397 w 705"/>
                  <a:gd name="T29" fmla="*/ 741 h 1011"/>
                  <a:gd name="T30" fmla="*/ 405 w 705"/>
                  <a:gd name="T31" fmla="*/ 754 h 1011"/>
                  <a:gd name="T32" fmla="*/ 422 w 705"/>
                  <a:gd name="T33" fmla="*/ 719 h 1011"/>
                  <a:gd name="T34" fmla="*/ 482 w 705"/>
                  <a:gd name="T35" fmla="*/ 706 h 1011"/>
                  <a:gd name="T36" fmla="*/ 474 w 705"/>
                  <a:gd name="T37" fmla="*/ 700 h 1011"/>
                  <a:gd name="T38" fmla="*/ 492 w 705"/>
                  <a:gd name="T39" fmla="*/ 679 h 1011"/>
                  <a:gd name="T40" fmla="*/ 499 w 705"/>
                  <a:gd name="T41" fmla="*/ 678 h 1011"/>
                  <a:gd name="T42" fmla="*/ 518 w 705"/>
                  <a:gd name="T43" fmla="*/ 663 h 1011"/>
                  <a:gd name="T44" fmla="*/ 531 w 705"/>
                  <a:gd name="T45" fmla="*/ 668 h 1011"/>
                  <a:gd name="T46" fmla="*/ 543 w 705"/>
                  <a:gd name="T47" fmla="*/ 647 h 1011"/>
                  <a:gd name="T48" fmla="*/ 568 w 705"/>
                  <a:gd name="T49" fmla="*/ 631 h 1011"/>
                  <a:gd name="T50" fmla="*/ 541 w 705"/>
                  <a:gd name="T51" fmla="*/ 553 h 1011"/>
                  <a:gd name="T52" fmla="*/ 539 w 705"/>
                  <a:gd name="T53" fmla="*/ 533 h 1011"/>
                  <a:gd name="T54" fmla="*/ 589 w 705"/>
                  <a:gd name="T55" fmla="*/ 495 h 1011"/>
                  <a:gd name="T56" fmla="*/ 598 w 705"/>
                  <a:gd name="T57" fmla="*/ 447 h 1011"/>
                  <a:gd name="T58" fmla="*/ 661 w 705"/>
                  <a:gd name="T59" fmla="*/ 401 h 1011"/>
                  <a:gd name="T60" fmla="*/ 673 w 705"/>
                  <a:gd name="T61" fmla="*/ 379 h 1011"/>
                  <a:gd name="T62" fmla="*/ 663 w 705"/>
                  <a:gd name="T63" fmla="*/ 348 h 1011"/>
                  <a:gd name="T64" fmla="*/ 694 w 705"/>
                  <a:gd name="T65" fmla="*/ 324 h 1011"/>
                  <a:gd name="T66" fmla="*/ 705 w 705"/>
                  <a:gd name="T67" fmla="*/ 303 h 1011"/>
                  <a:gd name="T68" fmla="*/ 697 w 705"/>
                  <a:gd name="T69" fmla="*/ 277 h 1011"/>
                  <a:gd name="T70" fmla="*/ 665 w 705"/>
                  <a:gd name="T71" fmla="*/ 226 h 1011"/>
                  <a:gd name="T72" fmla="*/ 660 w 705"/>
                  <a:gd name="T73" fmla="*/ 173 h 1011"/>
                  <a:gd name="T74" fmla="*/ 640 w 705"/>
                  <a:gd name="T75" fmla="*/ 175 h 1011"/>
                  <a:gd name="T76" fmla="*/ 616 w 705"/>
                  <a:gd name="T77" fmla="*/ 204 h 1011"/>
                  <a:gd name="T78" fmla="*/ 523 w 705"/>
                  <a:gd name="T79" fmla="*/ 219 h 1011"/>
                  <a:gd name="T80" fmla="*/ 460 w 705"/>
                  <a:gd name="T81" fmla="*/ 252 h 1011"/>
                  <a:gd name="T82" fmla="*/ 413 w 705"/>
                  <a:gd name="T83" fmla="*/ 256 h 1011"/>
                  <a:gd name="T84" fmla="*/ 390 w 705"/>
                  <a:gd name="T85" fmla="*/ 232 h 1011"/>
                  <a:gd name="T86" fmla="*/ 330 w 705"/>
                  <a:gd name="T87" fmla="*/ 231 h 1011"/>
                  <a:gd name="T88" fmla="*/ 307 w 705"/>
                  <a:gd name="T89" fmla="*/ 199 h 1011"/>
                  <a:gd name="T90" fmla="*/ 279 w 705"/>
                  <a:gd name="T91" fmla="*/ 195 h 1011"/>
                  <a:gd name="T92" fmla="*/ 236 w 705"/>
                  <a:gd name="T93" fmla="*/ 165 h 1011"/>
                  <a:gd name="T94" fmla="*/ 216 w 705"/>
                  <a:gd name="T95" fmla="*/ 167 h 1011"/>
                  <a:gd name="T96" fmla="*/ 166 w 705"/>
                  <a:gd name="T97" fmla="*/ 138 h 1011"/>
                  <a:gd name="T98" fmla="*/ 134 w 705"/>
                  <a:gd name="T99" fmla="*/ 148 h 1011"/>
                  <a:gd name="T100" fmla="*/ 113 w 705"/>
                  <a:gd name="T101" fmla="*/ 137 h 1011"/>
                  <a:gd name="T102" fmla="*/ 88 w 705"/>
                  <a:gd name="T103" fmla="*/ 85 h 1011"/>
                  <a:gd name="T104" fmla="*/ 66 w 705"/>
                  <a:gd name="T105" fmla="*/ 67 h 1011"/>
                  <a:gd name="T106" fmla="*/ 21 w 705"/>
                  <a:gd name="T107" fmla="*/ 11 h 1011"/>
                  <a:gd name="T108" fmla="*/ 0 w 705"/>
                  <a:gd name="T109" fmla="*/ 0 h 10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5" h="1011">
                    <a:moveTo>
                      <a:pt x="87" y="1011"/>
                    </a:moveTo>
                    <a:lnTo>
                      <a:pt x="105" y="990"/>
                    </a:lnTo>
                    <a:lnTo>
                      <a:pt x="96" y="964"/>
                    </a:lnTo>
                    <a:lnTo>
                      <a:pt x="120" y="934"/>
                    </a:lnTo>
                    <a:lnTo>
                      <a:pt x="153" y="925"/>
                    </a:lnTo>
                    <a:lnTo>
                      <a:pt x="174" y="936"/>
                    </a:lnTo>
                    <a:lnTo>
                      <a:pt x="217" y="898"/>
                    </a:lnTo>
                    <a:lnTo>
                      <a:pt x="253" y="922"/>
                    </a:lnTo>
                    <a:lnTo>
                      <a:pt x="247" y="849"/>
                    </a:lnTo>
                    <a:lnTo>
                      <a:pt x="251" y="821"/>
                    </a:lnTo>
                    <a:lnTo>
                      <a:pt x="269" y="800"/>
                    </a:lnTo>
                    <a:lnTo>
                      <a:pt x="309" y="796"/>
                    </a:lnTo>
                    <a:lnTo>
                      <a:pt x="345" y="753"/>
                    </a:lnTo>
                    <a:lnTo>
                      <a:pt x="385" y="748"/>
                    </a:lnTo>
                    <a:lnTo>
                      <a:pt x="397" y="741"/>
                    </a:lnTo>
                    <a:lnTo>
                      <a:pt x="405" y="754"/>
                    </a:lnTo>
                    <a:lnTo>
                      <a:pt x="422" y="719"/>
                    </a:lnTo>
                    <a:lnTo>
                      <a:pt x="482" y="706"/>
                    </a:lnTo>
                    <a:lnTo>
                      <a:pt x="474" y="700"/>
                    </a:lnTo>
                    <a:lnTo>
                      <a:pt x="492" y="679"/>
                    </a:lnTo>
                    <a:lnTo>
                      <a:pt x="499" y="678"/>
                    </a:lnTo>
                    <a:lnTo>
                      <a:pt x="518" y="663"/>
                    </a:lnTo>
                    <a:lnTo>
                      <a:pt x="531" y="668"/>
                    </a:lnTo>
                    <a:lnTo>
                      <a:pt x="543" y="647"/>
                    </a:lnTo>
                    <a:lnTo>
                      <a:pt x="568" y="631"/>
                    </a:lnTo>
                    <a:lnTo>
                      <a:pt x="541" y="553"/>
                    </a:lnTo>
                    <a:lnTo>
                      <a:pt x="539" y="533"/>
                    </a:lnTo>
                    <a:lnTo>
                      <a:pt x="589" y="495"/>
                    </a:lnTo>
                    <a:lnTo>
                      <a:pt x="598" y="447"/>
                    </a:lnTo>
                    <a:lnTo>
                      <a:pt x="661" y="401"/>
                    </a:lnTo>
                    <a:lnTo>
                      <a:pt x="673" y="379"/>
                    </a:lnTo>
                    <a:lnTo>
                      <a:pt x="663" y="348"/>
                    </a:lnTo>
                    <a:lnTo>
                      <a:pt x="694" y="324"/>
                    </a:lnTo>
                    <a:lnTo>
                      <a:pt x="705" y="303"/>
                    </a:lnTo>
                    <a:lnTo>
                      <a:pt x="697" y="277"/>
                    </a:lnTo>
                    <a:lnTo>
                      <a:pt x="665" y="226"/>
                    </a:lnTo>
                    <a:lnTo>
                      <a:pt x="660" y="173"/>
                    </a:lnTo>
                    <a:lnTo>
                      <a:pt x="640" y="175"/>
                    </a:lnTo>
                    <a:lnTo>
                      <a:pt x="616" y="204"/>
                    </a:lnTo>
                    <a:lnTo>
                      <a:pt x="523" y="219"/>
                    </a:lnTo>
                    <a:lnTo>
                      <a:pt x="460" y="252"/>
                    </a:lnTo>
                    <a:lnTo>
                      <a:pt x="413" y="256"/>
                    </a:lnTo>
                    <a:lnTo>
                      <a:pt x="390" y="232"/>
                    </a:lnTo>
                    <a:lnTo>
                      <a:pt x="330" y="231"/>
                    </a:lnTo>
                    <a:lnTo>
                      <a:pt x="307" y="199"/>
                    </a:lnTo>
                    <a:lnTo>
                      <a:pt x="279" y="195"/>
                    </a:lnTo>
                    <a:lnTo>
                      <a:pt x="236" y="165"/>
                    </a:lnTo>
                    <a:lnTo>
                      <a:pt x="216" y="167"/>
                    </a:lnTo>
                    <a:lnTo>
                      <a:pt x="166" y="138"/>
                    </a:lnTo>
                    <a:lnTo>
                      <a:pt x="134" y="148"/>
                    </a:lnTo>
                    <a:lnTo>
                      <a:pt x="113" y="137"/>
                    </a:lnTo>
                    <a:lnTo>
                      <a:pt x="88" y="85"/>
                    </a:lnTo>
                    <a:lnTo>
                      <a:pt x="66" y="67"/>
                    </a:lnTo>
                    <a:lnTo>
                      <a:pt x="21" y="1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3" name="Freeform 277">
                <a:extLst>
                  <a:ext uri="{FF2B5EF4-FFF2-40B4-BE49-F238E27FC236}">
                    <a16:creationId xmlns:a16="http://schemas.microsoft.com/office/drawing/2014/main" id="{90659F5C-2CCC-B473-0AE8-0F904A163E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4" y="34"/>
                <a:ext cx="270" cy="369"/>
              </a:xfrm>
              <a:custGeom>
                <a:avLst/>
                <a:gdLst>
                  <a:gd name="T0" fmla="*/ 740 w 809"/>
                  <a:gd name="T1" fmla="*/ 1106 h 1106"/>
                  <a:gd name="T2" fmla="*/ 744 w 809"/>
                  <a:gd name="T3" fmla="*/ 1079 h 1106"/>
                  <a:gd name="T4" fmla="*/ 756 w 809"/>
                  <a:gd name="T5" fmla="*/ 1058 h 1106"/>
                  <a:gd name="T6" fmla="*/ 753 w 809"/>
                  <a:gd name="T7" fmla="*/ 1024 h 1106"/>
                  <a:gd name="T8" fmla="*/ 772 w 809"/>
                  <a:gd name="T9" fmla="*/ 1010 h 1106"/>
                  <a:gd name="T10" fmla="*/ 762 w 809"/>
                  <a:gd name="T11" fmla="*/ 983 h 1106"/>
                  <a:gd name="T12" fmla="*/ 788 w 809"/>
                  <a:gd name="T13" fmla="*/ 961 h 1106"/>
                  <a:gd name="T14" fmla="*/ 779 w 809"/>
                  <a:gd name="T15" fmla="*/ 941 h 1106"/>
                  <a:gd name="T16" fmla="*/ 783 w 809"/>
                  <a:gd name="T17" fmla="*/ 921 h 1106"/>
                  <a:gd name="T18" fmla="*/ 809 w 809"/>
                  <a:gd name="T19" fmla="*/ 905 h 1106"/>
                  <a:gd name="T20" fmla="*/ 778 w 809"/>
                  <a:gd name="T21" fmla="*/ 867 h 1106"/>
                  <a:gd name="T22" fmla="*/ 691 w 809"/>
                  <a:gd name="T23" fmla="*/ 856 h 1106"/>
                  <a:gd name="T24" fmla="*/ 689 w 809"/>
                  <a:gd name="T25" fmla="*/ 842 h 1106"/>
                  <a:gd name="T26" fmla="*/ 716 w 809"/>
                  <a:gd name="T27" fmla="*/ 840 h 1106"/>
                  <a:gd name="T28" fmla="*/ 733 w 809"/>
                  <a:gd name="T29" fmla="*/ 811 h 1106"/>
                  <a:gd name="T30" fmla="*/ 717 w 809"/>
                  <a:gd name="T31" fmla="*/ 780 h 1106"/>
                  <a:gd name="T32" fmla="*/ 688 w 809"/>
                  <a:gd name="T33" fmla="*/ 749 h 1106"/>
                  <a:gd name="T34" fmla="*/ 671 w 809"/>
                  <a:gd name="T35" fmla="*/ 716 h 1106"/>
                  <a:gd name="T36" fmla="*/ 727 w 809"/>
                  <a:gd name="T37" fmla="*/ 671 h 1106"/>
                  <a:gd name="T38" fmla="*/ 725 w 809"/>
                  <a:gd name="T39" fmla="*/ 651 h 1106"/>
                  <a:gd name="T40" fmla="*/ 692 w 809"/>
                  <a:gd name="T41" fmla="*/ 654 h 1106"/>
                  <a:gd name="T42" fmla="*/ 688 w 809"/>
                  <a:gd name="T43" fmla="*/ 608 h 1106"/>
                  <a:gd name="T44" fmla="*/ 652 w 809"/>
                  <a:gd name="T45" fmla="*/ 585 h 1106"/>
                  <a:gd name="T46" fmla="*/ 598 w 809"/>
                  <a:gd name="T47" fmla="*/ 589 h 1106"/>
                  <a:gd name="T48" fmla="*/ 590 w 809"/>
                  <a:gd name="T49" fmla="*/ 576 h 1106"/>
                  <a:gd name="T50" fmla="*/ 588 w 809"/>
                  <a:gd name="T51" fmla="*/ 556 h 1106"/>
                  <a:gd name="T52" fmla="*/ 556 w 809"/>
                  <a:gd name="T53" fmla="*/ 559 h 1106"/>
                  <a:gd name="T54" fmla="*/ 535 w 809"/>
                  <a:gd name="T55" fmla="*/ 555 h 1106"/>
                  <a:gd name="T56" fmla="*/ 527 w 809"/>
                  <a:gd name="T57" fmla="*/ 542 h 1106"/>
                  <a:gd name="T58" fmla="*/ 539 w 809"/>
                  <a:gd name="T59" fmla="*/ 521 h 1106"/>
                  <a:gd name="T60" fmla="*/ 528 w 809"/>
                  <a:gd name="T61" fmla="*/ 481 h 1106"/>
                  <a:gd name="T62" fmla="*/ 578 w 809"/>
                  <a:gd name="T63" fmla="*/ 437 h 1106"/>
                  <a:gd name="T64" fmla="*/ 541 w 809"/>
                  <a:gd name="T65" fmla="*/ 400 h 1106"/>
                  <a:gd name="T66" fmla="*/ 508 w 809"/>
                  <a:gd name="T67" fmla="*/ 409 h 1106"/>
                  <a:gd name="T68" fmla="*/ 508 w 809"/>
                  <a:gd name="T69" fmla="*/ 416 h 1106"/>
                  <a:gd name="T70" fmla="*/ 517 w 809"/>
                  <a:gd name="T71" fmla="*/ 436 h 1106"/>
                  <a:gd name="T72" fmla="*/ 486 w 809"/>
                  <a:gd name="T73" fmla="*/ 465 h 1106"/>
                  <a:gd name="T74" fmla="*/ 470 w 809"/>
                  <a:gd name="T75" fmla="*/ 440 h 1106"/>
                  <a:gd name="T76" fmla="*/ 450 w 809"/>
                  <a:gd name="T77" fmla="*/ 435 h 1106"/>
                  <a:gd name="T78" fmla="*/ 411 w 809"/>
                  <a:gd name="T79" fmla="*/ 452 h 1106"/>
                  <a:gd name="T80" fmla="*/ 376 w 809"/>
                  <a:gd name="T81" fmla="*/ 435 h 1106"/>
                  <a:gd name="T82" fmla="*/ 303 w 809"/>
                  <a:gd name="T83" fmla="*/ 435 h 1106"/>
                  <a:gd name="T84" fmla="*/ 245 w 809"/>
                  <a:gd name="T85" fmla="*/ 387 h 1106"/>
                  <a:gd name="T86" fmla="*/ 223 w 809"/>
                  <a:gd name="T87" fmla="*/ 382 h 1106"/>
                  <a:gd name="T88" fmla="*/ 221 w 809"/>
                  <a:gd name="T89" fmla="*/ 356 h 1106"/>
                  <a:gd name="T90" fmla="*/ 197 w 809"/>
                  <a:gd name="T91" fmla="*/ 318 h 1106"/>
                  <a:gd name="T92" fmla="*/ 228 w 809"/>
                  <a:gd name="T93" fmla="*/ 288 h 1106"/>
                  <a:gd name="T94" fmla="*/ 234 w 809"/>
                  <a:gd name="T95" fmla="*/ 273 h 1106"/>
                  <a:gd name="T96" fmla="*/ 158 w 809"/>
                  <a:gd name="T97" fmla="*/ 261 h 1106"/>
                  <a:gd name="T98" fmla="*/ 108 w 809"/>
                  <a:gd name="T99" fmla="*/ 231 h 1106"/>
                  <a:gd name="T100" fmla="*/ 37 w 809"/>
                  <a:gd name="T101" fmla="*/ 37 h 1106"/>
                  <a:gd name="T102" fmla="*/ 21 w 809"/>
                  <a:gd name="T103" fmla="*/ 12 h 1106"/>
                  <a:gd name="T104" fmla="*/ 0 w 809"/>
                  <a:gd name="T105" fmla="*/ 0 h 1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809" h="1106">
                    <a:moveTo>
                      <a:pt x="740" y="1106"/>
                    </a:moveTo>
                    <a:lnTo>
                      <a:pt x="744" y="1079"/>
                    </a:lnTo>
                    <a:lnTo>
                      <a:pt x="756" y="1058"/>
                    </a:lnTo>
                    <a:lnTo>
                      <a:pt x="753" y="1024"/>
                    </a:lnTo>
                    <a:lnTo>
                      <a:pt x="772" y="1010"/>
                    </a:lnTo>
                    <a:lnTo>
                      <a:pt x="762" y="983"/>
                    </a:lnTo>
                    <a:lnTo>
                      <a:pt x="788" y="961"/>
                    </a:lnTo>
                    <a:lnTo>
                      <a:pt x="779" y="941"/>
                    </a:lnTo>
                    <a:lnTo>
                      <a:pt x="783" y="921"/>
                    </a:lnTo>
                    <a:lnTo>
                      <a:pt x="809" y="905"/>
                    </a:lnTo>
                    <a:lnTo>
                      <a:pt x="778" y="867"/>
                    </a:lnTo>
                    <a:lnTo>
                      <a:pt x="691" y="856"/>
                    </a:lnTo>
                    <a:lnTo>
                      <a:pt x="689" y="842"/>
                    </a:lnTo>
                    <a:lnTo>
                      <a:pt x="716" y="840"/>
                    </a:lnTo>
                    <a:lnTo>
                      <a:pt x="733" y="811"/>
                    </a:lnTo>
                    <a:lnTo>
                      <a:pt x="717" y="780"/>
                    </a:lnTo>
                    <a:lnTo>
                      <a:pt x="688" y="749"/>
                    </a:lnTo>
                    <a:lnTo>
                      <a:pt x="671" y="716"/>
                    </a:lnTo>
                    <a:lnTo>
                      <a:pt x="727" y="671"/>
                    </a:lnTo>
                    <a:lnTo>
                      <a:pt x="725" y="651"/>
                    </a:lnTo>
                    <a:lnTo>
                      <a:pt x="692" y="654"/>
                    </a:lnTo>
                    <a:lnTo>
                      <a:pt x="688" y="608"/>
                    </a:lnTo>
                    <a:lnTo>
                      <a:pt x="652" y="585"/>
                    </a:lnTo>
                    <a:lnTo>
                      <a:pt x="598" y="589"/>
                    </a:lnTo>
                    <a:lnTo>
                      <a:pt x="590" y="576"/>
                    </a:lnTo>
                    <a:lnTo>
                      <a:pt x="588" y="556"/>
                    </a:lnTo>
                    <a:lnTo>
                      <a:pt x="556" y="559"/>
                    </a:lnTo>
                    <a:lnTo>
                      <a:pt x="535" y="555"/>
                    </a:lnTo>
                    <a:lnTo>
                      <a:pt x="527" y="542"/>
                    </a:lnTo>
                    <a:lnTo>
                      <a:pt x="539" y="521"/>
                    </a:lnTo>
                    <a:lnTo>
                      <a:pt x="528" y="481"/>
                    </a:lnTo>
                    <a:lnTo>
                      <a:pt x="578" y="437"/>
                    </a:lnTo>
                    <a:lnTo>
                      <a:pt x="541" y="400"/>
                    </a:lnTo>
                    <a:lnTo>
                      <a:pt x="508" y="409"/>
                    </a:lnTo>
                    <a:lnTo>
                      <a:pt x="508" y="416"/>
                    </a:lnTo>
                    <a:lnTo>
                      <a:pt x="517" y="436"/>
                    </a:lnTo>
                    <a:lnTo>
                      <a:pt x="486" y="465"/>
                    </a:lnTo>
                    <a:lnTo>
                      <a:pt x="470" y="440"/>
                    </a:lnTo>
                    <a:lnTo>
                      <a:pt x="450" y="435"/>
                    </a:lnTo>
                    <a:lnTo>
                      <a:pt x="411" y="452"/>
                    </a:lnTo>
                    <a:lnTo>
                      <a:pt x="376" y="435"/>
                    </a:lnTo>
                    <a:lnTo>
                      <a:pt x="303" y="435"/>
                    </a:lnTo>
                    <a:lnTo>
                      <a:pt x="245" y="387"/>
                    </a:lnTo>
                    <a:lnTo>
                      <a:pt x="223" y="382"/>
                    </a:lnTo>
                    <a:lnTo>
                      <a:pt x="221" y="356"/>
                    </a:lnTo>
                    <a:lnTo>
                      <a:pt x="197" y="318"/>
                    </a:lnTo>
                    <a:lnTo>
                      <a:pt x="228" y="288"/>
                    </a:lnTo>
                    <a:lnTo>
                      <a:pt x="234" y="273"/>
                    </a:lnTo>
                    <a:lnTo>
                      <a:pt x="158" y="261"/>
                    </a:lnTo>
                    <a:lnTo>
                      <a:pt x="108" y="231"/>
                    </a:lnTo>
                    <a:lnTo>
                      <a:pt x="37" y="37"/>
                    </a:lnTo>
                    <a:lnTo>
                      <a:pt x="21" y="1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4" name="Freeform 278">
                <a:extLst>
                  <a:ext uri="{FF2B5EF4-FFF2-40B4-BE49-F238E27FC236}">
                    <a16:creationId xmlns:a16="http://schemas.microsoft.com/office/drawing/2014/main" id="{9E4AB6A5-DD7F-1C17-87F6-29B5D0F8F7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5" y="34"/>
                <a:ext cx="129" cy="252"/>
              </a:xfrm>
              <a:custGeom>
                <a:avLst/>
                <a:gdLst>
                  <a:gd name="T0" fmla="*/ 386 w 386"/>
                  <a:gd name="T1" fmla="*/ 0 h 755"/>
                  <a:gd name="T2" fmla="*/ 170 w 386"/>
                  <a:gd name="T3" fmla="*/ 60 h 755"/>
                  <a:gd name="T4" fmla="*/ 114 w 386"/>
                  <a:gd name="T5" fmla="*/ 99 h 755"/>
                  <a:gd name="T6" fmla="*/ 77 w 386"/>
                  <a:gd name="T7" fmla="*/ 136 h 755"/>
                  <a:gd name="T8" fmla="*/ 31 w 386"/>
                  <a:gd name="T9" fmla="*/ 161 h 755"/>
                  <a:gd name="T10" fmla="*/ 42 w 386"/>
                  <a:gd name="T11" fmla="*/ 267 h 755"/>
                  <a:gd name="T12" fmla="*/ 32 w 386"/>
                  <a:gd name="T13" fmla="*/ 308 h 755"/>
                  <a:gd name="T14" fmla="*/ 13 w 386"/>
                  <a:gd name="T15" fmla="*/ 330 h 755"/>
                  <a:gd name="T16" fmla="*/ 9 w 386"/>
                  <a:gd name="T17" fmla="*/ 358 h 755"/>
                  <a:gd name="T18" fmla="*/ 23 w 386"/>
                  <a:gd name="T19" fmla="*/ 497 h 755"/>
                  <a:gd name="T20" fmla="*/ 40 w 386"/>
                  <a:gd name="T21" fmla="*/ 542 h 755"/>
                  <a:gd name="T22" fmla="*/ 21 w 386"/>
                  <a:gd name="T23" fmla="*/ 551 h 755"/>
                  <a:gd name="T24" fmla="*/ 0 w 386"/>
                  <a:gd name="T25" fmla="*/ 687 h 755"/>
                  <a:gd name="T26" fmla="*/ 16 w 386"/>
                  <a:gd name="T27" fmla="*/ 712 h 755"/>
                  <a:gd name="T28" fmla="*/ 51 w 386"/>
                  <a:gd name="T29" fmla="*/ 729 h 755"/>
                  <a:gd name="T30" fmla="*/ 60 w 386"/>
                  <a:gd name="T31" fmla="*/ 755 h 7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86" h="755">
                    <a:moveTo>
                      <a:pt x="386" y="0"/>
                    </a:moveTo>
                    <a:lnTo>
                      <a:pt x="170" y="60"/>
                    </a:lnTo>
                    <a:lnTo>
                      <a:pt x="114" y="99"/>
                    </a:lnTo>
                    <a:lnTo>
                      <a:pt x="77" y="136"/>
                    </a:lnTo>
                    <a:lnTo>
                      <a:pt x="31" y="161"/>
                    </a:lnTo>
                    <a:lnTo>
                      <a:pt x="42" y="267"/>
                    </a:lnTo>
                    <a:lnTo>
                      <a:pt x="32" y="308"/>
                    </a:lnTo>
                    <a:lnTo>
                      <a:pt x="13" y="330"/>
                    </a:lnTo>
                    <a:lnTo>
                      <a:pt x="9" y="358"/>
                    </a:lnTo>
                    <a:lnTo>
                      <a:pt x="23" y="497"/>
                    </a:lnTo>
                    <a:lnTo>
                      <a:pt x="40" y="542"/>
                    </a:lnTo>
                    <a:lnTo>
                      <a:pt x="21" y="551"/>
                    </a:lnTo>
                    <a:lnTo>
                      <a:pt x="0" y="687"/>
                    </a:lnTo>
                    <a:lnTo>
                      <a:pt x="16" y="712"/>
                    </a:lnTo>
                    <a:lnTo>
                      <a:pt x="51" y="729"/>
                    </a:lnTo>
                    <a:lnTo>
                      <a:pt x="60" y="75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5" name="Freeform 279">
                <a:extLst>
                  <a:ext uri="{FF2B5EF4-FFF2-40B4-BE49-F238E27FC236}">
                    <a16:creationId xmlns:a16="http://schemas.microsoft.com/office/drawing/2014/main" id="{04D10B51-5030-9C39-DF39-943FEFD8FC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5" y="281"/>
                <a:ext cx="356" cy="133"/>
              </a:xfrm>
              <a:custGeom>
                <a:avLst/>
                <a:gdLst>
                  <a:gd name="T0" fmla="*/ 0 w 1066"/>
                  <a:gd name="T1" fmla="*/ 14 h 400"/>
                  <a:gd name="T2" fmla="*/ 22 w 1066"/>
                  <a:gd name="T3" fmla="*/ 32 h 400"/>
                  <a:gd name="T4" fmla="*/ 86 w 1066"/>
                  <a:gd name="T5" fmla="*/ 0 h 400"/>
                  <a:gd name="T6" fmla="*/ 113 w 1066"/>
                  <a:gd name="T7" fmla="*/ 4 h 400"/>
                  <a:gd name="T8" fmla="*/ 192 w 1066"/>
                  <a:gd name="T9" fmla="*/ 57 h 400"/>
                  <a:gd name="T10" fmla="*/ 231 w 1066"/>
                  <a:gd name="T11" fmla="*/ 40 h 400"/>
                  <a:gd name="T12" fmla="*/ 232 w 1066"/>
                  <a:gd name="T13" fmla="*/ 53 h 400"/>
                  <a:gd name="T14" fmla="*/ 214 w 1066"/>
                  <a:gd name="T15" fmla="*/ 76 h 400"/>
                  <a:gd name="T16" fmla="*/ 221 w 1066"/>
                  <a:gd name="T17" fmla="*/ 88 h 400"/>
                  <a:gd name="T18" fmla="*/ 264 w 1066"/>
                  <a:gd name="T19" fmla="*/ 104 h 400"/>
                  <a:gd name="T20" fmla="*/ 313 w 1066"/>
                  <a:gd name="T21" fmla="*/ 133 h 400"/>
                  <a:gd name="T22" fmla="*/ 321 w 1066"/>
                  <a:gd name="T23" fmla="*/ 139 h 400"/>
                  <a:gd name="T24" fmla="*/ 315 w 1066"/>
                  <a:gd name="T25" fmla="*/ 153 h 400"/>
                  <a:gd name="T26" fmla="*/ 325 w 1066"/>
                  <a:gd name="T27" fmla="*/ 185 h 400"/>
                  <a:gd name="T28" fmla="*/ 359 w 1066"/>
                  <a:gd name="T29" fmla="*/ 182 h 400"/>
                  <a:gd name="T30" fmla="*/ 373 w 1066"/>
                  <a:gd name="T31" fmla="*/ 201 h 400"/>
                  <a:gd name="T32" fmla="*/ 392 w 1066"/>
                  <a:gd name="T33" fmla="*/ 186 h 400"/>
                  <a:gd name="T34" fmla="*/ 425 w 1066"/>
                  <a:gd name="T35" fmla="*/ 177 h 400"/>
                  <a:gd name="T36" fmla="*/ 439 w 1066"/>
                  <a:gd name="T37" fmla="*/ 182 h 400"/>
                  <a:gd name="T38" fmla="*/ 464 w 1066"/>
                  <a:gd name="T39" fmla="*/ 166 h 400"/>
                  <a:gd name="T40" fmla="*/ 485 w 1066"/>
                  <a:gd name="T41" fmla="*/ 178 h 400"/>
                  <a:gd name="T42" fmla="*/ 505 w 1066"/>
                  <a:gd name="T43" fmla="*/ 176 h 400"/>
                  <a:gd name="T44" fmla="*/ 509 w 1066"/>
                  <a:gd name="T45" fmla="*/ 155 h 400"/>
                  <a:gd name="T46" fmla="*/ 526 w 1066"/>
                  <a:gd name="T47" fmla="*/ 187 h 400"/>
                  <a:gd name="T48" fmla="*/ 564 w 1066"/>
                  <a:gd name="T49" fmla="*/ 157 h 400"/>
                  <a:gd name="T50" fmla="*/ 598 w 1066"/>
                  <a:gd name="T51" fmla="*/ 160 h 400"/>
                  <a:gd name="T52" fmla="*/ 606 w 1066"/>
                  <a:gd name="T53" fmla="*/ 180 h 400"/>
                  <a:gd name="T54" fmla="*/ 627 w 1066"/>
                  <a:gd name="T55" fmla="*/ 198 h 400"/>
                  <a:gd name="T56" fmla="*/ 597 w 1066"/>
                  <a:gd name="T57" fmla="*/ 221 h 400"/>
                  <a:gd name="T58" fmla="*/ 577 w 1066"/>
                  <a:gd name="T59" fmla="*/ 222 h 400"/>
                  <a:gd name="T60" fmla="*/ 552 w 1066"/>
                  <a:gd name="T61" fmla="*/ 245 h 400"/>
                  <a:gd name="T62" fmla="*/ 543 w 1066"/>
                  <a:gd name="T63" fmla="*/ 299 h 400"/>
                  <a:gd name="T64" fmla="*/ 573 w 1066"/>
                  <a:gd name="T65" fmla="*/ 323 h 400"/>
                  <a:gd name="T66" fmla="*/ 596 w 1066"/>
                  <a:gd name="T67" fmla="*/ 281 h 400"/>
                  <a:gd name="T68" fmla="*/ 641 w 1066"/>
                  <a:gd name="T69" fmla="*/ 263 h 400"/>
                  <a:gd name="T70" fmla="*/ 657 w 1066"/>
                  <a:gd name="T71" fmla="*/ 289 h 400"/>
                  <a:gd name="T72" fmla="*/ 675 w 1066"/>
                  <a:gd name="T73" fmla="*/ 267 h 400"/>
                  <a:gd name="T74" fmla="*/ 689 w 1066"/>
                  <a:gd name="T75" fmla="*/ 273 h 400"/>
                  <a:gd name="T76" fmla="*/ 683 w 1066"/>
                  <a:gd name="T77" fmla="*/ 286 h 400"/>
                  <a:gd name="T78" fmla="*/ 691 w 1066"/>
                  <a:gd name="T79" fmla="*/ 293 h 400"/>
                  <a:gd name="T80" fmla="*/ 774 w 1066"/>
                  <a:gd name="T81" fmla="*/ 325 h 400"/>
                  <a:gd name="T82" fmla="*/ 781 w 1066"/>
                  <a:gd name="T83" fmla="*/ 331 h 400"/>
                  <a:gd name="T84" fmla="*/ 794 w 1066"/>
                  <a:gd name="T85" fmla="*/ 323 h 400"/>
                  <a:gd name="T86" fmla="*/ 779 w 1066"/>
                  <a:gd name="T87" fmla="*/ 311 h 400"/>
                  <a:gd name="T88" fmla="*/ 790 w 1066"/>
                  <a:gd name="T89" fmla="*/ 283 h 400"/>
                  <a:gd name="T90" fmla="*/ 797 w 1066"/>
                  <a:gd name="T91" fmla="*/ 282 h 400"/>
                  <a:gd name="T92" fmla="*/ 839 w 1066"/>
                  <a:gd name="T93" fmla="*/ 305 h 400"/>
                  <a:gd name="T94" fmla="*/ 834 w 1066"/>
                  <a:gd name="T95" fmla="*/ 327 h 400"/>
                  <a:gd name="T96" fmla="*/ 812 w 1066"/>
                  <a:gd name="T97" fmla="*/ 369 h 400"/>
                  <a:gd name="T98" fmla="*/ 813 w 1066"/>
                  <a:gd name="T99" fmla="*/ 381 h 400"/>
                  <a:gd name="T100" fmla="*/ 833 w 1066"/>
                  <a:gd name="T101" fmla="*/ 380 h 400"/>
                  <a:gd name="T102" fmla="*/ 896 w 1066"/>
                  <a:gd name="T103" fmla="*/ 340 h 400"/>
                  <a:gd name="T104" fmla="*/ 907 w 1066"/>
                  <a:gd name="T105" fmla="*/ 380 h 400"/>
                  <a:gd name="T106" fmla="*/ 894 w 1066"/>
                  <a:gd name="T107" fmla="*/ 394 h 400"/>
                  <a:gd name="T108" fmla="*/ 902 w 1066"/>
                  <a:gd name="T109" fmla="*/ 400 h 400"/>
                  <a:gd name="T110" fmla="*/ 966 w 1066"/>
                  <a:gd name="T111" fmla="*/ 368 h 400"/>
                  <a:gd name="T112" fmla="*/ 986 w 1066"/>
                  <a:gd name="T113" fmla="*/ 373 h 400"/>
                  <a:gd name="T114" fmla="*/ 1019 w 1066"/>
                  <a:gd name="T115" fmla="*/ 362 h 400"/>
                  <a:gd name="T116" fmla="*/ 1060 w 1066"/>
                  <a:gd name="T117" fmla="*/ 372 h 400"/>
                  <a:gd name="T118" fmla="*/ 1066 w 1066"/>
                  <a:gd name="T119" fmla="*/ 365 h 4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066" h="400">
                    <a:moveTo>
                      <a:pt x="0" y="14"/>
                    </a:moveTo>
                    <a:lnTo>
                      <a:pt x="22" y="32"/>
                    </a:lnTo>
                    <a:lnTo>
                      <a:pt x="86" y="0"/>
                    </a:lnTo>
                    <a:lnTo>
                      <a:pt x="113" y="4"/>
                    </a:lnTo>
                    <a:lnTo>
                      <a:pt x="192" y="57"/>
                    </a:lnTo>
                    <a:lnTo>
                      <a:pt x="231" y="40"/>
                    </a:lnTo>
                    <a:lnTo>
                      <a:pt x="232" y="53"/>
                    </a:lnTo>
                    <a:lnTo>
                      <a:pt x="214" y="76"/>
                    </a:lnTo>
                    <a:lnTo>
                      <a:pt x="221" y="88"/>
                    </a:lnTo>
                    <a:lnTo>
                      <a:pt x="264" y="104"/>
                    </a:lnTo>
                    <a:lnTo>
                      <a:pt x="313" y="133"/>
                    </a:lnTo>
                    <a:lnTo>
                      <a:pt x="321" y="139"/>
                    </a:lnTo>
                    <a:lnTo>
                      <a:pt x="315" y="153"/>
                    </a:lnTo>
                    <a:lnTo>
                      <a:pt x="325" y="185"/>
                    </a:lnTo>
                    <a:lnTo>
                      <a:pt x="359" y="182"/>
                    </a:lnTo>
                    <a:lnTo>
                      <a:pt x="373" y="201"/>
                    </a:lnTo>
                    <a:lnTo>
                      <a:pt x="392" y="186"/>
                    </a:lnTo>
                    <a:lnTo>
                      <a:pt x="425" y="177"/>
                    </a:lnTo>
                    <a:lnTo>
                      <a:pt x="439" y="182"/>
                    </a:lnTo>
                    <a:lnTo>
                      <a:pt x="464" y="166"/>
                    </a:lnTo>
                    <a:lnTo>
                      <a:pt x="485" y="178"/>
                    </a:lnTo>
                    <a:lnTo>
                      <a:pt x="505" y="176"/>
                    </a:lnTo>
                    <a:lnTo>
                      <a:pt x="509" y="155"/>
                    </a:lnTo>
                    <a:lnTo>
                      <a:pt x="526" y="187"/>
                    </a:lnTo>
                    <a:lnTo>
                      <a:pt x="564" y="157"/>
                    </a:lnTo>
                    <a:lnTo>
                      <a:pt x="598" y="160"/>
                    </a:lnTo>
                    <a:lnTo>
                      <a:pt x="606" y="180"/>
                    </a:lnTo>
                    <a:lnTo>
                      <a:pt x="627" y="198"/>
                    </a:lnTo>
                    <a:lnTo>
                      <a:pt x="597" y="221"/>
                    </a:lnTo>
                    <a:lnTo>
                      <a:pt x="577" y="222"/>
                    </a:lnTo>
                    <a:lnTo>
                      <a:pt x="552" y="245"/>
                    </a:lnTo>
                    <a:lnTo>
                      <a:pt x="543" y="299"/>
                    </a:lnTo>
                    <a:lnTo>
                      <a:pt x="573" y="323"/>
                    </a:lnTo>
                    <a:lnTo>
                      <a:pt x="596" y="281"/>
                    </a:lnTo>
                    <a:lnTo>
                      <a:pt x="641" y="263"/>
                    </a:lnTo>
                    <a:lnTo>
                      <a:pt x="657" y="289"/>
                    </a:lnTo>
                    <a:lnTo>
                      <a:pt x="675" y="267"/>
                    </a:lnTo>
                    <a:lnTo>
                      <a:pt x="689" y="273"/>
                    </a:lnTo>
                    <a:lnTo>
                      <a:pt x="683" y="286"/>
                    </a:lnTo>
                    <a:lnTo>
                      <a:pt x="691" y="293"/>
                    </a:lnTo>
                    <a:lnTo>
                      <a:pt x="774" y="325"/>
                    </a:lnTo>
                    <a:lnTo>
                      <a:pt x="781" y="331"/>
                    </a:lnTo>
                    <a:lnTo>
                      <a:pt x="794" y="323"/>
                    </a:lnTo>
                    <a:lnTo>
                      <a:pt x="779" y="311"/>
                    </a:lnTo>
                    <a:lnTo>
                      <a:pt x="790" y="283"/>
                    </a:lnTo>
                    <a:lnTo>
                      <a:pt x="797" y="282"/>
                    </a:lnTo>
                    <a:lnTo>
                      <a:pt x="839" y="305"/>
                    </a:lnTo>
                    <a:lnTo>
                      <a:pt x="834" y="327"/>
                    </a:lnTo>
                    <a:lnTo>
                      <a:pt x="812" y="369"/>
                    </a:lnTo>
                    <a:lnTo>
                      <a:pt x="813" y="381"/>
                    </a:lnTo>
                    <a:lnTo>
                      <a:pt x="833" y="380"/>
                    </a:lnTo>
                    <a:lnTo>
                      <a:pt x="896" y="340"/>
                    </a:lnTo>
                    <a:lnTo>
                      <a:pt x="907" y="380"/>
                    </a:lnTo>
                    <a:lnTo>
                      <a:pt x="894" y="394"/>
                    </a:lnTo>
                    <a:lnTo>
                      <a:pt x="902" y="400"/>
                    </a:lnTo>
                    <a:lnTo>
                      <a:pt x="966" y="368"/>
                    </a:lnTo>
                    <a:lnTo>
                      <a:pt x="986" y="373"/>
                    </a:lnTo>
                    <a:lnTo>
                      <a:pt x="1019" y="362"/>
                    </a:lnTo>
                    <a:lnTo>
                      <a:pt x="1060" y="372"/>
                    </a:lnTo>
                    <a:lnTo>
                      <a:pt x="1066" y="36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6" name="Freeform 280">
                <a:extLst>
                  <a:ext uri="{FF2B5EF4-FFF2-40B4-BE49-F238E27FC236}">
                    <a16:creationId xmlns:a16="http://schemas.microsoft.com/office/drawing/2014/main" id="{574A3134-3ABA-E036-CB8C-D83C366037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9" y="279"/>
                <a:ext cx="74" cy="114"/>
              </a:xfrm>
              <a:custGeom>
                <a:avLst/>
                <a:gdLst>
                  <a:gd name="T0" fmla="*/ 198 w 222"/>
                  <a:gd name="T1" fmla="*/ 19 h 340"/>
                  <a:gd name="T2" fmla="*/ 183 w 222"/>
                  <a:gd name="T3" fmla="*/ 0 h 340"/>
                  <a:gd name="T4" fmla="*/ 137 w 222"/>
                  <a:gd name="T5" fmla="*/ 5 h 340"/>
                  <a:gd name="T6" fmla="*/ 118 w 222"/>
                  <a:gd name="T7" fmla="*/ 94 h 340"/>
                  <a:gd name="T8" fmla="*/ 134 w 222"/>
                  <a:gd name="T9" fmla="*/ 120 h 340"/>
                  <a:gd name="T10" fmla="*/ 161 w 222"/>
                  <a:gd name="T11" fmla="*/ 124 h 340"/>
                  <a:gd name="T12" fmla="*/ 179 w 222"/>
                  <a:gd name="T13" fmla="*/ 169 h 340"/>
                  <a:gd name="T14" fmla="*/ 220 w 222"/>
                  <a:gd name="T15" fmla="*/ 185 h 340"/>
                  <a:gd name="T16" fmla="*/ 222 w 222"/>
                  <a:gd name="T17" fmla="*/ 211 h 340"/>
                  <a:gd name="T18" fmla="*/ 209 w 222"/>
                  <a:gd name="T19" fmla="*/ 220 h 340"/>
                  <a:gd name="T20" fmla="*/ 181 w 222"/>
                  <a:gd name="T21" fmla="*/ 202 h 340"/>
                  <a:gd name="T22" fmla="*/ 155 w 222"/>
                  <a:gd name="T23" fmla="*/ 205 h 340"/>
                  <a:gd name="T24" fmla="*/ 131 w 222"/>
                  <a:gd name="T25" fmla="*/ 173 h 340"/>
                  <a:gd name="T26" fmla="*/ 106 w 222"/>
                  <a:gd name="T27" fmla="*/ 182 h 340"/>
                  <a:gd name="T28" fmla="*/ 82 w 222"/>
                  <a:gd name="T29" fmla="*/ 211 h 340"/>
                  <a:gd name="T30" fmla="*/ 49 w 222"/>
                  <a:gd name="T31" fmla="*/ 295 h 340"/>
                  <a:gd name="T32" fmla="*/ 0 w 222"/>
                  <a:gd name="T33" fmla="*/ 340 h 3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22" h="340">
                    <a:moveTo>
                      <a:pt x="198" y="19"/>
                    </a:moveTo>
                    <a:lnTo>
                      <a:pt x="183" y="0"/>
                    </a:lnTo>
                    <a:lnTo>
                      <a:pt x="137" y="5"/>
                    </a:lnTo>
                    <a:lnTo>
                      <a:pt x="118" y="94"/>
                    </a:lnTo>
                    <a:lnTo>
                      <a:pt x="134" y="120"/>
                    </a:lnTo>
                    <a:lnTo>
                      <a:pt x="161" y="124"/>
                    </a:lnTo>
                    <a:lnTo>
                      <a:pt x="179" y="169"/>
                    </a:lnTo>
                    <a:lnTo>
                      <a:pt x="220" y="185"/>
                    </a:lnTo>
                    <a:lnTo>
                      <a:pt x="222" y="211"/>
                    </a:lnTo>
                    <a:lnTo>
                      <a:pt x="209" y="220"/>
                    </a:lnTo>
                    <a:lnTo>
                      <a:pt x="181" y="202"/>
                    </a:lnTo>
                    <a:lnTo>
                      <a:pt x="155" y="205"/>
                    </a:lnTo>
                    <a:lnTo>
                      <a:pt x="131" y="173"/>
                    </a:lnTo>
                    <a:lnTo>
                      <a:pt x="106" y="182"/>
                    </a:lnTo>
                    <a:lnTo>
                      <a:pt x="82" y="211"/>
                    </a:lnTo>
                    <a:lnTo>
                      <a:pt x="49" y="295"/>
                    </a:lnTo>
                    <a:lnTo>
                      <a:pt x="0" y="34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7" name="Freeform 281">
                <a:extLst>
                  <a:ext uri="{FF2B5EF4-FFF2-40B4-BE49-F238E27FC236}">
                    <a16:creationId xmlns:a16="http://schemas.microsoft.com/office/drawing/2014/main" id="{473CF8CB-A50C-2905-7BE1-DEBD7EC175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6" y="514"/>
                <a:ext cx="333" cy="73"/>
              </a:xfrm>
              <a:custGeom>
                <a:avLst/>
                <a:gdLst>
                  <a:gd name="T0" fmla="*/ 1000 w 1000"/>
                  <a:gd name="T1" fmla="*/ 75 h 221"/>
                  <a:gd name="T2" fmla="*/ 981 w 1000"/>
                  <a:gd name="T3" fmla="*/ 83 h 221"/>
                  <a:gd name="T4" fmla="*/ 958 w 1000"/>
                  <a:gd name="T5" fmla="*/ 64 h 221"/>
                  <a:gd name="T6" fmla="*/ 928 w 1000"/>
                  <a:gd name="T7" fmla="*/ 95 h 221"/>
                  <a:gd name="T8" fmla="*/ 899 w 1000"/>
                  <a:gd name="T9" fmla="*/ 77 h 221"/>
                  <a:gd name="T10" fmla="*/ 868 w 1000"/>
                  <a:gd name="T11" fmla="*/ 100 h 221"/>
                  <a:gd name="T12" fmla="*/ 846 w 1000"/>
                  <a:gd name="T13" fmla="*/ 75 h 221"/>
                  <a:gd name="T14" fmla="*/ 824 w 1000"/>
                  <a:gd name="T15" fmla="*/ 70 h 221"/>
                  <a:gd name="T16" fmla="*/ 820 w 1000"/>
                  <a:gd name="T17" fmla="*/ 98 h 221"/>
                  <a:gd name="T18" fmla="*/ 790 w 1000"/>
                  <a:gd name="T19" fmla="*/ 121 h 221"/>
                  <a:gd name="T20" fmla="*/ 763 w 1000"/>
                  <a:gd name="T21" fmla="*/ 129 h 221"/>
                  <a:gd name="T22" fmla="*/ 754 w 1000"/>
                  <a:gd name="T23" fmla="*/ 171 h 221"/>
                  <a:gd name="T24" fmla="*/ 679 w 1000"/>
                  <a:gd name="T25" fmla="*/ 164 h 221"/>
                  <a:gd name="T26" fmla="*/ 664 w 1000"/>
                  <a:gd name="T27" fmla="*/ 213 h 221"/>
                  <a:gd name="T28" fmla="*/ 644 w 1000"/>
                  <a:gd name="T29" fmla="*/ 221 h 221"/>
                  <a:gd name="T30" fmla="*/ 637 w 1000"/>
                  <a:gd name="T31" fmla="*/ 209 h 221"/>
                  <a:gd name="T32" fmla="*/ 627 w 1000"/>
                  <a:gd name="T33" fmla="*/ 182 h 221"/>
                  <a:gd name="T34" fmla="*/ 594 w 1000"/>
                  <a:gd name="T35" fmla="*/ 193 h 221"/>
                  <a:gd name="T36" fmla="*/ 580 w 1000"/>
                  <a:gd name="T37" fmla="*/ 174 h 221"/>
                  <a:gd name="T38" fmla="*/ 536 w 1000"/>
                  <a:gd name="T39" fmla="*/ 151 h 221"/>
                  <a:gd name="T40" fmla="*/ 519 w 1000"/>
                  <a:gd name="T41" fmla="*/ 165 h 221"/>
                  <a:gd name="T42" fmla="*/ 488 w 1000"/>
                  <a:gd name="T43" fmla="*/ 128 h 221"/>
                  <a:gd name="T44" fmla="*/ 440 w 1000"/>
                  <a:gd name="T45" fmla="*/ 119 h 221"/>
                  <a:gd name="T46" fmla="*/ 404 w 1000"/>
                  <a:gd name="T47" fmla="*/ 89 h 221"/>
                  <a:gd name="T48" fmla="*/ 342 w 1000"/>
                  <a:gd name="T49" fmla="*/ 75 h 221"/>
                  <a:gd name="T50" fmla="*/ 281 w 1000"/>
                  <a:gd name="T51" fmla="*/ 74 h 221"/>
                  <a:gd name="T52" fmla="*/ 256 w 1000"/>
                  <a:gd name="T53" fmla="*/ 83 h 221"/>
                  <a:gd name="T54" fmla="*/ 216 w 1000"/>
                  <a:gd name="T55" fmla="*/ 86 h 221"/>
                  <a:gd name="T56" fmla="*/ 186 w 1000"/>
                  <a:gd name="T57" fmla="*/ 62 h 221"/>
                  <a:gd name="T58" fmla="*/ 145 w 1000"/>
                  <a:gd name="T59" fmla="*/ 53 h 221"/>
                  <a:gd name="T60" fmla="*/ 126 w 1000"/>
                  <a:gd name="T61" fmla="*/ 61 h 221"/>
                  <a:gd name="T62" fmla="*/ 111 w 1000"/>
                  <a:gd name="T63" fmla="*/ 49 h 221"/>
                  <a:gd name="T64" fmla="*/ 80 w 1000"/>
                  <a:gd name="T65" fmla="*/ 65 h 221"/>
                  <a:gd name="T66" fmla="*/ 52 w 1000"/>
                  <a:gd name="T67" fmla="*/ 68 h 221"/>
                  <a:gd name="T68" fmla="*/ 37 w 1000"/>
                  <a:gd name="T69" fmla="*/ 43 h 221"/>
                  <a:gd name="T70" fmla="*/ 35 w 1000"/>
                  <a:gd name="T71" fmla="*/ 23 h 221"/>
                  <a:gd name="T72" fmla="*/ 0 w 1000"/>
                  <a:gd name="T73" fmla="*/ 0 h 2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000" h="221">
                    <a:moveTo>
                      <a:pt x="1000" y="75"/>
                    </a:moveTo>
                    <a:lnTo>
                      <a:pt x="981" y="83"/>
                    </a:lnTo>
                    <a:lnTo>
                      <a:pt x="958" y="64"/>
                    </a:lnTo>
                    <a:lnTo>
                      <a:pt x="928" y="95"/>
                    </a:lnTo>
                    <a:lnTo>
                      <a:pt x="899" y="77"/>
                    </a:lnTo>
                    <a:lnTo>
                      <a:pt x="868" y="100"/>
                    </a:lnTo>
                    <a:lnTo>
                      <a:pt x="846" y="75"/>
                    </a:lnTo>
                    <a:lnTo>
                      <a:pt x="824" y="70"/>
                    </a:lnTo>
                    <a:lnTo>
                      <a:pt x="820" y="98"/>
                    </a:lnTo>
                    <a:lnTo>
                      <a:pt x="790" y="121"/>
                    </a:lnTo>
                    <a:lnTo>
                      <a:pt x="763" y="129"/>
                    </a:lnTo>
                    <a:lnTo>
                      <a:pt x="754" y="171"/>
                    </a:lnTo>
                    <a:lnTo>
                      <a:pt x="679" y="164"/>
                    </a:lnTo>
                    <a:lnTo>
                      <a:pt x="664" y="213"/>
                    </a:lnTo>
                    <a:lnTo>
                      <a:pt x="644" y="221"/>
                    </a:lnTo>
                    <a:lnTo>
                      <a:pt x="637" y="209"/>
                    </a:lnTo>
                    <a:lnTo>
                      <a:pt x="627" y="182"/>
                    </a:lnTo>
                    <a:lnTo>
                      <a:pt x="594" y="193"/>
                    </a:lnTo>
                    <a:lnTo>
                      <a:pt x="580" y="174"/>
                    </a:lnTo>
                    <a:lnTo>
                      <a:pt x="536" y="151"/>
                    </a:lnTo>
                    <a:lnTo>
                      <a:pt x="519" y="165"/>
                    </a:lnTo>
                    <a:lnTo>
                      <a:pt x="488" y="128"/>
                    </a:lnTo>
                    <a:lnTo>
                      <a:pt x="440" y="119"/>
                    </a:lnTo>
                    <a:lnTo>
                      <a:pt x="404" y="89"/>
                    </a:lnTo>
                    <a:lnTo>
                      <a:pt x="342" y="75"/>
                    </a:lnTo>
                    <a:lnTo>
                      <a:pt x="281" y="74"/>
                    </a:lnTo>
                    <a:lnTo>
                      <a:pt x="256" y="83"/>
                    </a:lnTo>
                    <a:lnTo>
                      <a:pt x="216" y="86"/>
                    </a:lnTo>
                    <a:lnTo>
                      <a:pt x="186" y="62"/>
                    </a:lnTo>
                    <a:lnTo>
                      <a:pt x="145" y="53"/>
                    </a:lnTo>
                    <a:lnTo>
                      <a:pt x="126" y="61"/>
                    </a:lnTo>
                    <a:lnTo>
                      <a:pt x="111" y="49"/>
                    </a:lnTo>
                    <a:lnTo>
                      <a:pt x="80" y="65"/>
                    </a:lnTo>
                    <a:lnTo>
                      <a:pt x="52" y="68"/>
                    </a:lnTo>
                    <a:lnTo>
                      <a:pt x="37" y="43"/>
                    </a:lnTo>
                    <a:lnTo>
                      <a:pt x="35" y="23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8" name="Freeform 282">
                <a:extLst>
                  <a:ext uri="{FF2B5EF4-FFF2-40B4-BE49-F238E27FC236}">
                    <a16:creationId xmlns:a16="http://schemas.microsoft.com/office/drawing/2014/main" id="{53C605F6-2006-13E9-80C2-BBA5E7B604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9" y="392"/>
                <a:ext cx="97" cy="122"/>
              </a:xfrm>
              <a:custGeom>
                <a:avLst/>
                <a:gdLst>
                  <a:gd name="T0" fmla="*/ 0 w 289"/>
                  <a:gd name="T1" fmla="*/ 3 h 366"/>
                  <a:gd name="T2" fmla="*/ 21 w 289"/>
                  <a:gd name="T3" fmla="*/ 15 h 366"/>
                  <a:gd name="T4" fmla="*/ 33 w 289"/>
                  <a:gd name="T5" fmla="*/ 0 h 366"/>
                  <a:gd name="T6" fmla="*/ 53 w 289"/>
                  <a:gd name="T7" fmla="*/ 4 h 366"/>
                  <a:gd name="T8" fmla="*/ 57 w 289"/>
                  <a:gd name="T9" fmla="*/ 38 h 366"/>
                  <a:gd name="T10" fmla="*/ 92 w 289"/>
                  <a:gd name="T11" fmla="*/ 68 h 366"/>
                  <a:gd name="T12" fmla="*/ 154 w 289"/>
                  <a:gd name="T13" fmla="*/ 143 h 366"/>
                  <a:gd name="T14" fmla="*/ 211 w 289"/>
                  <a:gd name="T15" fmla="*/ 178 h 366"/>
                  <a:gd name="T16" fmla="*/ 241 w 289"/>
                  <a:gd name="T17" fmla="*/ 215 h 366"/>
                  <a:gd name="T18" fmla="*/ 256 w 289"/>
                  <a:gd name="T19" fmla="*/ 301 h 366"/>
                  <a:gd name="T20" fmla="*/ 289 w 289"/>
                  <a:gd name="T21" fmla="*/ 366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89" h="366">
                    <a:moveTo>
                      <a:pt x="0" y="3"/>
                    </a:moveTo>
                    <a:lnTo>
                      <a:pt x="21" y="15"/>
                    </a:lnTo>
                    <a:lnTo>
                      <a:pt x="33" y="0"/>
                    </a:lnTo>
                    <a:lnTo>
                      <a:pt x="53" y="4"/>
                    </a:lnTo>
                    <a:lnTo>
                      <a:pt x="57" y="38"/>
                    </a:lnTo>
                    <a:lnTo>
                      <a:pt x="92" y="68"/>
                    </a:lnTo>
                    <a:lnTo>
                      <a:pt x="154" y="143"/>
                    </a:lnTo>
                    <a:lnTo>
                      <a:pt x="211" y="178"/>
                    </a:lnTo>
                    <a:lnTo>
                      <a:pt x="241" y="215"/>
                    </a:lnTo>
                    <a:lnTo>
                      <a:pt x="256" y="301"/>
                    </a:lnTo>
                    <a:lnTo>
                      <a:pt x="289" y="36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9" name="Freeform 283">
                <a:extLst>
                  <a:ext uri="{FF2B5EF4-FFF2-40B4-BE49-F238E27FC236}">
                    <a16:creationId xmlns:a16="http://schemas.microsoft.com/office/drawing/2014/main" id="{D439EC18-245D-C7EB-1560-0CECF0E702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3" y="514"/>
                <a:ext cx="23" cy="133"/>
              </a:xfrm>
              <a:custGeom>
                <a:avLst/>
                <a:gdLst>
                  <a:gd name="T0" fmla="*/ 68 w 69"/>
                  <a:gd name="T1" fmla="*/ 0 h 401"/>
                  <a:gd name="T2" fmla="*/ 41 w 69"/>
                  <a:gd name="T3" fmla="*/ 2 h 401"/>
                  <a:gd name="T4" fmla="*/ 36 w 69"/>
                  <a:gd name="T5" fmla="*/ 22 h 401"/>
                  <a:gd name="T6" fmla="*/ 17 w 69"/>
                  <a:gd name="T7" fmla="*/ 30 h 401"/>
                  <a:gd name="T8" fmla="*/ 13 w 69"/>
                  <a:gd name="T9" fmla="*/ 58 h 401"/>
                  <a:gd name="T10" fmla="*/ 0 w 69"/>
                  <a:gd name="T11" fmla="*/ 73 h 401"/>
                  <a:gd name="T12" fmla="*/ 9 w 69"/>
                  <a:gd name="T13" fmla="*/ 85 h 401"/>
                  <a:gd name="T14" fmla="*/ 34 w 69"/>
                  <a:gd name="T15" fmla="*/ 69 h 401"/>
                  <a:gd name="T16" fmla="*/ 41 w 69"/>
                  <a:gd name="T17" fmla="*/ 76 h 401"/>
                  <a:gd name="T18" fmla="*/ 13 w 69"/>
                  <a:gd name="T19" fmla="*/ 132 h 401"/>
                  <a:gd name="T20" fmla="*/ 21 w 69"/>
                  <a:gd name="T21" fmla="*/ 158 h 401"/>
                  <a:gd name="T22" fmla="*/ 4 w 69"/>
                  <a:gd name="T23" fmla="*/ 186 h 401"/>
                  <a:gd name="T24" fmla="*/ 19 w 69"/>
                  <a:gd name="T25" fmla="*/ 198 h 401"/>
                  <a:gd name="T26" fmla="*/ 23 w 69"/>
                  <a:gd name="T27" fmla="*/ 245 h 401"/>
                  <a:gd name="T28" fmla="*/ 38 w 69"/>
                  <a:gd name="T29" fmla="*/ 257 h 401"/>
                  <a:gd name="T30" fmla="*/ 14 w 69"/>
                  <a:gd name="T31" fmla="*/ 293 h 401"/>
                  <a:gd name="T32" fmla="*/ 35 w 69"/>
                  <a:gd name="T33" fmla="*/ 305 h 401"/>
                  <a:gd name="T34" fmla="*/ 54 w 69"/>
                  <a:gd name="T35" fmla="*/ 282 h 401"/>
                  <a:gd name="T36" fmla="*/ 69 w 69"/>
                  <a:gd name="T37" fmla="*/ 301 h 401"/>
                  <a:gd name="T38" fmla="*/ 58 w 69"/>
                  <a:gd name="T39" fmla="*/ 329 h 401"/>
                  <a:gd name="T40" fmla="*/ 21 w 69"/>
                  <a:gd name="T41" fmla="*/ 366 h 401"/>
                  <a:gd name="T42" fmla="*/ 11 w 69"/>
                  <a:gd name="T43" fmla="*/ 401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69" h="401">
                    <a:moveTo>
                      <a:pt x="68" y="0"/>
                    </a:moveTo>
                    <a:lnTo>
                      <a:pt x="41" y="2"/>
                    </a:lnTo>
                    <a:lnTo>
                      <a:pt x="36" y="22"/>
                    </a:lnTo>
                    <a:lnTo>
                      <a:pt x="17" y="30"/>
                    </a:lnTo>
                    <a:lnTo>
                      <a:pt x="13" y="58"/>
                    </a:lnTo>
                    <a:lnTo>
                      <a:pt x="0" y="73"/>
                    </a:lnTo>
                    <a:lnTo>
                      <a:pt x="9" y="85"/>
                    </a:lnTo>
                    <a:lnTo>
                      <a:pt x="34" y="69"/>
                    </a:lnTo>
                    <a:lnTo>
                      <a:pt x="41" y="76"/>
                    </a:lnTo>
                    <a:lnTo>
                      <a:pt x="13" y="132"/>
                    </a:lnTo>
                    <a:lnTo>
                      <a:pt x="21" y="158"/>
                    </a:lnTo>
                    <a:lnTo>
                      <a:pt x="4" y="186"/>
                    </a:lnTo>
                    <a:lnTo>
                      <a:pt x="19" y="198"/>
                    </a:lnTo>
                    <a:lnTo>
                      <a:pt x="23" y="245"/>
                    </a:lnTo>
                    <a:lnTo>
                      <a:pt x="38" y="257"/>
                    </a:lnTo>
                    <a:lnTo>
                      <a:pt x="14" y="293"/>
                    </a:lnTo>
                    <a:lnTo>
                      <a:pt x="35" y="305"/>
                    </a:lnTo>
                    <a:lnTo>
                      <a:pt x="54" y="282"/>
                    </a:lnTo>
                    <a:lnTo>
                      <a:pt x="69" y="301"/>
                    </a:lnTo>
                    <a:lnTo>
                      <a:pt x="58" y="329"/>
                    </a:lnTo>
                    <a:lnTo>
                      <a:pt x="21" y="366"/>
                    </a:lnTo>
                    <a:lnTo>
                      <a:pt x="11" y="40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0" name="Freeform 284">
                <a:extLst>
                  <a:ext uri="{FF2B5EF4-FFF2-40B4-BE49-F238E27FC236}">
                    <a16:creationId xmlns:a16="http://schemas.microsoft.com/office/drawing/2014/main" id="{A2FF3A1A-C514-8EA8-A813-73E93CF865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1" y="580"/>
                <a:ext cx="4" cy="7"/>
              </a:xfrm>
              <a:custGeom>
                <a:avLst/>
                <a:gdLst>
                  <a:gd name="T0" fmla="*/ 6 w 13"/>
                  <a:gd name="T1" fmla="*/ 0 h 20"/>
                  <a:gd name="T2" fmla="*/ 13 w 13"/>
                  <a:gd name="T3" fmla="*/ 6 h 20"/>
                  <a:gd name="T4" fmla="*/ 13 w 13"/>
                  <a:gd name="T5" fmla="*/ 13 h 20"/>
                  <a:gd name="T6" fmla="*/ 7 w 13"/>
                  <a:gd name="T7" fmla="*/ 20 h 20"/>
                  <a:gd name="T8" fmla="*/ 0 w 13"/>
                  <a:gd name="T9" fmla="*/ 8 h 20"/>
                  <a:gd name="T10" fmla="*/ 6 w 13"/>
                  <a:gd name="T11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20">
                    <a:moveTo>
                      <a:pt x="6" y="0"/>
                    </a:moveTo>
                    <a:lnTo>
                      <a:pt x="13" y="6"/>
                    </a:lnTo>
                    <a:lnTo>
                      <a:pt x="13" y="13"/>
                    </a:lnTo>
                    <a:lnTo>
                      <a:pt x="7" y="20"/>
                    </a:lnTo>
                    <a:lnTo>
                      <a:pt x="0" y="8"/>
                    </a:lnTo>
                    <a:lnTo>
                      <a:pt x="6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1" name="Freeform 285">
                <a:extLst>
                  <a:ext uri="{FF2B5EF4-FFF2-40B4-BE49-F238E27FC236}">
                    <a16:creationId xmlns:a16="http://schemas.microsoft.com/office/drawing/2014/main" id="{C58E0CE1-0AC6-3B2F-4DBB-4426D73D00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37" y="627"/>
                <a:ext cx="270" cy="77"/>
              </a:xfrm>
              <a:custGeom>
                <a:avLst/>
                <a:gdLst>
                  <a:gd name="T0" fmla="*/ 809 w 809"/>
                  <a:gd name="T1" fmla="*/ 60 h 230"/>
                  <a:gd name="T2" fmla="*/ 797 w 809"/>
                  <a:gd name="T3" fmla="*/ 74 h 230"/>
                  <a:gd name="T4" fmla="*/ 762 w 809"/>
                  <a:gd name="T5" fmla="*/ 70 h 230"/>
                  <a:gd name="T6" fmla="*/ 727 w 809"/>
                  <a:gd name="T7" fmla="*/ 53 h 230"/>
                  <a:gd name="T8" fmla="*/ 698 w 809"/>
                  <a:gd name="T9" fmla="*/ 23 h 230"/>
                  <a:gd name="T10" fmla="*/ 679 w 809"/>
                  <a:gd name="T11" fmla="*/ 31 h 230"/>
                  <a:gd name="T12" fmla="*/ 629 w 809"/>
                  <a:gd name="T13" fmla="*/ 9 h 230"/>
                  <a:gd name="T14" fmla="*/ 555 w 809"/>
                  <a:gd name="T15" fmla="*/ 3 h 230"/>
                  <a:gd name="T16" fmla="*/ 511 w 809"/>
                  <a:gd name="T17" fmla="*/ 33 h 230"/>
                  <a:gd name="T18" fmla="*/ 472 w 809"/>
                  <a:gd name="T19" fmla="*/ 124 h 230"/>
                  <a:gd name="T20" fmla="*/ 425 w 809"/>
                  <a:gd name="T21" fmla="*/ 122 h 230"/>
                  <a:gd name="T22" fmla="*/ 386 w 809"/>
                  <a:gd name="T23" fmla="*/ 132 h 230"/>
                  <a:gd name="T24" fmla="*/ 361 w 809"/>
                  <a:gd name="T25" fmla="*/ 162 h 230"/>
                  <a:gd name="T26" fmla="*/ 310 w 809"/>
                  <a:gd name="T27" fmla="*/ 180 h 230"/>
                  <a:gd name="T28" fmla="*/ 307 w 809"/>
                  <a:gd name="T29" fmla="*/ 213 h 230"/>
                  <a:gd name="T30" fmla="*/ 274 w 809"/>
                  <a:gd name="T31" fmla="*/ 230 h 230"/>
                  <a:gd name="T32" fmla="*/ 231 w 809"/>
                  <a:gd name="T33" fmla="*/ 201 h 230"/>
                  <a:gd name="T34" fmla="*/ 236 w 809"/>
                  <a:gd name="T35" fmla="*/ 180 h 230"/>
                  <a:gd name="T36" fmla="*/ 220 w 809"/>
                  <a:gd name="T37" fmla="*/ 154 h 230"/>
                  <a:gd name="T38" fmla="*/ 195 w 809"/>
                  <a:gd name="T39" fmla="*/ 170 h 230"/>
                  <a:gd name="T40" fmla="*/ 158 w 809"/>
                  <a:gd name="T41" fmla="*/ 140 h 230"/>
                  <a:gd name="T42" fmla="*/ 177 w 809"/>
                  <a:gd name="T43" fmla="*/ 119 h 230"/>
                  <a:gd name="T44" fmla="*/ 211 w 809"/>
                  <a:gd name="T45" fmla="*/ 122 h 230"/>
                  <a:gd name="T46" fmla="*/ 206 w 809"/>
                  <a:gd name="T47" fmla="*/ 82 h 230"/>
                  <a:gd name="T48" fmla="*/ 186 w 809"/>
                  <a:gd name="T49" fmla="*/ 84 h 230"/>
                  <a:gd name="T50" fmla="*/ 172 w 809"/>
                  <a:gd name="T51" fmla="*/ 65 h 230"/>
                  <a:gd name="T52" fmla="*/ 144 w 809"/>
                  <a:gd name="T53" fmla="*/ 61 h 230"/>
                  <a:gd name="T54" fmla="*/ 115 w 809"/>
                  <a:gd name="T55" fmla="*/ 36 h 230"/>
                  <a:gd name="T56" fmla="*/ 15 w 809"/>
                  <a:gd name="T57" fmla="*/ 46 h 230"/>
                  <a:gd name="T58" fmla="*/ 0 w 809"/>
                  <a:gd name="T59" fmla="*/ 21 h 230"/>
                  <a:gd name="T60" fmla="*/ 4 w 809"/>
                  <a:gd name="T61" fmla="*/ 0 h 2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809" h="230">
                    <a:moveTo>
                      <a:pt x="809" y="60"/>
                    </a:moveTo>
                    <a:lnTo>
                      <a:pt x="797" y="74"/>
                    </a:lnTo>
                    <a:lnTo>
                      <a:pt x="762" y="70"/>
                    </a:lnTo>
                    <a:lnTo>
                      <a:pt x="727" y="53"/>
                    </a:lnTo>
                    <a:lnTo>
                      <a:pt x="698" y="23"/>
                    </a:lnTo>
                    <a:lnTo>
                      <a:pt x="679" y="31"/>
                    </a:lnTo>
                    <a:lnTo>
                      <a:pt x="629" y="9"/>
                    </a:lnTo>
                    <a:lnTo>
                      <a:pt x="555" y="3"/>
                    </a:lnTo>
                    <a:lnTo>
                      <a:pt x="511" y="33"/>
                    </a:lnTo>
                    <a:lnTo>
                      <a:pt x="472" y="124"/>
                    </a:lnTo>
                    <a:lnTo>
                      <a:pt x="425" y="122"/>
                    </a:lnTo>
                    <a:lnTo>
                      <a:pt x="386" y="132"/>
                    </a:lnTo>
                    <a:lnTo>
                      <a:pt x="361" y="162"/>
                    </a:lnTo>
                    <a:lnTo>
                      <a:pt x="310" y="180"/>
                    </a:lnTo>
                    <a:lnTo>
                      <a:pt x="307" y="213"/>
                    </a:lnTo>
                    <a:lnTo>
                      <a:pt x="274" y="230"/>
                    </a:lnTo>
                    <a:lnTo>
                      <a:pt x="231" y="201"/>
                    </a:lnTo>
                    <a:lnTo>
                      <a:pt x="236" y="180"/>
                    </a:lnTo>
                    <a:lnTo>
                      <a:pt x="220" y="154"/>
                    </a:lnTo>
                    <a:lnTo>
                      <a:pt x="195" y="170"/>
                    </a:lnTo>
                    <a:lnTo>
                      <a:pt x="158" y="140"/>
                    </a:lnTo>
                    <a:lnTo>
                      <a:pt x="177" y="119"/>
                    </a:lnTo>
                    <a:lnTo>
                      <a:pt x="211" y="122"/>
                    </a:lnTo>
                    <a:lnTo>
                      <a:pt x="206" y="82"/>
                    </a:lnTo>
                    <a:lnTo>
                      <a:pt x="186" y="84"/>
                    </a:lnTo>
                    <a:lnTo>
                      <a:pt x="172" y="65"/>
                    </a:lnTo>
                    <a:lnTo>
                      <a:pt x="144" y="61"/>
                    </a:lnTo>
                    <a:lnTo>
                      <a:pt x="115" y="36"/>
                    </a:lnTo>
                    <a:lnTo>
                      <a:pt x="15" y="46"/>
                    </a:lnTo>
                    <a:lnTo>
                      <a:pt x="0" y="21"/>
                    </a:lnTo>
                    <a:lnTo>
                      <a:pt x="4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2" name="Freeform 286">
                <a:extLst>
                  <a:ext uri="{FF2B5EF4-FFF2-40B4-BE49-F238E27FC236}">
                    <a16:creationId xmlns:a16="http://schemas.microsoft.com/office/drawing/2014/main" id="{01B48DBA-EFA9-AE18-3FD4-F625C921C2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1" y="647"/>
                <a:ext cx="26" cy="70"/>
              </a:xfrm>
              <a:custGeom>
                <a:avLst/>
                <a:gdLst>
                  <a:gd name="T0" fmla="*/ 16 w 78"/>
                  <a:gd name="T1" fmla="*/ 0 h 209"/>
                  <a:gd name="T2" fmla="*/ 30 w 78"/>
                  <a:gd name="T3" fmla="*/ 11 h 209"/>
                  <a:gd name="T4" fmla="*/ 24 w 78"/>
                  <a:gd name="T5" fmla="*/ 19 h 209"/>
                  <a:gd name="T6" fmla="*/ 47 w 78"/>
                  <a:gd name="T7" fmla="*/ 50 h 209"/>
                  <a:gd name="T8" fmla="*/ 57 w 78"/>
                  <a:gd name="T9" fmla="*/ 83 h 209"/>
                  <a:gd name="T10" fmla="*/ 56 w 78"/>
                  <a:gd name="T11" fmla="*/ 137 h 209"/>
                  <a:gd name="T12" fmla="*/ 69 w 78"/>
                  <a:gd name="T13" fmla="*/ 142 h 209"/>
                  <a:gd name="T14" fmla="*/ 78 w 78"/>
                  <a:gd name="T15" fmla="*/ 162 h 209"/>
                  <a:gd name="T16" fmla="*/ 66 w 78"/>
                  <a:gd name="T17" fmla="*/ 183 h 209"/>
                  <a:gd name="T18" fmla="*/ 53 w 78"/>
                  <a:gd name="T19" fmla="*/ 184 h 209"/>
                  <a:gd name="T20" fmla="*/ 44 w 78"/>
                  <a:gd name="T21" fmla="*/ 165 h 209"/>
                  <a:gd name="T22" fmla="*/ 11 w 78"/>
                  <a:gd name="T23" fmla="*/ 167 h 209"/>
                  <a:gd name="T24" fmla="*/ 0 w 78"/>
                  <a:gd name="T25" fmla="*/ 189 h 209"/>
                  <a:gd name="T26" fmla="*/ 2 w 78"/>
                  <a:gd name="T27" fmla="*/ 209 h 2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8" h="209">
                    <a:moveTo>
                      <a:pt x="16" y="0"/>
                    </a:moveTo>
                    <a:lnTo>
                      <a:pt x="30" y="11"/>
                    </a:lnTo>
                    <a:lnTo>
                      <a:pt x="24" y="19"/>
                    </a:lnTo>
                    <a:lnTo>
                      <a:pt x="47" y="50"/>
                    </a:lnTo>
                    <a:lnTo>
                      <a:pt x="57" y="83"/>
                    </a:lnTo>
                    <a:lnTo>
                      <a:pt x="56" y="137"/>
                    </a:lnTo>
                    <a:lnTo>
                      <a:pt x="69" y="142"/>
                    </a:lnTo>
                    <a:lnTo>
                      <a:pt x="78" y="162"/>
                    </a:lnTo>
                    <a:lnTo>
                      <a:pt x="66" y="183"/>
                    </a:lnTo>
                    <a:lnTo>
                      <a:pt x="53" y="184"/>
                    </a:lnTo>
                    <a:lnTo>
                      <a:pt x="44" y="165"/>
                    </a:lnTo>
                    <a:lnTo>
                      <a:pt x="11" y="167"/>
                    </a:lnTo>
                    <a:lnTo>
                      <a:pt x="0" y="189"/>
                    </a:lnTo>
                    <a:lnTo>
                      <a:pt x="2" y="20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3" name="Freeform 287">
                <a:extLst>
                  <a:ext uri="{FF2B5EF4-FFF2-40B4-BE49-F238E27FC236}">
                    <a16:creationId xmlns:a16="http://schemas.microsoft.com/office/drawing/2014/main" id="{AAC09178-A296-449C-0022-044A5991B1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8" y="356"/>
                <a:ext cx="26" cy="24"/>
              </a:xfrm>
              <a:custGeom>
                <a:avLst/>
                <a:gdLst>
                  <a:gd name="T0" fmla="*/ 59 w 77"/>
                  <a:gd name="T1" fmla="*/ 33 h 70"/>
                  <a:gd name="T2" fmla="*/ 60 w 77"/>
                  <a:gd name="T3" fmla="*/ 52 h 70"/>
                  <a:gd name="T4" fmla="*/ 33 w 77"/>
                  <a:gd name="T5" fmla="*/ 55 h 70"/>
                  <a:gd name="T6" fmla="*/ 22 w 77"/>
                  <a:gd name="T7" fmla="*/ 70 h 70"/>
                  <a:gd name="T8" fmla="*/ 16 w 77"/>
                  <a:gd name="T9" fmla="*/ 70 h 70"/>
                  <a:gd name="T10" fmla="*/ 1 w 77"/>
                  <a:gd name="T11" fmla="*/ 65 h 70"/>
                  <a:gd name="T12" fmla="*/ 6 w 77"/>
                  <a:gd name="T13" fmla="*/ 51 h 70"/>
                  <a:gd name="T14" fmla="*/ 0 w 77"/>
                  <a:gd name="T15" fmla="*/ 45 h 70"/>
                  <a:gd name="T16" fmla="*/ 5 w 77"/>
                  <a:gd name="T17" fmla="*/ 31 h 70"/>
                  <a:gd name="T18" fmla="*/ 18 w 77"/>
                  <a:gd name="T19" fmla="*/ 23 h 70"/>
                  <a:gd name="T20" fmla="*/ 31 w 77"/>
                  <a:gd name="T21" fmla="*/ 29 h 70"/>
                  <a:gd name="T22" fmla="*/ 49 w 77"/>
                  <a:gd name="T23" fmla="*/ 7 h 70"/>
                  <a:gd name="T24" fmla="*/ 49 w 77"/>
                  <a:gd name="T25" fmla="*/ 0 h 70"/>
                  <a:gd name="T26" fmla="*/ 69 w 77"/>
                  <a:gd name="T27" fmla="*/ 5 h 70"/>
                  <a:gd name="T28" fmla="*/ 77 w 77"/>
                  <a:gd name="T29" fmla="*/ 17 h 70"/>
                  <a:gd name="T30" fmla="*/ 64 w 77"/>
                  <a:gd name="T31" fmla="*/ 26 h 70"/>
                  <a:gd name="T32" fmla="*/ 59 w 77"/>
                  <a:gd name="T33" fmla="*/ 33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7" h="70">
                    <a:moveTo>
                      <a:pt x="59" y="33"/>
                    </a:moveTo>
                    <a:lnTo>
                      <a:pt x="60" y="52"/>
                    </a:lnTo>
                    <a:lnTo>
                      <a:pt x="33" y="55"/>
                    </a:lnTo>
                    <a:lnTo>
                      <a:pt x="22" y="70"/>
                    </a:lnTo>
                    <a:lnTo>
                      <a:pt x="16" y="70"/>
                    </a:lnTo>
                    <a:lnTo>
                      <a:pt x="1" y="65"/>
                    </a:lnTo>
                    <a:lnTo>
                      <a:pt x="6" y="51"/>
                    </a:lnTo>
                    <a:lnTo>
                      <a:pt x="0" y="45"/>
                    </a:lnTo>
                    <a:lnTo>
                      <a:pt x="5" y="31"/>
                    </a:lnTo>
                    <a:lnTo>
                      <a:pt x="18" y="23"/>
                    </a:lnTo>
                    <a:lnTo>
                      <a:pt x="31" y="29"/>
                    </a:lnTo>
                    <a:lnTo>
                      <a:pt x="49" y="7"/>
                    </a:lnTo>
                    <a:lnTo>
                      <a:pt x="49" y="0"/>
                    </a:lnTo>
                    <a:lnTo>
                      <a:pt x="69" y="5"/>
                    </a:lnTo>
                    <a:lnTo>
                      <a:pt x="77" y="17"/>
                    </a:lnTo>
                    <a:lnTo>
                      <a:pt x="64" y="26"/>
                    </a:lnTo>
                    <a:lnTo>
                      <a:pt x="59" y="3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4" name="Freeform 288">
                <a:extLst>
                  <a:ext uri="{FF2B5EF4-FFF2-40B4-BE49-F238E27FC236}">
                    <a16:creationId xmlns:a16="http://schemas.microsoft.com/office/drawing/2014/main" id="{0AAA5143-2DA6-F349-4288-5D760B9B2A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51" y="403"/>
                <a:ext cx="22" cy="18"/>
              </a:xfrm>
              <a:custGeom>
                <a:avLst/>
                <a:gdLst>
                  <a:gd name="T0" fmla="*/ 66 w 66"/>
                  <a:gd name="T1" fmla="*/ 54 h 54"/>
                  <a:gd name="T2" fmla="*/ 23 w 66"/>
                  <a:gd name="T3" fmla="*/ 31 h 54"/>
                  <a:gd name="T4" fmla="*/ 0 w 66"/>
                  <a:gd name="T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6" h="54">
                    <a:moveTo>
                      <a:pt x="66" y="54"/>
                    </a:moveTo>
                    <a:lnTo>
                      <a:pt x="23" y="3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5" name="Freeform 289">
                <a:extLst>
                  <a:ext uri="{FF2B5EF4-FFF2-40B4-BE49-F238E27FC236}">
                    <a16:creationId xmlns:a16="http://schemas.microsoft.com/office/drawing/2014/main" id="{5A99750E-465F-44ED-0820-2D0D2472B9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3" y="421"/>
                <a:ext cx="35" cy="118"/>
              </a:xfrm>
              <a:custGeom>
                <a:avLst/>
                <a:gdLst>
                  <a:gd name="T0" fmla="*/ 88 w 105"/>
                  <a:gd name="T1" fmla="*/ 0 h 354"/>
                  <a:gd name="T2" fmla="*/ 82 w 105"/>
                  <a:gd name="T3" fmla="*/ 14 h 354"/>
                  <a:gd name="T4" fmla="*/ 105 w 105"/>
                  <a:gd name="T5" fmla="*/ 32 h 354"/>
                  <a:gd name="T6" fmla="*/ 50 w 105"/>
                  <a:gd name="T7" fmla="*/ 97 h 354"/>
                  <a:gd name="T8" fmla="*/ 41 w 105"/>
                  <a:gd name="T9" fmla="*/ 146 h 354"/>
                  <a:gd name="T10" fmla="*/ 22 w 105"/>
                  <a:gd name="T11" fmla="*/ 161 h 354"/>
                  <a:gd name="T12" fmla="*/ 15 w 105"/>
                  <a:gd name="T13" fmla="*/ 154 h 354"/>
                  <a:gd name="T14" fmla="*/ 18 w 105"/>
                  <a:gd name="T15" fmla="*/ 188 h 354"/>
                  <a:gd name="T16" fmla="*/ 0 w 105"/>
                  <a:gd name="T17" fmla="*/ 210 h 354"/>
                  <a:gd name="T18" fmla="*/ 21 w 105"/>
                  <a:gd name="T19" fmla="*/ 222 h 354"/>
                  <a:gd name="T20" fmla="*/ 23 w 105"/>
                  <a:gd name="T21" fmla="*/ 241 h 354"/>
                  <a:gd name="T22" fmla="*/ 5 w 105"/>
                  <a:gd name="T23" fmla="*/ 269 h 354"/>
                  <a:gd name="T24" fmla="*/ 33 w 105"/>
                  <a:gd name="T25" fmla="*/ 281 h 354"/>
                  <a:gd name="T26" fmla="*/ 30 w 105"/>
                  <a:gd name="T27" fmla="*/ 308 h 354"/>
                  <a:gd name="T28" fmla="*/ 47 w 105"/>
                  <a:gd name="T29" fmla="*/ 354 h 3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5" h="354">
                    <a:moveTo>
                      <a:pt x="88" y="0"/>
                    </a:moveTo>
                    <a:lnTo>
                      <a:pt x="82" y="14"/>
                    </a:lnTo>
                    <a:lnTo>
                      <a:pt x="105" y="32"/>
                    </a:lnTo>
                    <a:lnTo>
                      <a:pt x="50" y="97"/>
                    </a:lnTo>
                    <a:lnTo>
                      <a:pt x="41" y="146"/>
                    </a:lnTo>
                    <a:lnTo>
                      <a:pt x="22" y="161"/>
                    </a:lnTo>
                    <a:lnTo>
                      <a:pt x="15" y="154"/>
                    </a:lnTo>
                    <a:lnTo>
                      <a:pt x="18" y="188"/>
                    </a:lnTo>
                    <a:lnTo>
                      <a:pt x="0" y="210"/>
                    </a:lnTo>
                    <a:lnTo>
                      <a:pt x="21" y="222"/>
                    </a:lnTo>
                    <a:lnTo>
                      <a:pt x="23" y="241"/>
                    </a:lnTo>
                    <a:lnTo>
                      <a:pt x="5" y="269"/>
                    </a:lnTo>
                    <a:lnTo>
                      <a:pt x="33" y="281"/>
                    </a:lnTo>
                    <a:lnTo>
                      <a:pt x="30" y="308"/>
                    </a:lnTo>
                    <a:lnTo>
                      <a:pt x="47" y="35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6" name="Freeform 290">
                <a:extLst>
                  <a:ext uri="{FF2B5EF4-FFF2-40B4-BE49-F238E27FC236}">
                    <a16:creationId xmlns:a16="http://schemas.microsoft.com/office/drawing/2014/main" id="{03786306-231C-8E93-F2EA-DF84644407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4" y="539"/>
                <a:ext cx="42" cy="224"/>
              </a:xfrm>
              <a:custGeom>
                <a:avLst/>
                <a:gdLst>
                  <a:gd name="T0" fmla="*/ 106 w 127"/>
                  <a:gd name="T1" fmla="*/ 0 h 674"/>
                  <a:gd name="T2" fmla="*/ 110 w 127"/>
                  <a:gd name="T3" fmla="*/ 39 h 674"/>
                  <a:gd name="T4" fmla="*/ 97 w 127"/>
                  <a:gd name="T5" fmla="*/ 53 h 674"/>
                  <a:gd name="T6" fmla="*/ 95 w 127"/>
                  <a:gd name="T7" fmla="*/ 95 h 674"/>
                  <a:gd name="T8" fmla="*/ 110 w 127"/>
                  <a:gd name="T9" fmla="*/ 120 h 674"/>
                  <a:gd name="T10" fmla="*/ 113 w 127"/>
                  <a:gd name="T11" fmla="*/ 153 h 674"/>
                  <a:gd name="T12" fmla="*/ 111 w 127"/>
                  <a:gd name="T13" fmla="*/ 200 h 674"/>
                  <a:gd name="T14" fmla="*/ 93 w 127"/>
                  <a:gd name="T15" fmla="*/ 222 h 674"/>
                  <a:gd name="T16" fmla="*/ 109 w 127"/>
                  <a:gd name="T17" fmla="*/ 247 h 674"/>
                  <a:gd name="T18" fmla="*/ 103 w 127"/>
                  <a:gd name="T19" fmla="*/ 268 h 674"/>
                  <a:gd name="T20" fmla="*/ 127 w 127"/>
                  <a:gd name="T21" fmla="*/ 299 h 674"/>
                  <a:gd name="T22" fmla="*/ 95 w 127"/>
                  <a:gd name="T23" fmla="*/ 316 h 674"/>
                  <a:gd name="T24" fmla="*/ 87 w 127"/>
                  <a:gd name="T25" fmla="*/ 370 h 674"/>
                  <a:gd name="T26" fmla="*/ 63 w 127"/>
                  <a:gd name="T27" fmla="*/ 412 h 674"/>
                  <a:gd name="T28" fmla="*/ 45 w 127"/>
                  <a:gd name="T29" fmla="*/ 428 h 674"/>
                  <a:gd name="T30" fmla="*/ 18 w 127"/>
                  <a:gd name="T31" fmla="*/ 424 h 674"/>
                  <a:gd name="T32" fmla="*/ 0 w 127"/>
                  <a:gd name="T33" fmla="*/ 446 h 674"/>
                  <a:gd name="T34" fmla="*/ 8 w 127"/>
                  <a:gd name="T35" fmla="*/ 471 h 674"/>
                  <a:gd name="T36" fmla="*/ 37 w 127"/>
                  <a:gd name="T37" fmla="*/ 489 h 674"/>
                  <a:gd name="T38" fmla="*/ 44 w 127"/>
                  <a:gd name="T39" fmla="*/ 569 h 674"/>
                  <a:gd name="T40" fmla="*/ 94 w 127"/>
                  <a:gd name="T41" fmla="*/ 591 h 674"/>
                  <a:gd name="T42" fmla="*/ 117 w 127"/>
                  <a:gd name="T43" fmla="*/ 629 h 674"/>
                  <a:gd name="T44" fmla="*/ 68 w 127"/>
                  <a:gd name="T45" fmla="*/ 674 h 6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27" h="674">
                    <a:moveTo>
                      <a:pt x="106" y="0"/>
                    </a:moveTo>
                    <a:lnTo>
                      <a:pt x="110" y="39"/>
                    </a:lnTo>
                    <a:lnTo>
                      <a:pt x="97" y="53"/>
                    </a:lnTo>
                    <a:lnTo>
                      <a:pt x="95" y="95"/>
                    </a:lnTo>
                    <a:lnTo>
                      <a:pt x="110" y="120"/>
                    </a:lnTo>
                    <a:lnTo>
                      <a:pt x="113" y="153"/>
                    </a:lnTo>
                    <a:lnTo>
                      <a:pt x="111" y="200"/>
                    </a:lnTo>
                    <a:lnTo>
                      <a:pt x="93" y="222"/>
                    </a:lnTo>
                    <a:lnTo>
                      <a:pt x="109" y="247"/>
                    </a:lnTo>
                    <a:lnTo>
                      <a:pt x="103" y="268"/>
                    </a:lnTo>
                    <a:lnTo>
                      <a:pt x="127" y="299"/>
                    </a:lnTo>
                    <a:lnTo>
                      <a:pt x="95" y="316"/>
                    </a:lnTo>
                    <a:lnTo>
                      <a:pt x="87" y="370"/>
                    </a:lnTo>
                    <a:lnTo>
                      <a:pt x="63" y="412"/>
                    </a:lnTo>
                    <a:lnTo>
                      <a:pt x="45" y="428"/>
                    </a:lnTo>
                    <a:lnTo>
                      <a:pt x="18" y="424"/>
                    </a:lnTo>
                    <a:lnTo>
                      <a:pt x="0" y="446"/>
                    </a:lnTo>
                    <a:lnTo>
                      <a:pt x="8" y="471"/>
                    </a:lnTo>
                    <a:lnTo>
                      <a:pt x="37" y="489"/>
                    </a:lnTo>
                    <a:lnTo>
                      <a:pt x="44" y="569"/>
                    </a:lnTo>
                    <a:lnTo>
                      <a:pt x="94" y="591"/>
                    </a:lnTo>
                    <a:lnTo>
                      <a:pt x="117" y="629"/>
                    </a:lnTo>
                    <a:lnTo>
                      <a:pt x="68" y="67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7" name="Freeform 291">
                <a:extLst>
                  <a:ext uri="{FF2B5EF4-FFF2-40B4-BE49-F238E27FC236}">
                    <a16:creationId xmlns:a16="http://schemas.microsoft.com/office/drawing/2014/main" id="{2BF632E9-8B0E-C511-8DA2-847F6143DA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94" y="393"/>
                <a:ext cx="335" cy="230"/>
              </a:xfrm>
              <a:custGeom>
                <a:avLst/>
                <a:gdLst>
                  <a:gd name="T0" fmla="*/ 1005 w 1005"/>
                  <a:gd name="T1" fmla="*/ 0 h 690"/>
                  <a:gd name="T2" fmla="*/ 973 w 1005"/>
                  <a:gd name="T3" fmla="*/ 16 h 690"/>
                  <a:gd name="T4" fmla="*/ 866 w 1005"/>
                  <a:gd name="T5" fmla="*/ 107 h 690"/>
                  <a:gd name="T6" fmla="*/ 770 w 1005"/>
                  <a:gd name="T7" fmla="*/ 156 h 690"/>
                  <a:gd name="T8" fmla="*/ 731 w 1005"/>
                  <a:gd name="T9" fmla="*/ 167 h 690"/>
                  <a:gd name="T10" fmla="*/ 684 w 1005"/>
                  <a:gd name="T11" fmla="*/ 163 h 690"/>
                  <a:gd name="T12" fmla="*/ 548 w 1005"/>
                  <a:gd name="T13" fmla="*/ 210 h 690"/>
                  <a:gd name="T14" fmla="*/ 487 w 1005"/>
                  <a:gd name="T15" fmla="*/ 209 h 690"/>
                  <a:gd name="T16" fmla="*/ 401 w 1005"/>
                  <a:gd name="T17" fmla="*/ 230 h 690"/>
                  <a:gd name="T18" fmla="*/ 205 w 1005"/>
                  <a:gd name="T19" fmla="*/ 349 h 690"/>
                  <a:gd name="T20" fmla="*/ 113 w 1005"/>
                  <a:gd name="T21" fmla="*/ 378 h 690"/>
                  <a:gd name="T22" fmla="*/ 95 w 1005"/>
                  <a:gd name="T23" fmla="*/ 400 h 690"/>
                  <a:gd name="T24" fmla="*/ 83 w 1005"/>
                  <a:gd name="T25" fmla="*/ 407 h 690"/>
                  <a:gd name="T26" fmla="*/ 68 w 1005"/>
                  <a:gd name="T27" fmla="*/ 463 h 690"/>
                  <a:gd name="T28" fmla="*/ 0 w 1005"/>
                  <a:gd name="T29" fmla="*/ 610 h 690"/>
                  <a:gd name="T30" fmla="*/ 45 w 1005"/>
                  <a:gd name="T31" fmla="*/ 653 h 690"/>
                  <a:gd name="T32" fmla="*/ 46 w 1005"/>
                  <a:gd name="T33" fmla="*/ 666 h 690"/>
                  <a:gd name="T34" fmla="*/ 87 w 1005"/>
                  <a:gd name="T35" fmla="*/ 676 h 690"/>
                  <a:gd name="T36" fmla="*/ 94 w 1005"/>
                  <a:gd name="T37" fmla="*/ 681 h 690"/>
                  <a:gd name="T38" fmla="*/ 229 w 1005"/>
                  <a:gd name="T39" fmla="*/ 690 h 690"/>
                  <a:gd name="T40" fmla="*/ 327 w 1005"/>
                  <a:gd name="T41" fmla="*/ 654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005" h="690">
                    <a:moveTo>
                      <a:pt x="1005" y="0"/>
                    </a:moveTo>
                    <a:lnTo>
                      <a:pt x="973" y="16"/>
                    </a:lnTo>
                    <a:lnTo>
                      <a:pt x="866" y="107"/>
                    </a:lnTo>
                    <a:lnTo>
                      <a:pt x="770" y="156"/>
                    </a:lnTo>
                    <a:lnTo>
                      <a:pt x="731" y="167"/>
                    </a:lnTo>
                    <a:lnTo>
                      <a:pt x="684" y="163"/>
                    </a:lnTo>
                    <a:lnTo>
                      <a:pt x="548" y="210"/>
                    </a:lnTo>
                    <a:lnTo>
                      <a:pt x="487" y="209"/>
                    </a:lnTo>
                    <a:lnTo>
                      <a:pt x="401" y="230"/>
                    </a:lnTo>
                    <a:lnTo>
                      <a:pt x="205" y="349"/>
                    </a:lnTo>
                    <a:lnTo>
                      <a:pt x="113" y="378"/>
                    </a:lnTo>
                    <a:lnTo>
                      <a:pt x="95" y="400"/>
                    </a:lnTo>
                    <a:lnTo>
                      <a:pt x="83" y="407"/>
                    </a:lnTo>
                    <a:lnTo>
                      <a:pt x="68" y="463"/>
                    </a:lnTo>
                    <a:lnTo>
                      <a:pt x="0" y="610"/>
                    </a:lnTo>
                    <a:lnTo>
                      <a:pt x="45" y="653"/>
                    </a:lnTo>
                    <a:lnTo>
                      <a:pt x="46" y="666"/>
                    </a:lnTo>
                    <a:lnTo>
                      <a:pt x="87" y="676"/>
                    </a:lnTo>
                    <a:lnTo>
                      <a:pt x="94" y="681"/>
                    </a:lnTo>
                    <a:lnTo>
                      <a:pt x="229" y="690"/>
                    </a:lnTo>
                    <a:lnTo>
                      <a:pt x="327" y="65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8" name="Freeform 292">
                <a:extLst>
                  <a:ext uri="{FF2B5EF4-FFF2-40B4-BE49-F238E27FC236}">
                    <a16:creationId xmlns:a16="http://schemas.microsoft.com/office/drawing/2014/main" id="{34B46501-CE6A-711E-A40E-96F4ECE662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94" y="626"/>
                <a:ext cx="357" cy="60"/>
              </a:xfrm>
              <a:custGeom>
                <a:avLst/>
                <a:gdLst>
                  <a:gd name="T0" fmla="*/ 1072 w 1072"/>
                  <a:gd name="T1" fmla="*/ 7 h 180"/>
                  <a:gd name="T2" fmla="*/ 1012 w 1072"/>
                  <a:gd name="T3" fmla="*/ 13 h 180"/>
                  <a:gd name="T4" fmla="*/ 953 w 1072"/>
                  <a:gd name="T5" fmla="*/ 32 h 180"/>
                  <a:gd name="T6" fmla="*/ 909 w 1072"/>
                  <a:gd name="T7" fmla="*/ 63 h 180"/>
                  <a:gd name="T8" fmla="*/ 841 w 1072"/>
                  <a:gd name="T9" fmla="*/ 123 h 180"/>
                  <a:gd name="T10" fmla="*/ 770 w 1072"/>
                  <a:gd name="T11" fmla="*/ 149 h 180"/>
                  <a:gd name="T12" fmla="*/ 677 w 1072"/>
                  <a:gd name="T13" fmla="*/ 157 h 180"/>
                  <a:gd name="T14" fmla="*/ 665 w 1072"/>
                  <a:gd name="T15" fmla="*/ 180 h 180"/>
                  <a:gd name="T16" fmla="*/ 649 w 1072"/>
                  <a:gd name="T17" fmla="*/ 153 h 180"/>
                  <a:gd name="T18" fmla="*/ 543 w 1072"/>
                  <a:gd name="T19" fmla="*/ 96 h 180"/>
                  <a:gd name="T20" fmla="*/ 231 w 1072"/>
                  <a:gd name="T21" fmla="*/ 52 h 180"/>
                  <a:gd name="T22" fmla="*/ 131 w 1072"/>
                  <a:gd name="T23" fmla="*/ 0 h 180"/>
                  <a:gd name="T24" fmla="*/ 31 w 1072"/>
                  <a:gd name="T25" fmla="*/ 10 h 180"/>
                  <a:gd name="T26" fmla="*/ 8 w 1072"/>
                  <a:gd name="T27" fmla="*/ 39 h 180"/>
                  <a:gd name="T28" fmla="*/ 0 w 1072"/>
                  <a:gd name="T29" fmla="*/ 71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72" h="180">
                    <a:moveTo>
                      <a:pt x="1072" y="7"/>
                    </a:moveTo>
                    <a:lnTo>
                      <a:pt x="1012" y="13"/>
                    </a:lnTo>
                    <a:lnTo>
                      <a:pt x="953" y="32"/>
                    </a:lnTo>
                    <a:lnTo>
                      <a:pt x="909" y="63"/>
                    </a:lnTo>
                    <a:lnTo>
                      <a:pt x="841" y="123"/>
                    </a:lnTo>
                    <a:lnTo>
                      <a:pt x="770" y="149"/>
                    </a:lnTo>
                    <a:lnTo>
                      <a:pt x="677" y="157"/>
                    </a:lnTo>
                    <a:lnTo>
                      <a:pt x="665" y="180"/>
                    </a:lnTo>
                    <a:lnTo>
                      <a:pt x="649" y="153"/>
                    </a:lnTo>
                    <a:lnTo>
                      <a:pt x="543" y="96"/>
                    </a:lnTo>
                    <a:lnTo>
                      <a:pt x="231" y="52"/>
                    </a:lnTo>
                    <a:lnTo>
                      <a:pt x="131" y="0"/>
                    </a:lnTo>
                    <a:lnTo>
                      <a:pt x="31" y="10"/>
                    </a:lnTo>
                    <a:lnTo>
                      <a:pt x="8" y="39"/>
                    </a:lnTo>
                    <a:lnTo>
                      <a:pt x="0" y="7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9" name="Freeform 293">
                <a:extLst>
                  <a:ext uri="{FF2B5EF4-FFF2-40B4-BE49-F238E27FC236}">
                    <a16:creationId xmlns:a16="http://schemas.microsoft.com/office/drawing/2014/main" id="{CA9780B8-D343-E398-FCA1-4A66E67451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1" y="611"/>
                <a:ext cx="52" cy="18"/>
              </a:xfrm>
              <a:custGeom>
                <a:avLst/>
                <a:gdLst>
                  <a:gd name="T0" fmla="*/ 156 w 156"/>
                  <a:gd name="T1" fmla="*/ 0 h 54"/>
                  <a:gd name="T2" fmla="*/ 79 w 156"/>
                  <a:gd name="T3" fmla="*/ 40 h 54"/>
                  <a:gd name="T4" fmla="*/ 59 w 156"/>
                  <a:gd name="T5" fmla="*/ 42 h 54"/>
                  <a:gd name="T6" fmla="*/ 0 w 156"/>
                  <a:gd name="T7" fmla="*/ 54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6" h="54">
                    <a:moveTo>
                      <a:pt x="156" y="0"/>
                    </a:moveTo>
                    <a:lnTo>
                      <a:pt x="79" y="40"/>
                    </a:lnTo>
                    <a:lnTo>
                      <a:pt x="59" y="42"/>
                    </a:lnTo>
                    <a:lnTo>
                      <a:pt x="0" y="5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0" name="Freeform 294">
                <a:extLst>
                  <a:ext uri="{FF2B5EF4-FFF2-40B4-BE49-F238E27FC236}">
                    <a16:creationId xmlns:a16="http://schemas.microsoft.com/office/drawing/2014/main" id="{FDA10CA2-522A-EC6C-27ED-92011B6F1F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1" y="629"/>
                <a:ext cx="31" cy="186"/>
              </a:xfrm>
              <a:custGeom>
                <a:avLst/>
                <a:gdLst>
                  <a:gd name="T0" fmla="*/ 65 w 92"/>
                  <a:gd name="T1" fmla="*/ 558 h 558"/>
                  <a:gd name="T2" fmla="*/ 76 w 92"/>
                  <a:gd name="T3" fmla="*/ 536 h 558"/>
                  <a:gd name="T4" fmla="*/ 92 w 92"/>
                  <a:gd name="T5" fmla="*/ 482 h 558"/>
                  <a:gd name="T6" fmla="*/ 56 w 92"/>
                  <a:gd name="T7" fmla="*/ 458 h 558"/>
                  <a:gd name="T8" fmla="*/ 48 w 92"/>
                  <a:gd name="T9" fmla="*/ 438 h 558"/>
                  <a:gd name="T10" fmla="*/ 52 w 92"/>
                  <a:gd name="T11" fmla="*/ 418 h 558"/>
                  <a:gd name="T12" fmla="*/ 71 w 92"/>
                  <a:gd name="T13" fmla="*/ 410 h 558"/>
                  <a:gd name="T14" fmla="*/ 69 w 92"/>
                  <a:gd name="T15" fmla="*/ 376 h 558"/>
                  <a:gd name="T16" fmla="*/ 86 w 92"/>
                  <a:gd name="T17" fmla="*/ 341 h 558"/>
                  <a:gd name="T18" fmla="*/ 64 w 92"/>
                  <a:gd name="T19" fmla="*/ 323 h 558"/>
                  <a:gd name="T20" fmla="*/ 57 w 92"/>
                  <a:gd name="T21" fmla="*/ 257 h 558"/>
                  <a:gd name="T22" fmla="*/ 28 w 92"/>
                  <a:gd name="T23" fmla="*/ 233 h 558"/>
                  <a:gd name="T24" fmla="*/ 13 w 92"/>
                  <a:gd name="T25" fmla="*/ 214 h 558"/>
                  <a:gd name="T26" fmla="*/ 52 w 92"/>
                  <a:gd name="T27" fmla="*/ 197 h 558"/>
                  <a:gd name="T28" fmla="*/ 56 w 92"/>
                  <a:gd name="T29" fmla="*/ 176 h 558"/>
                  <a:gd name="T30" fmla="*/ 41 w 92"/>
                  <a:gd name="T31" fmla="*/ 158 h 558"/>
                  <a:gd name="T32" fmla="*/ 9 w 92"/>
                  <a:gd name="T33" fmla="*/ 167 h 558"/>
                  <a:gd name="T34" fmla="*/ 5 w 92"/>
                  <a:gd name="T35" fmla="*/ 127 h 558"/>
                  <a:gd name="T36" fmla="*/ 10 w 92"/>
                  <a:gd name="T37" fmla="*/ 106 h 558"/>
                  <a:gd name="T38" fmla="*/ 0 w 92"/>
                  <a:gd name="T39" fmla="*/ 73 h 558"/>
                  <a:gd name="T40" fmla="*/ 0 w 92"/>
                  <a:gd name="T41" fmla="*/ 0 h 5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92" h="558">
                    <a:moveTo>
                      <a:pt x="65" y="558"/>
                    </a:moveTo>
                    <a:lnTo>
                      <a:pt x="76" y="536"/>
                    </a:lnTo>
                    <a:lnTo>
                      <a:pt x="92" y="482"/>
                    </a:lnTo>
                    <a:lnTo>
                      <a:pt x="56" y="458"/>
                    </a:lnTo>
                    <a:lnTo>
                      <a:pt x="48" y="438"/>
                    </a:lnTo>
                    <a:lnTo>
                      <a:pt x="52" y="418"/>
                    </a:lnTo>
                    <a:lnTo>
                      <a:pt x="71" y="410"/>
                    </a:lnTo>
                    <a:lnTo>
                      <a:pt x="69" y="376"/>
                    </a:lnTo>
                    <a:lnTo>
                      <a:pt x="86" y="341"/>
                    </a:lnTo>
                    <a:lnTo>
                      <a:pt x="64" y="323"/>
                    </a:lnTo>
                    <a:lnTo>
                      <a:pt x="57" y="257"/>
                    </a:lnTo>
                    <a:lnTo>
                      <a:pt x="28" y="233"/>
                    </a:lnTo>
                    <a:lnTo>
                      <a:pt x="13" y="214"/>
                    </a:lnTo>
                    <a:lnTo>
                      <a:pt x="52" y="197"/>
                    </a:lnTo>
                    <a:lnTo>
                      <a:pt x="56" y="176"/>
                    </a:lnTo>
                    <a:lnTo>
                      <a:pt x="41" y="158"/>
                    </a:lnTo>
                    <a:lnTo>
                      <a:pt x="9" y="167"/>
                    </a:lnTo>
                    <a:lnTo>
                      <a:pt x="5" y="127"/>
                    </a:lnTo>
                    <a:lnTo>
                      <a:pt x="10" y="106"/>
                    </a:lnTo>
                    <a:lnTo>
                      <a:pt x="0" y="73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1" name="Freeform 295">
                <a:extLst>
                  <a:ext uri="{FF2B5EF4-FFF2-40B4-BE49-F238E27FC236}">
                    <a16:creationId xmlns:a16="http://schemas.microsoft.com/office/drawing/2014/main" id="{CFCE7A72-67EF-2242-A6DF-AE7B43301D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3" y="611"/>
                <a:ext cx="35" cy="18"/>
              </a:xfrm>
              <a:custGeom>
                <a:avLst/>
                <a:gdLst>
                  <a:gd name="T0" fmla="*/ 0 w 105"/>
                  <a:gd name="T1" fmla="*/ 0 h 55"/>
                  <a:gd name="T2" fmla="*/ 14 w 105"/>
                  <a:gd name="T3" fmla="*/ 5 h 55"/>
                  <a:gd name="T4" fmla="*/ 20 w 105"/>
                  <a:gd name="T5" fmla="*/ 4 h 55"/>
                  <a:gd name="T6" fmla="*/ 58 w 105"/>
                  <a:gd name="T7" fmla="*/ 55 h 55"/>
                  <a:gd name="T8" fmla="*/ 105 w 105"/>
                  <a:gd name="T9" fmla="*/ 5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5" h="55">
                    <a:moveTo>
                      <a:pt x="0" y="0"/>
                    </a:moveTo>
                    <a:lnTo>
                      <a:pt x="14" y="5"/>
                    </a:lnTo>
                    <a:lnTo>
                      <a:pt x="20" y="4"/>
                    </a:lnTo>
                    <a:lnTo>
                      <a:pt x="58" y="55"/>
                    </a:lnTo>
                    <a:lnTo>
                      <a:pt x="105" y="5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2" name="Freeform 296">
                <a:extLst>
                  <a:ext uri="{FF2B5EF4-FFF2-40B4-BE49-F238E27FC236}">
                    <a16:creationId xmlns:a16="http://schemas.microsoft.com/office/drawing/2014/main" id="{D2AC8012-223E-A02F-1AD6-0ABF016DE9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3" y="611"/>
                <a:ext cx="35" cy="22"/>
              </a:xfrm>
              <a:custGeom>
                <a:avLst/>
                <a:gdLst>
                  <a:gd name="T0" fmla="*/ 105 w 105"/>
                  <a:gd name="T1" fmla="*/ 50 h 67"/>
                  <a:gd name="T2" fmla="*/ 80 w 105"/>
                  <a:gd name="T3" fmla="*/ 65 h 67"/>
                  <a:gd name="T4" fmla="*/ 67 w 105"/>
                  <a:gd name="T5" fmla="*/ 67 h 67"/>
                  <a:gd name="T6" fmla="*/ 14 w 105"/>
                  <a:gd name="T7" fmla="*/ 11 h 67"/>
                  <a:gd name="T8" fmla="*/ 0 w 105"/>
                  <a:gd name="T9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5" h="67">
                    <a:moveTo>
                      <a:pt x="105" y="50"/>
                    </a:moveTo>
                    <a:lnTo>
                      <a:pt x="80" y="65"/>
                    </a:lnTo>
                    <a:lnTo>
                      <a:pt x="67" y="67"/>
                    </a:lnTo>
                    <a:lnTo>
                      <a:pt x="14" y="1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3" name="Freeform 297">
                <a:extLst>
                  <a:ext uri="{FF2B5EF4-FFF2-40B4-BE49-F238E27FC236}">
                    <a16:creationId xmlns:a16="http://schemas.microsoft.com/office/drawing/2014/main" id="{CDAB1413-49B9-0671-AE46-617E7797AA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9" y="775"/>
                <a:ext cx="14" cy="52"/>
              </a:xfrm>
              <a:custGeom>
                <a:avLst/>
                <a:gdLst>
                  <a:gd name="T0" fmla="*/ 44 w 44"/>
                  <a:gd name="T1" fmla="*/ 0 h 155"/>
                  <a:gd name="T2" fmla="*/ 26 w 44"/>
                  <a:gd name="T3" fmla="*/ 23 h 155"/>
                  <a:gd name="T4" fmla="*/ 6 w 44"/>
                  <a:gd name="T5" fmla="*/ 17 h 155"/>
                  <a:gd name="T6" fmla="*/ 0 w 44"/>
                  <a:gd name="T7" fmla="*/ 25 h 155"/>
                  <a:gd name="T8" fmla="*/ 3 w 44"/>
                  <a:gd name="T9" fmla="*/ 58 h 155"/>
                  <a:gd name="T10" fmla="*/ 18 w 44"/>
                  <a:gd name="T11" fmla="*/ 76 h 155"/>
                  <a:gd name="T12" fmla="*/ 7 w 44"/>
                  <a:gd name="T13" fmla="*/ 111 h 155"/>
                  <a:gd name="T14" fmla="*/ 42 w 44"/>
                  <a:gd name="T15" fmla="*/ 114 h 155"/>
                  <a:gd name="T16" fmla="*/ 30 w 44"/>
                  <a:gd name="T17" fmla="*/ 129 h 155"/>
                  <a:gd name="T18" fmla="*/ 32 w 44"/>
                  <a:gd name="T19" fmla="*/ 155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4" h="155">
                    <a:moveTo>
                      <a:pt x="44" y="0"/>
                    </a:moveTo>
                    <a:lnTo>
                      <a:pt x="26" y="23"/>
                    </a:lnTo>
                    <a:lnTo>
                      <a:pt x="6" y="17"/>
                    </a:lnTo>
                    <a:lnTo>
                      <a:pt x="0" y="25"/>
                    </a:lnTo>
                    <a:lnTo>
                      <a:pt x="3" y="58"/>
                    </a:lnTo>
                    <a:lnTo>
                      <a:pt x="18" y="76"/>
                    </a:lnTo>
                    <a:lnTo>
                      <a:pt x="7" y="111"/>
                    </a:lnTo>
                    <a:lnTo>
                      <a:pt x="42" y="114"/>
                    </a:lnTo>
                    <a:lnTo>
                      <a:pt x="30" y="129"/>
                    </a:lnTo>
                    <a:lnTo>
                      <a:pt x="32" y="15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4" name="Freeform 298">
                <a:extLst>
                  <a:ext uri="{FF2B5EF4-FFF2-40B4-BE49-F238E27FC236}">
                    <a16:creationId xmlns:a16="http://schemas.microsoft.com/office/drawing/2014/main" id="{16D650FF-BABB-038A-A997-6E8C083E42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3" y="827"/>
                <a:ext cx="176" cy="99"/>
              </a:xfrm>
              <a:custGeom>
                <a:avLst/>
                <a:gdLst>
                  <a:gd name="T0" fmla="*/ 530 w 530"/>
                  <a:gd name="T1" fmla="*/ 0 h 299"/>
                  <a:gd name="T2" fmla="*/ 503 w 530"/>
                  <a:gd name="T3" fmla="*/ 4 h 299"/>
                  <a:gd name="T4" fmla="*/ 492 w 530"/>
                  <a:gd name="T5" fmla="*/ 18 h 299"/>
                  <a:gd name="T6" fmla="*/ 501 w 530"/>
                  <a:gd name="T7" fmla="*/ 51 h 299"/>
                  <a:gd name="T8" fmla="*/ 496 w 530"/>
                  <a:gd name="T9" fmla="*/ 71 h 299"/>
                  <a:gd name="T10" fmla="*/ 421 w 530"/>
                  <a:gd name="T11" fmla="*/ 125 h 299"/>
                  <a:gd name="T12" fmla="*/ 416 w 530"/>
                  <a:gd name="T13" fmla="*/ 139 h 299"/>
                  <a:gd name="T14" fmla="*/ 426 w 530"/>
                  <a:gd name="T15" fmla="*/ 179 h 299"/>
                  <a:gd name="T16" fmla="*/ 395 w 530"/>
                  <a:gd name="T17" fmla="*/ 202 h 299"/>
                  <a:gd name="T18" fmla="*/ 367 w 530"/>
                  <a:gd name="T19" fmla="*/ 198 h 299"/>
                  <a:gd name="T20" fmla="*/ 341 w 530"/>
                  <a:gd name="T21" fmla="*/ 206 h 299"/>
                  <a:gd name="T22" fmla="*/ 326 w 530"/>
                  <a:gd name="T23" fmla="*/ 194 h 299"/>
                  <a:gd name="T24" fmla="*/ 307 w 530"/>
                  <a:gd name="T25" fmla="*/ 203 h 299"/>
                  <a:gd name="T26" fmla="*/ 266 w 530"/>
                  <a:gd name="T27" fmla="*/ 193 h 299"/>
                  <a:gd name="T28" fmla="*/ 258 w 530"/>
                  <a:gd name="T29" fmla="*/ 173 h 299"/>
                  <a:gd name="T30" fmla="*/ 238 w 530"/>
                  <a:gd name="T31" fmla="*/ 169 h 299"/>
                  <a:gd name="T32" fmla="*/ 227 w 530"/>
                  <a:gd name="T33" fmla="*/ 210 h 299"/>
                  <a:gd name="T34" fmla="*/ 187 w 530"/>
                  <a:gd name="T35" fmla="*/ 207 h 299"/>
                  <a:gd name="T36" fmla="*/ 169 w 530"/>
                  <a:gd name="T37" fmla="*/ 229 h 299"/>
                  <a:gd name="T38" fmla="*/ 123 w 530"/>
                  <a:gd name="T39" fmla="*/ 233 h 299"/>
                  <a:gd name="T40" fmla="*/ 85 w 530"/>
                  <a:gd name="T41" fmla="*/ 257 h 299"/>
                  <a:gd name="T42" fmla="*/ 56 w 530"/>
                  <a:gd name="T43" fmla="*/ 246 h 299"/>
                  <a:gd name="T44" fmla="*/ 50 w 530"/>
                  <a:gd name="T45" fmla="*/ 254 h 299"/>
                  <a:gd name="T46" fmla="*/ 33 w 530"/>
                  <a:gd name="T47" fmla="*/ 282 h 299"/>
                  <a:gd name="T48" fmla="*/ 0 w 530"/>
                  <a:gd name="T49" fmla="*/ 299 h 2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530" h="299">
                    <a:moveTo>
                      <a:pt x="530" y="0"/>
                    </a:moveTo>
                    <a:lnTo>
                      <a:pt x="503" y="4"/>
                    </a:lnTo>
                    <a:lnTo>
                      <a:pt x="492" y="18"/>
                    </a:lnTo>
                    <a:lnTo>
                      <a:pt x="501" y="51"/>
                    </a:lnTo>
                    <a:lnTo>
                      <a:pt x="496" y="71"/>
                    </a:lnTo>
                    <a:lnTo>
                      <a:pt x="421" y="125"/>
                    </a:lnTo>
                    <a:lnTo>
                      <a:pt x="416" y="139"/>
                    </a:lnTo>
                    <a:lnTo>
                      <a:pt x="426" y="179"/>
                    </a:lnTo>
                    <a:lnTo>
                      <a:pt x="395" y="202"/>
                    </a:lnTo>
                    <a:lnTo>
                      <a:pt x="367" y="198"/>
                    </a:lnTo>
                    <a:lnTo>
                      <a:pt x="341" y="206"/>
                    </a:lnTo>
                    <a:lnTo>
                      <a:pt x="326" y="194"/>
                    </a:lnTo>
                    <a:lnTo>
                      <a:pt x="307" y="203"/>
                    </a:lnTo>
                    <a:lnTo>
                      <a:pt x="266" y="193"/>
                    </a:lnTo>
                    <a:lnTo>
                      <a:pt x="258" y="173"/>
                    </a:lnTo>
                    <a:lnTo>
                      <a:pt x="238" y="169"/>
                    </a:lnTo>
                    <a:lnTo>
                      <a:pt x="227" y="210"/>
                    </a:lnTo>
                    <a:lnTo>
                      <a:pt x="187" y="207"/>
                    </a:lnTo>
                    <a:lnTo>
                      <a:pt x="169" y="229"/>
                    </a:lnTo>
                    <a:lnTo>
                      <a:pt x="123" y="233"/>
                    </a:lnTo>
                    <a:lnTo>
                      <a:pt x="85" y="257"/>
                    </a:lnTo>
                    <a:lnTo>
                      <a:pt x="56" y="246"/>
                    </a:lnTo>
                    <a:lnTo>
                      <a:pt x="50" y="254"/>
                    </a:lnTo>
                    <a:lnTo>
                      <a:pt x="33" y="282"/>
                    </a:lnTo>
                    <a:lnTo>
                      <a:pt x="0" y="29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5" name="Freeform 299">
                <a:extLst>
                  <a:ext uri="{FF2B5EF4-FFF2-40B4-BE49-F238E27FC236}">
                    <a16:creationId xmlns:a16="http://schemas.microsoft.com/office/drawing/2014/main" id="{036A1285-DE95-6450-ECF5-F8C7497D13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9" y="827"/>
                <a:ext cx="103" cy="195"/>
              </a:xfrm>
              <a:custGeom>
                <a:avLst/>
                <a:gdLst>
                  <a:gd name="T0" fmla="*/ 0 w 308"/>
                  <a:gd name="T1" fmla="*/ 0 h 586"/>
                  <a:gd name="T2" fmla="*/ 8 w 308"/>
                  <a:gd name="T3" fmla="*/ 14 h 586"/>
                  <a:gd name="T4" fmla="*/ 29 w 308"/>
                  <a:gd name="T5" fmla="*/ 25 h 586"/>
                  <a:gd name="T6" fmla="*/ 31 w 308"/>
                  <a:gd name="T7" fmla="*/ 45 h 586"/>
                  <a:gd name="T8" fmla="*/ 46 w 308"/>
                  <a:gd name="T9" fmla="*/ 64 h 586"/>
                  <a:gd name="T10" fmla="*/ 35 w 308"/>
                  <a:gd name="T11" fmla="*/ 85 h 586"/>
                  <a:gd name="T12" fmla="*/ 56 w 308"/>
                  <a:gd name="T13" fmla="*/ 96 h 586"/>
                  <a:gd name="T14" fmla="*/ 58 w 308"/>
                  <a:gd name="T15" fmla="*/ 116 h 586"/>
                  <a:gd name="T16" fmla="*/ 65 w 308"/>
                  <a:gd name="T17" fmla="*/ 123 h 586"/>
                  <a:gd name="T18" fmla="*/ 59 w 308"/>
                  <a:gd name="T19" fmla="*/ 130 h 586"/>
                  <a:gd name="T20" fmla="*/ 61 w 308"/>
                  <a:gd name="T21" fmla="*/ 149 h 586"/>
                  <a:gd name="T22" fmla="*/ 58 w 308"/>
                  <a:gd name="T23" fmla="*/ 184 h 586"/>
                  <a:gd name="T24" fmla="*/ 60 w 308"/>
                  <a:gd name="T25" fmla="*/ 210 h 586"/>
                  <a:gd name="T26" fmla="*/ 81 w 308"/>
                  <a:gd name="T27" fmla="*/ 215 h 586"/>
                  <a:gd name="T28" fmla="*/ 88 w 308"/>
                  <a:gd name="T29" fmla="*/ 227 h 586"/>
                  <a:gd name="T30" fmla="*/ 59 w 308"/>
                  <a:gd name="T31" fmla="*/ 270 h 586"/>
                  <a:gd name="T32" fmla="*/ 52 w 308"/>
                  <a:gd name="T33" fmla="*/ 278 h 586"/>
                  <a:gd name="T34" fmla="*/ 75 w 308"/>
                  <a:gd name="T35" fmla="*/ 296 h 586"/>
                  <a:gd name="T36" fmla="*/ 77 w 308"/>
                  <a:gd name="T37" fmla="*/ 323 h 586"/>
                  <a:gd name="T38" fmla="*/ 99 w 308"/>
                  <a:gd name="T39" fmla="*/ 341 h 586"/>
                  <a:gd name="T40" fmla="*/ 116 w 308"/>
                  <a:gd name="T41" fmla="*/ 379 h 586"/>
                  <a:gd name="T42" fmla="*/ 157 w 308"/>
                  <a:gd name="T43" fmla="*/ 382 h 586"/>
                  <a:gd name="T44" fmla="*/ 154 w 308"/>
                  <a:gd name="T45" fmla="*/ 423 h 586"/>
                  <a:gd name="T46" fmla="*/ 187 w 308"/>
                  <a:gd name="T47" fmla="*/ 426 h 586"/>
                  <a:gd name="T48" fmla="*/ 203 w 308"/>
                  <a:gd name="T49" fmla="*/ 452 h 586"/>
                  <a:gd name="T50" fmla="*/ 201 w 308"/>
                  <a:gd name="T51" fmla="*/ 499 h 586"/>
                  <a:gd name="T52" fmla="*/ 219 w 308"/>
                  <a:gd name="T53" fmla="*/ 551 h 586"/>
                  <a:gd name="T54" fmla="*/ 240 w 308"/>
                  <a:gd name="T55" fmla="*/ 556 h 586"/>
                  <a:gd name="T56" fmla="*/ 255 w 308"/>
                  <a:gd name="T57" fmla="*/ 574 h 586"/>
                  <a:gd name="T58" fmla="*/ 276 w 308"/>
                  <a:gd name="T59" fmla="*/ 586 h 586"/>
                  <a:gd name="T60" fmla="*/ 296 w 308"/>
                  <a:gd name="T61" fmla="*/ 585 h 586"/>
                  <a:gd name="T62" fmla="*/ 308 w 308"/>
                  <a:gd name="T63" fmla="*/ 563 h 5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08" h="586">
                    <a:moveTo>
                      <a:pt x="0" y="0"/>
                    </a:moveTo>
                    <a:lnTo>
                      <a:pt x="8" y="14"/>
                    </a:lnTo>
                    <a:lnTo>
                      <a:pt x="29" y="25"/>
                    </a:lnTo>
                    <a:lnTo>
                      <a:pt x="31" y="45"/>
                    </a:lnTo>
                    <a:lnTo>
                      <a:pt x="46" y="64"/>
                    </a:lnTo>
                    <a:lnTo>
                      <a:pt x="35" y="85"/>
                    </a:lnTo>
                    <a:lnTo>
                      <a:pt x="56" y="96"/>
                    </a:lnTo>
                    <a:lnTo>
                      <a:pt x="58" y="116"/>
                    </a:lnTo>
                    <a:lnTo>
                      <a:pt x="65" y="123"/>
                    </a:lnTo>
                    <a:lnTo>
                      <a:pt x="59" y="130"/>
                    </a:lnTo>
                    <a:lnTo>
                      <a:pt x="61" y="149"/>
                    </a:lnTo>
                    <a:lnTo>
                      <a:pt x="58" y="184"/>
                    </a:lnTo>
                    <a:lnTo>
                      <a:pt x="60" y="210"/>
                    </a:lnTo>
                    <a:lnTo>
                      <a:pt x="81" y="215"/>
                    </a:lnTo>
                    <a:lnTo>
                      <a:pt x="88" y="227"/>
                    </a:lnTo>
                    <a:lnTo>
                      <a:pt x="59" y="270"/>
                    </a:lnTo>
                    <a:lnTo>
                      <a:pt x="52" y="278"/>
                    </a:lnTo>
                    <a:lnTo>
                      <a:pt x="75" y="296"/>
                    </a:lnTo>
                    <a:lnTo>
                      <a:pt x="77" y="323"/>
                    </a:lnTo>
                    <a:lnTo>
                      <a:pt x="99" y="341"/>
                    </a:lnTo>
                    <a:lnTo>
                      <a:pt x="116" y="379"/>
                    </a:lnTo>
                    <a:lnTo>
                      <a:pt x="157" y="382"/>
                    </a:lnTo>
                    <a:lnTo>
                      <a:pt x="154" y="423"/>
                    </a:lnTo>
                    <a:lnTo>
                      <a:pt x="187" y="426"/>
                    </a:lnTo>
                    <a:lnTo>
                      <a:pt x="203" y="452"/>
                    </a:lnTo>
                    <a:lnTo>
                      <a:pt x="201" y="499"/>
                    </a:lnTo>
                    <a:lnTo>
                      <a:pt x="219" y="551"/>
                    </a:lnTo>
                    <a:lnTo>
                      <a:pt x="240" y="556"/>
                    </a:lnTo>
                    <a:lnTo>
                      <a:pt x="255" y="574"/>
                    </a:lnTo>
                    <a:lnTo>
                      <a:pt x="276" y="586"/>
                    </a:lnTo>
                    <a:lnTo>
                      <a:pt x="296" y="585"/>
                    </a:lnTo>
                    <a:lnTo>
                      <a:pt x="308" y="56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6" name="Freeform 300">
                <a:extLst>
                  <a:ext uri="{FF2B5EF4-FFF2-40B4-BE49-F238E27FC236}">
                    <a16:creationId xmlns:a16="http://schemas.microsoft.com/office/drawing/2014/main" id="{A78C0111-9705-765E-FE93-D211B2AD5A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68" y="815"/>
                <a:ext cx="105" cy="112"/>
              </a:xfrm>
              <a:custGeom>
                <a:avLst/>
                <a:gdLst>
                  <a:gd name="T0" fmla="*/ 315 w 315"/>
                  <a:gd name="T1" fmla="*/ 335 h 337"/>
                  <a:gd name="T2" fmla="*/ 283 w 315"/>
                  <a:gd name="T3" fmla="*/ 337 h 337"/>
                  <a:gd name="T4" fmla="*/ 273 w 315"/>
                  <a:gd name="T5" fmla="*/ 305 h 337"/>
                  <a:gd name="T6" fmla="*/ 257 w 315"/>
                  <a:gd name="T7" fmla="*/ 286 h 337"/>
                  <a:gd name="T8" fmla="*/ 281 w 315"/>
                  <a:gd name="T9" fmla="*/ 257 h 337"/>
                  <a:gd name="T10" fmla="*/ 273 w 315"/>
                  <a:gd name="T11" fmla="*/ 232 h 337"/>
                  <a:gd name="T12" fmla="*/ 271 w 315"/>
                  <a:gd name="T13" fmla="*/ 218 h 337"/>
                  <a:gd name="T14" fmla="*/ 163 w 315"/>
                  <a:gd name="T15" fmla="*/ 141 h 337"/>
                  <a:gd name="T16" fmla="*/ 169 w 315"/>
                  <a:gd name="T17" fmla="*/ 126 h 337"/>
                  <a:gd name="T18" fmla="*/ 152 w 315"/>
                  <a:gd name="T19" fmla="*/ 88 h 337"/>
                  <a:gd name="T20" fmla="*/ 151 w 315"/>
                  <a:gd name="T21" fmla="*/ 74 h 337"/>
                  <a:gd name="T22" fmla="*/ 137 w 315"/>
                  <a:gd name="T23" fmla="*/ 75 h 337"/>
                  <a:gd name="T24" fmla="*/ 119 w 315"/>
                  <a:gd name="T25" fmla="*/ 91 h 337"/>
                  <a:gd name="T26" fmla="*/ 29 w 315"/>
                  <a:gd name="T27" fmla="*/ 72 h 337"/>
                  <a:gd name="T28" fmla="*/ 0 w 315"/>
                  <a:gd name="T29" fmla="*/ 42 h 337"/>
                  <a:gd name="T30" fmla="*/ 16 w 315"/>
                  <a:gd name="T31" fmla="*/ 0 h 3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15" h="337">
                    <a:moveTo>
                      <a:pt x="315" y="335"/>
                    </a:moveTo>
                    <a:lnTo>
                      <a:pt x="283" y="337"/>
                    </a:lnTo>
                    <a:lnTo>
                      <a:pt x="273" y="305"/>
                    </a:lnTo>
                    <a:lnTo>
                      <a:pt x="257" y="286"/>
                    </a:lnTo>
                    <a:lnTo>
                      <a:pt x="281" y="257"/>
                    </a:lnTo>
                    <a:lnTo>
                      <a:pt x="273" y="232"/>
                    </a:lnTo>
                    <a:lnTo>
                      <a:pt x="271" y="218"/>
                    </a:lnTo>
                    <a:lnTo>
                      <a:pt x="163" y="141"/>
                    </a:lnTo>
                    <a:lnTo>
                      <a:pt x="169" y="126"/>
                    </a:lnTo>
                    <a:lnTo>
                      <a:pt x="152" y="88"/>
                    </a:lnTo>
                    <a:lnTo>
                      <a:pt x="151" y="74"/>
                    </a:lnTo>
                    <a:lnTo>
                      <a:pt x="137" y="75"/>
                    </a:lnTo>
                    <a:lnTo>
                      <a:pt x="119" y="91"/>
                    </a:lnTo>
                    <a:lnTo>
                      <a:pt x="29" y="72"/>
                    </a:lnTo>
                    <a:lnTo>
                      <a:pt x="0" y="42"/>
                    </a:lnTo>
                    <a:lnTo>
                      <a:pt x="16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7" name="Freeform 301">
                <a:extLst>
                  <a:ext uri="{FF2B5EF4-FFF2-40B4-BE49-F238E27FC236}">
                    <a16:creationId xmlns:a16="http://schemas.microsoft.com/office/drawing/2014/main" id="{BE2E027C-B16C-9BEB-B91E-54206DAD5B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5" y="926"/>
                <a:ext cx="55" cy="182"/>
              </a:xfrm>
              <a:custGeom>
                <a:avLst/>
                <a:gdLst>
                  <a:gd name="T0" fmla="*/ 54 w 167"/>
                  <a:gd name="T1" fmla="*/ 0 h 546"/>
                  <a:gd name="T2" fmla="*/ 59 w 167"/>
                  <a:gd name="T3" fmla="*/ 46 h 546"/>
                  <a:gd name="T4" fmla="*/ 54 w 167"/>
                  <a:gd name="T5" fmla="*/ 66 h 546"/>
                  <a:gd name="T6" fmla="*/ 75 w 167"/>
                  <a:gd name="T7" fmla="*/ 72 h 546"/>
                  <a:gd name="T8" fmla="*/ 85 w 167"/>
                  <a:gd name="T9" fmla="*/ 104 h 546"/>
                  <a:gd name="T10" fmla="*/ 134 w 167"/>
                  <a:gd name="T11" fmla="*/ 140 h 546"/>
                  <a:gd name="T12" fmla="*/ 136 w 167"/>
                  <a:gd name="T13" fmla="*/ 159 h 546"/>
                  <a:gd name="T14" fmla="*/ 165 w 167"/>
                  <a:gd name="T15" fmla="*/ 171 h 546"/>
                  <a:gd name="T16" fmla="*/ 148 w 167"/>
                  <a:gd name="T17" fmla="*/ 206 h 546"/>
                  <a:gd name="T18" fmla="*/ 155 w 167"/>
                  <a:gd name="T19" fmla="*/ 218 h 546"/>
                  <a:gd name="T20" fmla="*/ 144 w 167"/>
                  <a:gd name="T21" fmla="*/ 233 h 546"/>
                  <a:gd name="T22" fmla="*/ 152 w 167"/>
                  <a:gd name="T23" fmla="*/ 259 h 546"/>
                  <a:gd name="T24" fmla="*/ 167 w 167"/>
                  <a:gd name="T25" fmla="*/ 271 h 546"/>
                  <a:gd name="T26" fmla="*/ 149 w 167"/>
                  <a:gd name="T27" fmla="*/ 293 h 546"/>
                  <a:gd name="T28" fmla="*/ 144 w 167"/>
                  <a:gd name="T29" fmla="*/ 313 h 546"/>
                  <a:gd name="T30" fmla="*/ 120 w 167"/>
                  <a:gd name="T31" fmla="*/ 343 h 546"/>
                  <a:gd name="T32" fmla="*/ 95 w 167"/>
                  <a:gd name="T33" fmla="*/ 365 h 546"/>
                  <a:gd name="T34" fmla="*/ 23 w 167"/>
                  <a:gd name="T35" fmla="*/ 378 h 546"/>
                  <a:gd name="T36" fmla="*/ 5 w 167"/>
                  <a:gd name="T37" fmla="*/ 400 h 546"/>
                  <a:gd name="T38" fmla="*/ 0 w 167"/>
                  <a:gd name="T39" fmla="*/ 427 h 546"/>
                  <a:gd name="T40" fmla="*/ 14 w 167"/>
                  <a:gd name="T41" fmla="*/ 426 h 546"/>
                  <a:gd name="T42" fmla="*/ 28 w 167"/>
                  <a:gd name="T43" fmla="*/ 439 h 546"/>
                  <a:gd name="T44" fmla="*/ 17 w 167"/>
                  <a:gd name="T45" fmla="*/ 466 h 546"/>
                  <a:gd name="T46" fmla="*/ 50 w 167"/>
                  <a:gd name="T47" fmla="*/ 530 h 546"/>
                  <a:gd name="T48" fmla="*/ 25 w 167"/>
                  <a:gd name="T49" fmla="*/ 546 h 5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67" h="546">
                    <a:moveTo>
                      <a:pt x="54" y="0"/>
                    </a:moveTo>
                    <a:lnTo>
                      <a:pt x="59" y="46"/>
                    </a:lnTo>
                    <a:lnTo>
                      <a:pt x="54" y="66"/>
                    </a:lnTo>
                    <a:lnTo>
                      <a:pt x="75" y="72"/>
                    </a:lnTo>
                    <a:lnTo>
                      <a:pt x="85" y="104"/>
                    </a:lnTo>
                    <a:lnTo>
                      <a:pt x="134" y="140"/>
                    </a:lnTo>
                    <a:lnTo>
                      <a:pt x="136" y="159"/>
                    </a:lnTo>
                    <a:lnTo>
                      <a:pt x="165" y="171"/>
                    </a:lnTo>
                    <a:lnTo>
                      <a:pt x="148" y="206"/>
                    </a:lnTo>
                    <a:lnTo>
                      <a:pt x="155" y="218"/>
                    </a:lnTo>
                    <a:lnTo>
                      <a:pt x="144" y="233"/>
                    </a:lnTo>
                    <a:lnTo>
                      <a:pt x="152" y="259"/>
                    </a:lnTo>
                    <a:lnTo>
                      <a:pt x="167" y="271"/>
                    </a:lnTo>
                    <a:lnTo>
                      <a:pt x="149" y="293"/>
                    </a:lnTo>
                    <a:lnTo>
                      <a:pt x="144" y="313"/>
                    </a:lnTo>
                    <a:lnTo>
                      <a:pt x="120" y="343"/>
                    </a:lnTo>
                    <a:lnTo>
                      <a:pt x="95" y="365"/>
                    </a:lnTo>
                    <a:lnTo>
                      <a:pt x="23" y="378"/>
                    </a:lnTo>
                    <a:lnTo>
                      <a:pt x="5" y="400"/>
                    </a:lnTo>
                    <a:lnTo>
                      <a:pt x="0" y="427"/>
                    </a:lnTo>
                    <a:lnTo>
                      <a:pt x="14" y="426"/>
                    </a:lnTo>
                    <a:lnTo>
                      <a:pt x="28" y="439"/>
                    </a:lnTo>
                    <a:lnTo>
                      <a:pt x="17" y="466"/>
                    </a:lnTo>
                    <a:lnTo>
                      <a:pt x="50" y="530"/>
                    </a:lnTo>
                    <a:lnTo>
                      <a:pt x="25" y="54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8" name="Freeform 302">
                <a:extLst>
                  <a:ext uri="{FF2B5EF4-FFF2-40B4-BE49-F238E27FC236}">
                    <a16:creationId xmlns:a16="http://schemas.microsoft.com/office/drawing/2014/main" id="{50C80DBC-F808-554B-3D3D-1D0B23E671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52" y="809"/>
                <a:ext cx="321" cy="67"/>
              </a:xfrm>
              <a:custGeom>
                <a:avLst/>
                <a:gdLst>
                  <a:gd name="T0" fmla="*/ 0 w 963"/>
                  <a:gd name="T1" fmla="*/ 200 h 200"/>
                  <a:gd name="T2" fmla="*/ 20 w 963"/>
                  <a:gd name="T3" fmla="*/ 198 h 200"/>
                  <a:gd name="T4" fmla="*/ 58 w 963"/>
                  <a:gd name="T5" fmla="*/ 168 h 200"/>
                  <a:gd name="T6" fmla="*/ 109 w 963"/>
                  <a:gd name="T7" fmla="*/ 143 h 200"/>
                  <a:gd name="T8" fmla="*/ 115 w 963"/>
                  <a:gd name="T9" fmla="*/ 136 h 200"/>
                  <a:gd name="T10" fmla="*/ 113 w 963"/>
                  <a:gd name="T11" fmla="*/ 109 h 200"/>
                  <a:gd name="T12" fmla="*/ 119 w 963"/>
                  <a:gd name="T13" fmla="*/ 102 h 200"/>
                  <a:gd name="T14" fmla="*/ 153 w 963"/>
                  <a:gd name="T15" fmla="*/ 112 h 200"/>
                  <a:gd name="T16" fmla="*/ 167 w 963"/>
                  <a:gd name="T17" fmla="*/ 124 h 200"/>
                  <a:gd name="T18" fmla="*/ 214 w 963"/>
                  <a:gd name="T19" fmla="*/ 120 h 200"/>
                  <a:gd name="T20" fmla="*/ 318 w 963"/>
                  <a:gd name="T21" fmla="*/ 83 h 200"/>
                  <a:gd name="T22" fmla="*/ 339 w 963"/>
                  <a:gd name="T23" fmla="*/ 88 h 200"/>
                  <a:gd name="T24" fmla="*/ 361 w 963"/>
                  <a:gd name="T25" fmla="*/ 112 h 200"/>
                  <a:gd name="T26" fmla="*/ 374 w 963"/>
                  <a:gd name="T27" fmla="*/ 105 h 200"/>
                  <a:gd name="T28" fmla="*/ 376 w 963"/>
                  <a:gd name="T29" fmla="*/ 125 h 200"/>
                  <a:gd name="T30" fmla="*/ 384 w 963"/>
                  <a:gd name="T31" fmla="*/ 138 h 200"/>
                  <a:gd name="T32" fmla="*/ 389 w 963"/>
                  <a:gd name="T33" fmla="*/ 124 h 200"/>
                  <a:gd name="T34" fmla="*/ 407 w 963"/>
                  <a:gd name="T35" fmla="*/ 102 h 200"/>
                  <a:gd name="T36" fmla="*/ 489 w 963"/>
                  <a:gd name="T37" fmla="*/ 121 h 200"/>
                  <a:gd name="T38" fmla="*/ 532 w 963"/>
                  <a:gd name="T39" fmla="*/ 144 h 200"/>
                  <a:gd name="T40" fmla="*/ 558 w 963"/>
                  <a:gd name="T41" fmla="*/ 128 h 200"/>
                  <a:gd name="T42" fmla="*/ 598 w 963"/>
                  <a:gd name="T43" fmla="*/ 124 h 200"/>
                  <a:gd name="T44" fmla="*/ 647 w 963"/>
                  <a:gd name="T45" fmla="*/ 80 h 200"/>
                  <a:gd name="T46" fmla="*/ 685 w 963"/>
                  <a:gd name="T47" fmla="*/ 63 h 200"/>
                  <a:gd name="T48" fmla="*/ 708 w 963"/>
                  <a:gd name="T49" fmla="*/ 27 h 200"/>
                  <a:gd name="T50" fmla="*/ 747 w 963"/>
                  <a:gd name="T51" fmla="*/ 10 h 200"/>
                  <a:gd name="T52" fmla="*/ 770 w 963"/>
                  <a:gd name="T53" fmla="*/ 34 h 200"/>
                  <a:gd name="T54" fmla="*/ 790 w 963"/>
                  <a:gd name="T55" fmla="*/ 26 h 200"/>
                  <a:gd name="T56" fmla="*/ 802 w 963"/>
                  <a:gd name="T57" fmla="*/ 19 h 200"/>
                  <a:gd name="T58" fmla="*/ 830 w 963"/>
                  <a:gd name="T59" fmla="*/ 23 h 200"/>
                  <a:gd name="T60" fmla="*/ 841 w 963"/>
                  <a:gd name="T61" fmla="*/ 2 h 200"/>
                  <a:gd name="T62" fmla="*/ 854 w 963"/>
                  <a:gd name="T63" fmla="*/ 0 h 200"/>
                  <a:gd name="T64" fmla="*/ 869 w 963"/>
                  <a:gd name="T65" fmla="*/ 12 h 200"/>
                  <a:gd name="T66" fmla="*/ 910 w 963"/>
                  <a:gd name="T67" fmla="*/ 22 h 200"/>
                  <a:gd name="T68" fmla="*/ 934 w 963"/>
                  <a:gd name="T69" fmla="*/ 0 h 200"/>
                  <a:gd name="T70" fmla="*/ 963 w 963"/>
                  <a:gd name="T71" fmla="*/ 17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963" h="200">
                    <a:moveTo>
                      <a:pt x="0" y="200"/>
                    </a:moveTo>
                    <a:lnTo>
                      <a:pt x="20" y="198"/>
                    </a:lnTo>
                    <a:lnTo>
                      <a:pt x="58" y="168"/>
                    </a:lnTo>
                    <a:lnTo>
                      <a:pt x="109" y="143"/>
                    </a:lnTo>
                    <a:lnTo>
                      <a:pt x="115" y="136"/>
                    </a:lnTo>
                    <a:lnTo>
                      <a:pt x="113" y="109"/>
                    </a:lnTo>
                    <a:lnTo>
                      <a:pt x="119" y="102"/>
                    </a:lnTo>
                    <a:lnTo>
                      <a:pt x="153" y="112"/>
                    </a:lnTo>
                    <a:lnTo>
                      <a:pt x="167" y="124"/>
                    </a:lnTo>
                    <a:lnTo>
                      <a:pt x="214" y="120"/>
                    </a:lnTo>
                    <a:lnTo>
                      <a:pt x="318" y="83"/>
                    </a:lnTo>
                    <a:lnTo>
                      <a:pt x="339" y="88"/>
                    </a:lnTo>
                    <a:lnTo>
                      <a:pt x="361" y="112"/>
                    </a:lnTo>
                    <a:lnTo>
                      <a:pt x="374" y="105"/>
                    </a:lnTo>
                    <a:lnTo>
                      <a:pt x="376" y="125"/>
                    </a:lnTo>
                    <a:lnTo>
                      <a:pt x="384" y="138"/>
                    </a:lnTo>
                    <a:lnTo>
                      <a:pt x="389" y="124"/>
                    </a:lnTo>
                    <a:lnTo>
                      <a:pt x="407" y="102"/>
                    </a:lnTo>
                    <a:lnTo>
                      <a:pt x="489" y="121"/>
                    </a:lnTo>
                    <a:lnTo>
                      <a:pt x="532" y="144"/>
                    </a:lnTo>
                    <a:lnTo>
                      <a:pt x="558" y="128"/>
                    </a:lnTo>
                    <a:lnTo>
                      <a:pt x="598" y="124"/>
                    </a:lnTo>
                    <a:lnTo>
                      <a:pt x="647" y="80"/>
                    </a:lnTo>
                    <a:lnTo>
                      <a:pt x="685" y="63"/>
                    </a:lnTo>
                    <a:lnTo>
                      <a:pt x="708" y="27"/>
                    </a:lnTo>
                    <a:lnTo>
                      <a:pt x="747" y="10"/>
                    </a:lnTo>
                    <a:lnTo>
                      <a:pt x="770" y="34"/>
                    </a:lnTo>
                    <a:lnTo>
                      <a:pt x="790" y="26"/>
                    </a:lnTo>
                    <a:lnTo>
                      <a:pt x="802" y="19"/>
                    </a:lnTo>
                    <a:lnTo>
                      <a:pt x="830" y="23"/>
                    </a:lnTo>
                    <a:lnTo>
                      <a:pt x="841" y="2"/>
                    </a:lnTo>
                    <a:lnTo>
                      <a:pt x="854" y="0"/>
                    </a:lnTo>
                    <a:lnTo>
                      <a:pt x="869" y="12"/>
                    </a:lnTo>
                    <a:lnTo>
                      <a:pt x="910" y="22"/>
                    </a:lnTo>
                    <a:lnTo>
                      <a:pt x="934" y="0"/>
                    </a:lnTo>
                    <a:lnTo>
                      <a:pt x="963" y="1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9" name="Freeform 303">
                <a:extLst>
                  <a:ext uri="{FF2B5EF4-FFF2-40B4-BE49-F238E27FC236}">
                    <a16:creationId xmlns:a16="http://schemas.microsoft.com/office/drawing/2014/main" id="{C420DB09-9F96-1009-AC83-5295819AE5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3" y="956"/>
                <a:ext cx="205" cy="74"/>
              </a:xfrm>
              <a:custGeom>
                <a:avLst/>
                <a:gdLst>
                  <a:gd name="T0" fmla="*/ 614 w 614"/>
                  <a:gd name="T1" fmla="*/ 223 h 223"/>
                  <a:gd name="T2" fmla="*/ 613 w 614"/>
                  <a:gd name="T3" fmla="*/ 142 h 223"/>
                  <a:gd name="T4" fmla="*/ 566 w 614"/>
                  <a:gd name="T5" fmla="*/ 140 h 223"/>
                  <a:gd name="T6" fmla="*/ 545 w 614"/>
                  <a:gd name="T7" fmla="*/ 128 h 223"/>
                  <a:gd name="T8" fmla="*/ 532 w 614"/>
                  <a:gd name="T9" fmla="*/ 69 h 223"/>
                  <a:gd name="T10" fmla="*/ 543 w 614"/>
                  <a:gd name="T11" fmla="*/ 48 h 223"/>
                  <a:gd name="T12" fmla="*/ 499 w 614"/>
                  <a:gd name="T13" fmla="*/ 5 h 223"/>
                  <a:gd name="T14" fmla="*/ 473 w 614"/>
                  <a:gd name="T15" fmla="*/ 0 h 223"/>
                  <a:gd name="T16" fmla="*/ 461 w 614"/>
                  <a:gd name="T17" fmla="*/ 22 h 223"/>
                  <a:gd name="T18" fmla="*/ 470 w 614"/>
                  <a:gd name="T19" fmla="*/ 42 h 223"/>
                  <a:gd name="T20" fmla="*/ 452 w 614"/>
                  <a:gd name="T21" fmla="*/ 63 h 223"/>
                  <a:gd name="T22" fmla="*/ 417 w 614"/>
                  <a:gd name="T23" fmla="*/ 53 h 223"/>
                  <a:gd name="T24" fmla="*/ 386 w 614"/>
                  <a:gd name="T25" fmla="*/ 89 h 223"/>
                  <a:gd name="T26" fmla="*/ 358 w 614"/>
                  <a:gd name="T27" fmla="*/ 65 h 223"/>
                  <a:gd name="T28" fmla="*/ 309 w 614"/>
                  <a:gd name="T29" fmla="*/ 56 h 223"/>
                  <a:gd name="T30" fmla="*/ 290 w 614"/>
                  <a:gd name="T31" fmla="*/ 65 h 223"/>
                  <a:gd name="T32" fmla="*/ 269 w 614"/>
                  <a:gd name="T33" fmla="*/ 60 h 223"/>
                  <a:gd name="T34" fmla="*/ 232 w 614"/>
                  <a:gd name="T35" fmla="*/ 90 h 223"/>
                  <a:gd name="T36" fmla="*/ 200 w 614"/>
                  <a:gd name="T37" fmla="*/ 100 h 223"/>
                  <a:gd name="T38" fmla="*/ 155 w 614"/>
                  <a:gd name="T39" fmla="*/ 124 h 223"/>
                  <a:gd name="T40" fmla="*/ 152 w 614"/>
                  <a:gd name="T41" fmla="*/ 91 h 223"/>
                  <a:gd name="T42" fmla="*/ 144 w 614"/>
                  <a:gd name="T43" fmla="*/ 79 h 223"/>
                  <a:gd name="T44" fmla="*/ 132 w 614"/>
                  <a:gd name="T45" fmla="*/ 93 h 223"/>
                  <a:gd name="T46" fmla="*/ 98 w 614"/>
                  <a:gd name="T47" fmla="*/ 95 h 223"/>
                  <a:gd name="T48" fmla="*/ 92 w 614"/>
                  <a:gd name="T49" fmla="*/ 103 h 223"/>
                  <a:gd name="T50" fmla="*/ 100 w 614"/>
                  <a:gd name="T51" fmla="*/ 115 h 223"/>
                  <a:gd name="T52" fmla="*/ 68 w 614"/>
                  <a:gd name="T53" fmla="*/ 126 h 223"/>
                  <a:gd name="T54" fmla="*/ 58 w 614"/>
                  <a:gd name="T55" fmla="*/ 100 h 223"/>
                  <a:gd name="T56" fmla="*/ 32 w 614"/>
                  <a:gd name="T57" fmla="*/ 102 h 223"/>
                  <a:gd name="T58" fmla="*/ 30 w 614"/>
                  <a:gd name="T59" fmla="*/ 82 h 223"/>
                  <a:gd name="T60" fmla="*/ 0 w 614"/>
                  <a:gd name="T61" fmla="*/ 51 h 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614" h="223">
                    <a:moveTo>
                      <a:pt x="614" y="223"/>
                    </a:moveTo>
                    <a:lnTo>
                      <a:pt x="613" y="142"/>
                    </a:lnTo>
                    <a:lnTo>
                      <a:pt x="566" y="140"/>
                    </a:lnTo>
                    <a:lnTo>
                      <a:pt x="545" y="128"/>
                    </a:lnTo>
                    <a:lnTo>
                      <a:pt x="532" y="69"/>
                    </a:lnTo>
                    <a:lnTo>
                      <a:pt x="543" y="48"/>
                    </a:lnTo>
                    <a:lnTo>
                      <a:pt x="499" y="5"/>
                    </a:lnTo>
                    <a:lnTo>
                      <a:pt x="473" y="0"/>
                    </a:lnTo>
                    <a:lnTo>
                      <a:pt x="461" y="22"/>
                    </a:lnTo>
                    <a:lnTo>
                      <a:pt x="470" y="42"/>
                    </a:lnTo>
                    <a:lnTo>
                      <a:pt x="452" y="63"/>
                    </a:lnTo>
                    <a:lnTo>
                      <a:pt x="417" y="53"/>
                    </a:lnTo>
                    <a:lnTo>
                      <a:pt x="386" y="89"/>
                    </a:lnTo>
                    <a:lnTo>
                      <a:pt x="358" y="65"/>
                    </a:lnTo>
                    <a:lnTo>
                      <a:pt x="309" y="56"/>
                    </a:lnTo>
                    <a:lnTo>
                      <a:pt x="290" y="65"/>
                    </a:lnTo>
                    <a:lnTo>
                      <a:pt x="269" y="60"/>
                    </a:lnTo>
                    <a:lnTo>
                      <a:pt x="232" y="90"/>
                    </a:lnTo>
                    <a:lnTo>
                      <a:pt x="200" y="100"/>
                    </a:lnTo>
                    <a:lnTo>
                      <a:pt x="155" y="124"/>
                    </a:lnTo>
                    <a:lnTo>
                      <a:pt x="152" y="91"/>
                    </a:lnTo>
                    <a:lnTo>
                      <a:pt x="144" y="79"/>
                    </a:lnTo>
                    <a:lnTo>
                      <a:pt x="132" y="93"/>
                    </a:lnTo>
                    <a:lnTo>
                      <a:pt x="98" y="95"/>
                    </a:lnTo>
                    <a:lnTo>
                      <a:pt x="92" y="103"/>
                    </a:lnTo>
                    <a:lnTo>
                      <a:pt x="100" y="115"/>
                    </a:lnTo>
                    <a:lnTo>
                      <a:pt x="68" y="126"/>
                    </a:lnTo>
                    <a:lnTo>
                      <a:pt x="58" y="100"/>
                    </a:lnTo>
                    <a:lnTo>
                      <a:pt x="32" y="102"/>
                    </a:lnTo>
                    <a:lnTo>
                      <a:pt x="30" y="82"/>
                    </a:lnTo>
                    <a:lnTo>
                      <a:pt x="0" y="5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0" name="Freeform 304">
                <a:extLst>
                  <a:ext uri="{FF2B5EF4-FFF2-40B4-BE49-F238E27FC236}">
                    <a16:creationId xmlns:a16="http://schemas.microsoft.com/office/drawing/2014/main" id="{648D8C20-C7D8-8094-1C3F-52C54CB12A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7" y="1030"/>
                <a:ext cx="111" cy="234"/>
              </a:xfrm>
              <a:custGeom>
                <a:avLst/>
                <a:gdLst>
                  <a:gd name="T0" fmla="*/ 48 w 332"/>
                  <a:gd name="T1" fmla="*/ 703 h 703"/>
                  <a:gd name="T2" fmla="*/ 44 w 332"/>
                  <a:gd name="T3" fmla="*/ 657 h 703"/>
                  <a:gd name="T4" fmla="*/ 9 w 332"/>
                  <a:gd name="T5" fmla="*/ 646 h 703"/>
                  <a:gd name="T6" fmla="*/ 0 w 332"/>
                  <a:gd name="T7" fmla="*/ 621 h 703"/>
                  <a:gd name="T8" fmla="*/ 30 w 332"/>
                  <a:gd name="T9" fmla="*/ 592 h 703"/>
                  <a:gd name="T10" fmla="*/ 58 w 332"/>
                  <a:gd name="T11" fmla="*/ 588 h 703"/>
                  <a:gd name="T12" fmla="*/ 55 w 332"/>
                  <a:gd name="T13" fmla="*/ 562 h 703"/>
                  <a:gd name="T14" fmla="*/ 34 w 332"/>
                  <a:gd name="T15" fmla="*/ 544 h 703"/>
                  <a:gd name="T16" fmla="*/ 32 w 332"/>
                  <a:gd name="T17" fmla="*/ 524 h 703"/>
                  <a:gd name="T18" fmla="*/ 51 w 332"/>
                  <a:gd name="T19" fmla="*/ 509 h 703"/>
                  <a:gd name="T20" fmla="*/ 103 w 332"/>
                  <a:gd name="T21" fmla="*/ 504 h 703"/>
                  <a:gd name="T22" fmla="*/ 129 w 332"/>
                  <a:gd name="T23" fmla="*/ 482 h 703"/>
                  <a:gd name="T24" fmla="*/ 110 w 332"/>
                  <a:gd name="T25" fmla="*/ 423 h 703"/>
                  <a:gd name="T26" fmla="*/ 95 w 332"/>
                  <a:gd name="T27" fmla="*/ 411 h 703"/>
                  <a:gd name="T28" fmla="*/ 98 w 332"/>
                  <a:gd name="T29" fmla="*/ 376 h 703"/>
                  <a:gd name="T30" fmla="*/ 151 w 332"/>
                  <a:gd name="T31" fmla="*/ 359 h 703"/>
                  <a:gd name="T32" fmla="*/ 177 w 332"/>
                  <a:gd name="T33" fmla="*/ 356 h 703"/>
                  <a:gd name="T34" fmla="*/ 182 w 332"/>
                  <a:gd name="T35" fmla="*/ 343 h 703"/>
                  <a:gd name="T36" fmla="*/ 174 w 332"/>
                  <a:gd name="T37" fmla="*/ 323 h 703"/>
                  <a:gd name="T38" fmla="*/ 192 w 332"/>
                  <a:gd name="T39" fmla="*/ 302 h 703"/>
                  <a:gd name="T40" fmla="*/ 170 w 332"/>
                  <a:gd name="T41" fmla="*/ 276 h 703"/>
                  <a:gd name="T42" fmla="*/ 174 w 332"/>
                  <a:gd name="T43" fmla="*/ 249 h 703"/>
                  <a:gd name="T44" fmla="*/ 249 w 332"/>
                  <a:gd name="T45" fmla="*/ 195 h 703"/>
                  <a:gd name="T46" fmla="*/ 248 w 332"/>
                  <a:gd name="T47" fmla="*/ 175 h 703"/>
                  <a:gd name="T48" fmla="*/ 237 w 332"/>
                  <a:gd name="T49" fmla="*/ 136 h 703"/>
                  <a:gd name="T50" fmla="*/ 259 w 332"/>
                  <a:gd name="T51" fmla="*/ 86 h 703"/>
                  <a:gd name="T52" fmla="*/ 251 w 332"/>
                  <a:gd name="T53" fmla="*/ 67 h 703"/>
                  <a:gd name="T54" fmla="*/ 249 w 332"/>
                  <a:gd name="T55" fmla="*/ 47 h 703"/>
                  <a:gd name="T56" fmla="*/ 268 w 332"/>
                  <a:gd name="T57" fmla="*/ 39 h 703"/>
                  <a:gd name="T58" fmla="*/ 272 w 332"/>
                  <a:gd name="T59" fmla="*/ 12 h 703"/>
                  <a:gd name="T60" fmla="*/ 332 w 332"/>
                  <a:gd name="T61" fmla="*/ 0 h 7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332" h="703">
                    <a:moveTo>
                      <a:pt x="48" y="703"/>
                    </a:moveTo>
                    <a:lnTo>
                      <a:pt x="44" y="657"/>
                    </a:lnTo>
                    <a:lnTo>
                      <a:pt x="9" y="646"/>
                    </a:lnTo>
                    <a:lnTo>
                      <a:pt x="0" y="621"/>
                    </a:lnTo>
                    <a:lnTo>
                      <a:pt x="30" y="592"/>
                    </a:lnTo>
                    <a:lnTo>
                      <a:pt x="58" y="588"/>
                    </a:lnTo>
                    <a:lnTo>
                      <a:pt x="55" y="562"/>
                    </a:lnTo>
                    <a:lnTo>
                      <a:pt x="34" y="544"/>
                    </a:lnTo>
                    <a:lnTo>
                      <a:pt x="32" y="524"/>
                    </a:lnTo>
                    <a:lnTo>
                      <a:pt x="51" y="509"/>
                    </a:lnTo>
                    <a:lnTo>
                      <a:pt x="103" y="504"/>
                    </a:lnTo>
                    <a:lnTo>
                      <a:pt x="129" y="482"/>
                    </a:lnTo>
                    <a:lnTo>
                      <a:pt x="110" y="423"/>
                    </a:lnTo>
                    <a:lnTo>
                      <a:pt x="95" y="411"/>
                    </a:lnTo>
                    <a:lnTo>
                      <a:pt x="98" y="376"/>
                    </a:lnTo>
                    <a:lnTo>
                      <a:pt x="151" y="359"/>
                    </a:lnTo>
                    <a:lnTo>
                      <a:pt x="177" y="356"/>
                    </a:lnTo>
                    <a:lnTo>
                      <a:pt x="182" y="343"/>
                    </a:lnTo>
                    <a:lnTo>
                      <a:pt x="174" y="323"/>
                    </a:lnTo>
                    <a:lnTo>
                      <a:pt x="192" y="302"/>
                    </a:lnTo>
                    <a:lnTo>
                      <a:pt x="170" y="276"/>
                    </a:lnTo>
                    <a:lnTo>
                      <a:pt x="174" y="249"/>
                    </a:lnTo>
                    <a:lnTo>
                      <a:pt x="249" y="195"/>
                    </a:lnTo>
                    <a:lnTo>
                      <a:pt x="248" y="175"/>
                    </a:lnTo>
                    <a:lnTo>
                      <a:pt x="237" y="136"/>
                    </a:lnTo>
                    <a:lnTo>
                      <a:pt x="259" y="86"/>
                    </a:lnTo>
                    <a:lnTo>
                      <a:pt x="251" y="67"/>
                    </a:lnTo>
                    <a:lnTo>
                      <a:pt x="249" y="47"/>
                    </a:lnTo>
                    <a:lnTo>
                      <a:pt x="268" y="39"/>
                    </a:lnTo>
                    <a:lnTo>
                      <a:pt x="272" y="12"/>
                    </a:lnTo>
                    <a:lnTo>
                      <a:pt x="332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1" name="Freeform 305">
                <a:extLst>
                  <a:ext uri="{FF2B5EF4-FFF2-40B4-BE49-F238E27FC236}">
                    <a16:creationId xmlns:a16="http://schemas.microsoft.com/office/drawing/2014/main" id="{0E44DD3D-BAB5-AB37-63E3-CEAE1E7902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8" y="993"/>
                <a:ext cx="215" cy="121"/>
              </a:xfrm>
              <a:custGeom>
                <a:avLst/>
                <a:gdLst>
                  <a:gd name="T0" fmla="*/ 646 w 646"/>
                  <a:gd name="T1" fmla="*/ 346 h 362"/>
                  <a:gd name="T2" fmla="*/ 620 w 646"/>
                  <a:gd name="T3" fmla="*/ 355 h 362"/>
                  <a:gd name="T4" fmla="*/ 614 w 646"/>
                  <a:gd name="T5" fmla="*/ 362 h 362"/>
                  <a:gd name="T6" fmla="*/ 607 w 646"/>
                  <a:gd name="T7" fmla="*/ 357 h 362"/>
                  <a:gd name="T8" fmla="*/ 553 w 646"/>
                  <a:gd name="T9" fmla="*/ 281 h 362"/>
                  <a:gd name="T10" fmla="*/ 532 w 646"/>
                  <a:gd name="T11" fmla="*/ 269 h 362"/>
                  <a:gd name="T12" fmla="*/ 519 w 646"/>
                  <a:gd name="T13" fmla="*/ 278 h 362"/>
                  <a:gd name="T14" fmla="*/ 520 w 646"/>
                  <a:gd name="T15" fmla="*/ 297 h 362"/>
                  <a:gd name="T16" fmla="*/ 452 w 646"/>
                  <a:gd name="T17" fmla="*/ 277 h 362"/>
                  <a:gd name="T18" fmla="*/ 429 w 646"/>
                  <a:gd name="T19" fmla="*/ 259 h 362"/>
                  <a:gd name="T20" fmla="*/ 415 w 646"/>
                  <a:gd name="T21" fmla="*/ 240 h 362"/>
                  <a:gd name="T22" fmla="*/ 419 w 646"/>
                  <a:gd name="T23" fmla="*/ 220 h 362"/>
                  <a:gd name="T24" fmla="*/ 413 w 646"/>
                  <a:gd name="T25" fmla="*/ 213 h 362"/>
                  <a:gd name="T26" fmla="*/ 378 w 646"/>
                  <a:gd name="T27" fmla="*/ 210 h 362"/>
                  <a:gd name="T28" fmla="*/ 357 w 646"/>
                  <a:gd name="T29" fmla="*/ 199 h 362"/>
                  <a:gd name="T30" fmla="*/ 343 w 646"/>
                  <a:gd name="T31" fmla="*/ 193 h 362"/>
                  <a:gd name="T32" fmla="*/ 328 w 646"/>
                  <a:gd name="T33" fmla="*/ 174 h 362"/>
                  <a:gd name="T34" fmla="*/ 328 w 646"/>
                  <a:gd name="T35" fmla="*/ 107 h 362"/>
                  <a:gd name="T36" fmla="*/ 326 w 646"/>
                  <a:gd name="T37" fmla="*/ 87 h 362"/>
                  <a:gd name="T38" fmla="*/ 332 w 646"/>
                  <a:gd name="T39" fmla="*/ 73 h 362"/>
                  <a:gd name="T40" fmla="*/ 331 w 646"/>
                  <a:gd name="T41" fmla="*/ 67 h 362"/>
                  <a:gd name="T42" fmla="*/ 314 w 646"/>
                  <a:gd name="T43" fmla="*/ 34 h 362"/>
                  <a:gd name="T44" fmla="*/ 272 w 646"/>
                  <a:gd name="T45" fmla="*/ 4 h 362"/>
                  <a:gd name="T46" fmla="*/ 245 w 646"/>
                  <a:gd name="T47" fmla="*/ 0 h 362"/>
                  <a:gd name="T48" fmla="*/ 186 w 646"/>
                  <a:gd name="T49" fmla="*/ 19 h 362"/>
                  <a:gd name="T50" fmla="*/ 179 w 646"/>
                  <a:gd name="T51" fmla="*/ 20 h 362"/>
                  <a:gd name="T52" fmla="*/ 174 w 646"/>
                  <a:gd name="T53" fmla="*/ 34 h 362"/>
                  <a:gd name="T54" fmla="*/ 160 w 646"/>
                  <a:gd name="T55" fmla="*/ 29 h 362"/>
                  <a:gd name="T56" fmla="*/ 155 w 646"/>
                  <a:gd name="T57" fmla="*/ 49 h 362"/>
                  <a:gd name="T58" fmla="*/ 129 w 646"/>
                  <a:gd name="T59" fmla="*/ 52 h 362"/>
                  <a:gd name="T60" fmla="*/ 111 w 646"/>
                  <a:gd name="T61" fmla="*/ 80 h 362"/>
                  <a:gd name="T62" fmla="*/ 92 w 646"/>
                  <a:gd name="T63" fmla="*/ 89 h 362"/>
                  <a:gd name="T64" fmla="*/ 81 w 646"/>
                  <a:gd name="T65" fmla="*/ 116 h 362"/>
                  <a:gd name="T66" fmla="*/ 54 w 646"/>
                  <a:gd name="T67" fmla="*/ 112 h 362"/>
                  <a:gd name="T68" fmla="*/ 38 w 646"/>
                  <a:gd name="T69" fmla="*/ 93 h 362"/>
                  <a:gd name="T70" fmla="*/ 0 w 646"/>
                  <a:gd name="T71" fmla="*/ 111 h 3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646" h="362">
                    <a:moveTo>
                      <a:pt x="646" y="346"/>
                    </a:moveTo>
                    <a:lnTo>
                      <a:pt x="620" y="355"/>
                    </a:lnTo>
                    <a:lnTo>
                      <a:pt x="614" y="362"/>
                    </a:lnTo>
                    <a:lnTo>
                      <a:pt x="607" y="357"/>
                    </a:lnTo>
                    <a:lnTo>
                      <a:pt x="553" y="281"/>
                    </a:lnTo>
                    <a:lnTo>
                      <a:pt x="532" y="269"/>
                    </a:lnTo>
                    <a:lnTo>
                      <a:pt x="519" y="278"/>
                    </a:lnTo>
                    <a:lnTo>
                      <a:pt x="520" y="297"/>
                    </a:lnTo>
                    <a:lnTo>
                      <a:pt x="452" y="277"/>
                    </a:lnTo>
                    <a:lnTo>
                      <a:pt x="429" y="259"/>
                    </a:lnTo>
                    <a:lnTo>
                      <a:pt x="415" y="240"/>
                    </a:lnTo>
                    <a:lnTo>
                      <a:pt x="419" y="220"/>
                    </a:lnTo>
                    <a:lnTo>
                      <a:pt x="413" y="213"/>
                    </a:lnTo>
                    <a:lnTo>
                      <a:pt x="378" y="210"/>
                    </a:lnTo>
                    <a:lnTo>
                      <a:pt x="357" y="199"/>
                    </a:lnTo>
                    <a:lnTo>
                      <a:pt x="343" y="193"/>
                    </a:lnTo>
                    <a:lnTo>
                      <a:pt x="328" y="174"/>
                    </a:lnTo>
                    <a:lnTo>
                      <a:pt x="328" y="107"/>
                    </a:lnTo>
                    <a:lnTo>
                      <a:pt x="326" y="87"/>
                    </a:lnTo>
                    <a:lnTo>
                      <a:pt x="332" y="73"/>
                    </a:lnTo>
                    <a:lnTo>
                      <a:pt x="331" y="67"/>
                    </a:lnTo>
                    <a:lnTo>
                      <a:pt x="314" y="34"/>
                    </a:lnTo>
                    <a:lnTo>
                      <a:pt x="272" y="4"/>
                    </a:lnTo>
                    <a:lnTo>
                      <a:pt x="245" y="0"/>
                    </a:lnTo>
                    <a:lnTo>
                      <a:pt x="186" y="19"/>
                    </a:lnTo>
                    <a:lnTo>
                      <a:pt x="179" y="20"/>
                    </a:lnTo>
                    <a:lnTo>
                      <a:pt x="174" y="34"/>
                    </a:lnTo>
                    <a:lnTo>
                      <a:pt x="160" y="29"/>
                    </a:lnTo>
                    <a:lnTo>
                      <a:pt x="155" y="49"/>
                    </a:lnTo>
                    <a:lnTo>
                      <a:pt x="129" y="52"/>
                    </a:lnTo>
                    <a:lnTo>
                      <a:pt x="111" y="80"/>
                    </a:lnTo>
                    <a:lnTo>
                      <a:pt x="92" y="89"/>
                    </a:lnTo>
                    <a:lnTo>
                      <a:pt x="81" y="116"/>
                    </a:lnTo>
                    <a:lnTo>
                      <a:pt x="54" y="112"/>
                    </a:lnTo>
                    <a:lnTo>
                      <a:pt x="38" y="93"/>
                    </a:lnTo>
                    <a:lnTo>
                      <a:pt x="0" y="11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2" name="Freeform 306">
                <a:extLst>
                  <a:ext uri="{FF2B5EF4-FFF2-40B4-BE49-F238E27FC236}">
                    <a16:creationId xmlns:a16="http://schemas.microsoft.com/office/drawing/2014/main" id="{EF1F8D92-E752-AC72-2744-C73C8D9B62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53" y="1264"/>
                <a:ext cx="156" cy="73"/>
              </a:xfrm>
              <a:custGeom>
                <a:avLst/>
                <a:gdLst>
                  <a:gd name="T0" fmla="*/ 469 w 469"/>
                  <a:gd name="T1" fmla="*/ 199 h 219"/>
                  <a:gd name="T2" fmla="*/ 434 w 469"/>
                  <a:gd name="T3" fmla="*/ 188 h 219"/>
                  <a:gd name="T4" fmla="*/ 434 w 469"/>
                  <a:gd name="T5" fmla="*/ 196 h 219"/>
                  <a:gd name="T6" fmla="*/ 429 w 469"/>
                  <a:gd name="T7" fmla="*/ 203 h 219"/>
                  <a:gd name="T8" fmla="*/ 403 w 469"/>
                  <a:gd name="T9" fmla="*/ 219 h 219"/>
                  <a:gd name="T10" fmla="*/ 375 w 469"/>
                  <a:gd name="T11" fmla="*/ 201 h 219"/>
                  <a:gd name="T12" fmla="*/ 326 w 469"/>
                  <a:gd name="T13" fmla="*/ 192 h 219"/>
                  <a:gd name="T14" fmla="*/ 298 w 469"/>
                  <a:gd name="T15" fmla="*/ 168 h 219"/>
                  <a:gd name="T16" fmla="*/ 282 w 469"/>
                  <a:gd name="T17" fmla="*/ 149 h 219"/>
                  <a:gd name="T18" fmla="*/ 276 w 469"/>
                  <a:gd name="T19" fmla="*/ 149 h 219"/>
                  <a:gd name="T20" fmla="*/ 213 w 469"/>
                  <a:gd name="T21" fmla="*/ 129 h 219"/>
                  <a:gd name="T22" fmla="*/ 202 w 469"/>
                  <a:gd name="T23" fmla="*/ 150 h 219"/>
                  <a:gd name="T24" fmla="*/ 176 w 469"/>
                  <a:gd name="T25" fmla="*/ 152 h 219"/>
                  <a:gd name="T26" fmla="*/ 140 w 469"/>
                  <a:gd name="T27" fmla="*/ 135 h 219"/>
                  <a:gd name="T28" fmla="*/ 123 w 469"/>
                  <a:gd name="T29" fmla="*/ 96 h 219"/>
                  <a:gd name="T30" fmla="*/ 122 w 469"/>
                  <a:gd name="T31" fmla="*/ 84 h 219"/>
                  <a:gd name="T32" fmla="*/ 147 w 469"/>
                  <a:gd name="T33" fmla="*/ 68 h 219"/>
                  <a:gd name="T34" fmla="*/ 139 w 469"/>
                  <a:gd name="T35" fmla="*/ 48 h 219"/>
                  <a:gd name="T36" fmla="*/ 107 w 469"/>
                  <a:gd name="T37" fmla="*/ 71 h 219"/>
                  <a:gd name="T38" fmla="*/ 65 w 469"/>
                  <a:gd name="T39" fmla="*/ 48 h 219"/>
                  <a:gd name="T40" fmla="*/ 18 w 469"/>
                  <a:gd name="T41" fmla="*/ 53 h 219"/>
                  <a:gd name="T42" fmla="*/ 0 w 469"/>
                  <a:gd name="T43" fmla="*/ 0 h 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69" h="219">
                    <a:moveTo>
                      <a:pt x="469" y="199"/>
                    </a:moveTo>
                    <a:lnTo>
                      <a:pt x="434" y="188"/>
                    </a:lnTo>
                    <a:lnTo>
                      <a:pt x="434" y="196"/>
                    </a:lnTo>
                    <a:lnTo>
                      <a:pt x="429" y="203"/>
                    </a:lnTo>
                    <a:lnTo>
                      <a:pt x="403" y="219"/>
                    </a:lnTo>
                    <a:lnTo>
                      <a:pt x="375" y="201"/>
                    </a:lnTo>
                    <a:lnTo>
                      <a:pt x="326" y="192"/>
                    </a:lnTo>
                    <a:lnTo>
                      <a:pt x="298" y="168"/>
                    </a:lnTo>
                    <a:lnTo>
                      <a:pt x="282" y="149"/>
                    </a:lnTo>
                    <a:lnTo>
                      <a:pt x="276" y="149"/>
                    </a:lnTo>
                    <a:lnTo>
                      <a:pt x="213" y="129"/>
                    </a:lnTo>
                    <a:lnTo>
                      <a:pt x="202" y="150"/>
                    </a:lnTo>
                    <a:lnTo>
                      <a:pt x="176" y="152"/>
                    </a:lnTo>
                    <a:lnTo>
                      <a:pt x="140" y="135"/>
                    </a:lnTo>
                    <a:lnTo>
                      <a:pt x="123" y="96"/>
                    </a:lnTo>
                    <a:lnTo>
                      <a:pt x="122" y="84"/>
                    </a:lnTo>
                    <a:lnTo>
                      <a:pt x="147" y="68"/>
                    </a:lnTo>
                    <a:lnTo>
                      <a:pt x="139" y="48"/>
                    </a:lnTo>
                    <a:lnTo>
                      <a:pt x="107" y="71"/>
                    </a:lnTo>
                    <a:lnTo>
                      <a:pt x="65" y="48"/>
                    </a:lnTo>
                    <a:lnTo>
                      <a:pt x="18" y="53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3" name="Freeform 307">
                <a:extLst>
                  <a:ext uri="{FF2B5EF4-FFF2-40B4-BE49-F238E27FC236}">
                    <a16:creationId xmlns:a16="http://schemas.microsoft.com/office/drawing/2014/main" id="{A29ECD39-673E-0465-04E6-89402D5F27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31" y="1234"/>
                <a:ext cx="222" cy="36"/>
              </a:xfrm>
              <a:custGeom>
                <a:avLst/>
                <a:gdLst>
                  <a:gd name="T0" fmla="*/ 666 w 666"/>
                  <a:gd name="T1" fmla="*/ 91 h 109"/>
                  <a:gd name="T2" fmla="*/ 644 w 666"/>
                  <a:gd name="T3" fmla="*/ 73 h 109"/>
                  <a:gd name="T4" fmla="*/ 638 w 666"/>
                  <a:gd name="T5" fmla="*/ 81 h 109"/>
                  <a:gd name="T6" fmla="*/ 613 w 666"/>
                  <a:gd name="T7" fmla="*/ 90 h 109"/>
                  <a:gd name="T8" fmla="*/ 562 w 666"/>
                  <a:gd name="T9" fmla="*/ 54 h 109"/>
                  <a:gd name="T10" fmla="*/ 546 w 666"/>
                  <a:gd name="T11" fmla="*/ 97 h 109"/>
                  <a:gd name="T12" fmla="*/ 505 w 666"/>
                  <a:gd name="T13" fmla="*/ 86 h 109"/>
                  <a:gd name="T14" fmla="*/ 480 w 666"/>
                  <a:gd name="T15" fmla="*/ 109 h 109"/>
                  <a:gd name="T16" fmla="*/ 385 w 666"/>
                  <a:gd name="T17" fmla="*/ 98 h 109"/>
                  <a:gd name="T18" fmla="*/ 322 w 666"/>
                  <a:gd name="T19" fmla="*/ 63 h 109"/>
                  <a:gd name="T20" fmla="*/ 314 w 666"/>
                  <a:gd name="T21" fmla="*/ 64 h 109"/>
                  <a:gd name="T22" fmla="*/ 303 w 666"/>
                  <a:gd name="T23" fmla="*/ 79 h 109"/>
                  <a:gd name="T24" fmla="*/ 274 w 666"/>
                  <a:gd name="T25" fmla="*/ 67 h 109"/>
                  <a:gd name="T26" fmla="*/ 259 w 666"/>
                  <a:gd name="T27" fmla="*/ 49 h 109"/>
                  <a:gd name="T28" fmla="*/ 223 w 666"/>
                  <a:gd name="T29" fmla="*/ 25 h 109"/>
                  <a:gd name="T30" fmla="*/ 212 w 666"/>
                  <a:gd name="T31" fmla="*/ 40 h 109"/>
                  <a:gd name="T32" fmla="*/ 220 w 666"/>
                  <a:gd name="T33" fmla="*/ 60 h 109"/>
                  <a:gd name="T34" fmla="*/ 194 w 666"/>
                  <a:gd name="T35" fmla="*/ 62 h 109"/>
                  <a:gd name="T36" fmla="*/ 104 w 666"/>
                  <a:gd name="T37" fmla="*/ 37 h 109"/>
                  <a:gd name="T38" fmla="*/ 57 w 666"/>
                  <a:gd name="T39" fmla="*/ 34 h 109"/>
                  <a:gd name="T40" fmla="*/ 0 w 666"/>
                  <a:gd name="T41" fmla="*/ 0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666" h="109">
                    <a:moveTo>
                      <a:pt x="666" y="91"/>
                    </a:moveTo>
                    <a:lnTo>
                      <a:pt x="644" y="73"/>
                    </a:lnTo>
                    <a:lnTo>
                      <a:pt x="638" y="81"/>
                    </a:lnTo>
                    <a:lnTo>
                      <a:pt x="613" y="90"/>
                    </a:lnTo>
                    <a:lnTo>
                      <a:pt x="562" y="54"/>
                    </a:lnTo>
                    <a:lnTo>
                      <a:pt x="546" y="97"/>
                    </a:lnTo>
                    <a:lnTo>
                      <a:pt x="505" y="86"/>
                    </a:lnTo>
                    <a:lnTo>
                      <a:pt x="480" y="109"/>
                    </a:lnTo>
                    <a:lnTo>
                      <a:pt x="385" y="98"/>
                    </a:lnTo>
                    <a:lnTo>
                      <a:pt x="322" y="63"/>
                    </a:lnTo>
                    <a:lnTo>
                      <a:pt x="314" y="64"/>
                    </a:lnTo>
                    <a:lnTo>
                      <a:pt x="303" y="79"/>
                    </a:lnTo>
                    <a:lnTo>
                      <a:pt x="274" y="67"/>
                    </a:lnTo>
                    <a:lnTo>
                      <a:pt x="259" y="49"/>
                    </a:lnTo>
                    <a:lnTo>
                      <a:pt x="223" y="25"/>
                    </a:lnTo>
                    <a:lnTo>
                      <a:pt x="212" y="40"/>
                    </a:lnTo>
                    <a:lnTo>
                      <a:pt x="220" y="60"/>
                    </a:lnTo>
                    <a:lnTo>
                      <a:pt x="194" y="62"/>
                    </a:lnTo>
                    <a:lnTo>
                      <a:pt x="104" y="37"/>
                    </a:lnTo>
                    <a:lnTo>
                      <a:pt x="57" y="34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4" name="Freeform 308">
                <a:extLst>
                  <a:ext uri="{FF2B5EF4-FFF2-40B4-BE49-F238E27FC236}">
                    <a16:creationId xmlns:a16="http://schemas.microsoft.com/office/drawing/2014/main" id="{E017B34E-8AA3-AB69-8DE7-5F805E4835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8" y="1331"/>
                <a:ext cx="52" cy="168"/>
              </a:xfrm>
              <a:custGeom>
                <a:avLst/>
                <a:gdLst>
                  <a:gd name="T0" fmla="*/ 155 w 157"/>
                  <a:gd name="T1" fmla="*/ 0 h 504"/>
                  <a:gd name="T2" fmla="*/ 157 w 157"/>
                  <a:gd name="T3" fmla="*/ 26 h 504"/>
                  <a:gd name="T4" fmla="*/ 138 w 157"/>
                  <a:gd name="T5" fmla="*/ 42 h 504"/>
                  <a:gd name="T6" fmla="*/ 127 w 157"/>
                  <a:gd name="T7" fmla="*/ 77 h 504"/>
                  <a:gd name="T8" fmla="*/ 143 w 157"/>
                  <a:gd name="T9" fmla="*/ 95 h 504"/>
                  <a:gd name="T10" fmla="*/ 138 w 157"/>
                  <a:gd name="T11" fmla="*/ 116 h 504"/>
                  <a:gd name="T12" fmla="*/ 127 w 157"/>
                  <a:gd name="T13" fmla="*/ 143 h 504"/>
                  <a:gd name="T14" fmla="*/ 109 w 157"/>
                  <a:gd name="T15" fmla="*/ 172 h 504"/>
                  <a:gd name="T16" fmla="*/ 106 w 157"/>
                  <a:gd name="T17" fmla="*/ 205 h 504"/>
                  <a:gd name="T18" fmla="*/ 96 w 157"/>
                  <a:gd name="T19" fmla="*/ 234 h 504"/>
                  <a:gd name="T20" fmla="*/ 98 w 157"/>
                  <a:gd name="T21" fmla="*/ 260 h 504"/>
                  <a:gd name="T22" fmla="*/ 80 w 157"/>
                  <a:gd name="T23" fmla="*/ 282 h 504"/>
                  <a:gd name="T24" fmla="*/ 68 w 157"/>
                  <a:gd name="T25" fmla="*/ 303 h 504"/>
                  <a:gd name="T26" fmla="*/ 49 w 157"/>
                  <a:gd name="T27" fmla="*/ 318 h 504"/>
                  <a:gd name="T28" fmla="*/ 27 w 157"/>
                  <a:gd name="T29" fmla="*/ 360 h 504"/>
                  <a:gd name="T30" fmla="*/ 0 w 157"/>
                  <a:gd name="T31" fmla="*/ 504 h 5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57" h="504">
                    <a:moveTo>
                      <a:pt x="155" y="0"/>
                    </a:moveTo>
                    <a:lnTo>
                      <a:pt x="157" y="26"/>
                    </a:lnTo>
                    <a:lnTo>
                      <a:pt x="138" y="42"/>
                    </a:lnTo>
                    <a:lnTo>
                      <a:pt x="127" y="77"/>
                    </a:lnTo>
                    <a:lnTo>
                      <a:pt x="143" y="95"/>
                    </a:lnTo>
                    <a:lnTo>
                      <a:pt x="138" y="116"/>
                    </a:lnTo>
                    <a:lnTo>
                      <a:pt x="127" y="143"/>
                    </a:lnTo>
                    <a:lnTo>
                      <a:pt x="109" y="172"/>
                    </a:lnTo>
                    <a:lnTo>
                      <a:pt x="106" y="205"/>
                    </a:lnTo>
                    <a:lnTo>
                      <a:pt x="96" y="234"/>
                    </a:lnTo>
                    <a:lnTo>
                      <a:pt x="98" y="260"/>
                    </a:lnTo>
                    <a:lnTo>
                      <a:pt x="80" y="282"/>
                    </a:lnTo>
                    <a:lnTo>
                      <a:pt x="68" y="303"/>
                    </a:lnTo>
                    <a:lnTo>
                      <a:pt x="49" y="318"/>
                    </a:lnTo>
                    <a:lnTo>
                      <a:pt x="27" y="360"/>
                    </a:lnTo>
                    <a:lnTo>
                      <a:pt x="0" y="50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5" name="Freeform 309">
                <a:extLst>
                  <a:ext uri="{FF2B5EF4-FFF2-40B4-BE49-F238E27FC236}">
                    <a16:creationId xmlns:a16="http://schemas.microsoft.com/office/drawing/2014/main" id="{9532CBC0-8055-E95F-B557-75DEA939DA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9" y="1301"/>
                <a:ext cx="100" cy="44"/>
              </a:xfrm>
              <a:custGeom>
                <a:avLst/>
                <a:gdLst>
                  <a:gd name="T0" fmla="*/ 300 w 300"/>
                  <a:gd name="T1" fmla="*/ 0 h 132"/>
                  <a:gd name="T2" fmla="*/ 294 w 300"/>
                  <a:gd name="T3" fmla="*/ 15 h 132"/>
                  <a:gd name="T4" fmla="*/ 281 w 300"/>
                  <a:gd name="T5" fmla="*/ 22 h 132"/>
                  <a:gd name="T6" fmla="*/ 183 w 300"/>
                  <a:gd name="T7" fmla="*/ 52 h 132"/>
                  <a:gd name="T8" fmla="*/ 166 w 300"/>
                  <a:gd name="T9" fmla="*/ 80 h 132"/>
                  <a:gd name="T10" fmla="*/ 145 w 300"/>
                  <a:gd name="T11" fmla="*/ 75 h 132"/>
                  <a:gd name="T12" fmla="*/ 131 w 300"/>
                  <a:gd name="T13" fmla="*/ 57 h 132"/>
                  <a:gd name="T14" fmla="*/ 117 w 300"/>
                  <a:gd name="T15" fmla="*/ 51 h 132"/>
                  <a:gd name="T16" fmla="*/ 112 w 300"/>
                  <a:gd name="T17" fmla="*/ 65 h 132"/>
                  <a:gd name="T18" fmla="*/ 105 w 300"/>
                  <a:gd name="T19" fmla="*/ 72 h 132"/>
                  <a:gd name="T20" fmla="*/ 113 w 300"/>
                  <a:gd name="T21" fmla="*/ 86 h 132"/>
                  <a:gd name="T22" fmla="*/ 131 w 300"/>
                  <a:gd name="T23" fmla="*/ 123 h 132"/>
                  <a:gd name="T24" fmla="*/ 110 w 300"/>
                  <a:gd name="T25" fmla="*/ 132 h 132"/>
                  <a:gd name="T26" fmla="*/ 19 w 300"/>
                  <a:gd name="T27" fmla="*/ 80 h 132"/>
                  <a:gd name="T28" fmla="*/ 0 w 300"/>
                  <a:gd name="T29" fmla="*/ 89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00" h="132">
                    <a:moveTo>
                      <a:pt x="300" y="0"/>
                    </a:moveTo>
                    <a:lnTo>
                      <a:pt x="294" y="15"/>
                    </a:lnTo>
                    <a:lnTo>
                      <a:pt x="281" y="22"/>
                    </a:lnTo>
                    <a:lnTo>
                      <a:pt x="183" y="52"/>
                    </a:lnTo>
                    <a:lnTo>
                      <a:pt x="166" y="80"/>
                    </a:lnTo>
                    <a:lnTo>
                      <a:pt x="145" y="75"/>
                    </a:lnTo>
                    <a:lnTo>
                      <a:pt x="131" y="57"/>
                    </a:lnTo>
                    <a:lnTo>
                      <a:pt x="117" y="51"/>
                    </a:lnTo>
                    <a:lnTo>
                      <a:pt x="112" y="65"/>
                    </a:lnTo>
                    <a:lnTo>
                      <a:pt x="105" y="72"/>
                    </a:lnTo>
                    <a:lnTo>
                      <a:pt x="113" y="86"/>
                    </a:lnTo>
                    <a:lnTo>
                      <a:pt x="131" y="123"/>
                    </a:lnTo>
                    <a:lnTo>
                      <a:pt x="110" y="132"/>
                    </a:lnTo>
                    <a:lnTo>
                      <a:pt x="19" y="80"/>
                    </a:lnTo>
                    <a:lnTo>
                      <a:pt x="0" y="8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6" name="Freeform 310">
                <a:extLst>
                  <a:ext uri="{FF2B5EF4-FFF2-40B4-BE49-F238E27FC236}">
                    <a16:creationId xmlns:a16="http://schemas.microsoft.com/office/drawing/2014/main" id="{94ED50AD-359F-D66E-496A-EC15068768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3" y="1136"/>
                <a:ext cx="173" cy="70"/>
              </a:xfrm>
              <a:custGeom>
                <a:avLst/>
                <a:gdLst>
                  <a:gd name="T0" fmla="*/ 0 w 518"/>
                  <a:gd name="T1" fmla="*/ 28 h 209"/>
                  <a:gd name="T2" fmla="*/ 74 w 518"/>
                  <a:gd name="T3" fmla="*/ 22 h 209"/>
                  <a:gd name="T4" fmla="*/ 81 w 518"/>
                  <a:gd name="T5" fmla="*/ 34 h 209"/>
                  <a:gd name="T6" fmla="*/ 126 w 518"/>
                  <a:gd name="T7" fmla="*/ 3 h 209"/>
                  <a:gd name="T8" fmla="*/ 152 w 518"/>
                  <a:gd name="T9" fmla="*/ 0 h 209"/>
                  <a:gd name="T10" fmla="*/ 161 w 518"/>
                  <a:gd name="T11" fmla="*/ 13 h 209"/>
                  <a:gd name="T12" fmla="*/ 128 w 518"/>
                  <a:gd name="T13" fmla="*/ 30 h 209"/>
                  <a:gd name="T14" fmla="*/ 116 w 518"/>
                  <a:gd name="T15" fmla="*/ 44 h 209"/>
                  <a:gd name="T16" fmla="*/ 205 w 518"/>
                  <a:gd name="T17" fmla="*/ 63 h 209"/>
                  <a:gd name="T18" fmla="*/ 215 w 518"/>
                  <a:gd name="T19" fmla="*/ 109 h 209"/>
                  <a:gd name="T20" fmla="*/ 244 w 518"/>
                  <a:gd name="T21" fmla="*/ 126 h 209"/>
                  <a:gd name="T22" fmla="*/ 278 w 518"/>
                  <a:gd name="T23" fmla="*/ 190 h 209"/>
                  <a:gd name="T24" fmla="*/ 310 w 518"/>
                  <a:gd name="T25" fmla="*/ 181 h 209"/>
                  <a:gd name="T26" fmla="*/ 324 w 518"/>
                  <a:gd name="T27" fmla="*/ 192 h 209"/>
                  <a:gd name="T28" fmla="*/ 352 w 518"/>
                  <a:gd name="T29" fmla="*/ 197 h 209"/>
                  <a:gd name="T30" fmla="*/ 360 w 518"/>
                  <a:gd name="T31" fmla="*/ 209 h 209"/>
                  <a:gd name="T32" fmla="*/ 385 w 518"/>
                  <a:gd name="T33" fmla="*/ 201 h 209"/>
                  <a:gd name="T34" fmla="*/ 399 w 518"/>
                  <a:gd name="T35" fmla="*/ 206 h 209"/>
                  <a:gd name="T36" fmla="*/ 418 w 518"/>
                  <a:gd name="T37" fmla="*/ 184 h 209"/>
                  <a:gd name="T38" fmla="*/ 438 w 518"/>
                  <a:gd name="T39" fmla="*/ 189 h 209"/>
                  <a:gd name="T40" fmla="*/ 452 w 518"/>
                  <a:gd name="T41" fmla="*/ 187 h 209"/>
                  <a:gd name="T42" fmla="*/ 455 w 518"/>
                  <a:gd name="T43" fmla="*/ 153 h 209"/>
                  <a:gd name="T44" fmla="*/ 461 w 518"/>
                  <a:gd name="T45" fmla="*/ 146 h 209"/>
                  <a:gd name="T46" fmla="*/ 518 w 518"/>
                  <a:gd name="T47" fmla="*/ 182 h 2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518" h="209">
                    <a:moveTo>
                      <a:pt x="0" y="28"/>
                    </a:moveTo>
                    <a:lnTo>
                      <a:pt x="74" y="22"/>
                    </a:lnTo>
                    <a:lnTo>
                      <a:pt x="81" y="34"/>
                    </a:lnTo>
                    <a:lnTo>
                      <a:pt x="126" y="3"/>
                    </a:lnTo>
                    <a:lnTo>
                      <a:pt x="152" y="0"/>
                    </a:lnTo>
                    <a:lnTo>
                      <a:pt x="161" y="13"/>
                    </a:lnTo>
                    <a:lnTo>
                      <a:pt x="128" y="30"/>
                    </a:lnTo>
                    <a:lnTo>
                      <a:pt x="116" y="44"/>
                    </a:lnTo>
                    <a:lnTo>
                      <a:pt x="205" y="63"/>
                    </a:lnTo>
                    <a:lnTo>
                      <a:pt x="215" y="109"/>
                    </a:lnTo>
                    <a:lnTo>
                      <a:pt x="244" y="126"/>
                    </a:lnTo>
                    <a:lnTo>
                      <a:pt x="278" y="190"/>
                    </a:lnTo>
                    <a:lnTo>
                      <a:pt x="310" y="181"/>
                    </a:lnTo>
                    <a:lnTo>
                      <a:pt x="324" y="192"/>
                    </a:lnTo>
                    <a:lnTo>
                      <a:pt x="352" y="197"/>
                    </a:lnTo>
                    <a:lnTo>
                      <a:pt x="360" y="209"/>
                    </a:lnTo>
                    <a:lnTo>
                      <a:pt x="385" y="201"/>
                    </a:lnTo>
                    <a:lnTo>
                      <a:pt x="399" y="206"/>
                    </a:lnTo>
                    <a:lnTo>
                      <a:pt x="418" y="184"/>
                    </a:lnTo>
                    <a:lnTo>
                      <a:pt x="438" y="189"/>
                    </a:lnTo>
                    <a:lnTo>
                      <a:pt x="452" y="187"/>
                    </a:lnTo>
                    <a:lnTo>
                      <a:pt x="455" y="153"/>
                    </a:lnTo>
                    <a:lnTo>
                      <a:pt x="461" y="146"/>
                    </a:lnTo>
                    <a:lnTo>
                      <a:pt x="518" y="18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7" name="Freeform 311">
                <a:extLst>
                  <a:ext uri="{FF2B5EF4-FFF2-40B4-BE49-F238E27FC236}">
                    <a16:creationId xmlns:a16="http://schemas.microsoft.com/office/drawing/2014/main" id="{67A8AB1B-DFC4-A2A5-6F00-83F7A2358F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6" y="1082"/>
                <a:ext cx="126" cy="115"/>
              </a:xfrm>
              <a:custGeom>
                <a:avLst/>
                <a:gdLst>
                  <a:gd name="T0" fmla="*/ 0 w 378"/>
                  <a:gd name="T1" fmla="*/ 344 h 344"/>
                  <a:gd name="T2" fmla="*/ 2 w 378"/>
                  <a:gd name="T3" fmla="*/ 289 h 344"/>
                  <a:gd name="T4" fmla="*/ 21 w 378"/>
                  <a:gd name="T5" fmla="*/ 288 h 344"/>
                  <a:gd name="T6" fmla="*/ 28 w 378"/>
                  <a:gd name="T7" fmla="*/ 274 h 344"/>
                  <a:gd name="T8" fmla="*/ 61 w 378"/>
                  <a:gd name="T9" fmla="*/ 284 h 344"/>
                  <a:gd name="T10" fmla="*/ 80 w 378"/>
                  <a:gd name="T11" fmla="*/ 269 h 344"/>
                  <a:gd name="T12" fmla="*/ 91 w 378"/>
                  <a:gd name="T13" fmla="*/ 241 h 344"/>
                  <a:gd name="T14" fmla="*/ 138 w 378"/>
                  <a:gd name="T15" fmla="*/ 236 h 344"/>
                  <a:gd name="T16" fmla="*/ 186 w 378"/>
                  <a:gd name="T17" fmla="*/ 246 h 344"/>
                  <a:gd name="T18" fmla="*/ 225 w 378"/>
                  <a:gd name="T19" fmla="*/ 229 h 344"/>
                  <a:gd name="T20" fmla="*/ 245 w 378"/>
                  <a:gd name="T21" fmla="*/ 233 h 344"/>
                  <a:gd name="T22" fmla="*/ 271 w 378"/>
                  <a:gd name="T23" fmla="*/ 231 h 344"/>
                  <a:gd name="T24" fmla="*/ 313 w 378"/>
                  <a:gd name="T25" fmla="*/ 173 h 344"/>
                  <a:gd name="T26" fmla="*/ 312 w 378"/>
                  <a:gd name="T27" fmla="*/ 160 h 344"/>
                  <a:gd name="T28" fmla="*/ 305 w 378"/>
                  <a:gd name="T29" fmla="*/ 154 h 344"/>
                  <a:gd name="T30" fmla="*/ 309 w 378"/>
                  <a:gd name="T31" fmla="*/ 133 h 344"/>
                  <a:gd name="T32" fmla="*/ 349 w 378"/>
                  <a:gd name="T33" fmla="*/ 130 h 344"/>
                  <a:gd name="T34" fmla="*/ 348 w 378"/>
                  <a:gd name="T35" fmla="*/ 116 h 344"/>
                  <a:gd name="T36" fmla="*/ 340 w 378"/>
                  <a:gd name="T37" fmla="*/ 103 h 344"/>
                  <a:gd name="T38" fmla="*/ 346 w 378"/>
                  <a:gd name="T39" fmla="*/ 96 h 344"/>
                  <a:gd name="T40" fmla="*/ 360 w 378"/>
                  <a:gd name="T41" fmla="*/ 102 h 344"/>
                  <a:gd name="T42" fmla="*/ 351 w 378"/>
                  <a:gd name="T43" fmla="*/ 82 h 344"/>
                  <a:gd name="T44" fmla="*/ 348 w 378"/>
                  <a:gd name="T45" fmla="*/ 42 h 344"/>
                  <a:gd name="T46" fmla="*/ 378 w 378"/>
                  <a:gd name="T47" fmla="*/ 0 h 3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378" h="344">
                    <a:moveTo>
                      <a:pt x="0" y="344"/>
                    </a:moveTo>
                    <a:lnTo>
                      <a:pt x="2" y="289"/>
                    </a:lnTo>
                    <a:lnTo>
                      <a:pt x="21" y="288"/>
                    </a:lnTo>
                    <a:lnTo>
                      <a:pt x="28" y="274"/>
                    </a:lnTo>
                    <a:lnTo>
                      <a:pt x="61" y="284"/>
                    </a:lnTo>
                    <a:lnTo>
                      <a:pt x="80" y="269"/>
                    </a:lnTo>
                    <a:lnTo>
                      <a:pt x="91" y="241"/>
                    </a:lnTo>
                    <a:lnTo>
                      <a:pt x="138" y="236"/>
                    </a:lnTo>
                    <a:lnTo>
                      <a:pt x="186" y="246"/>
                    </a:lnTo>
                    <a:lnTo>
                      <a:pt x="225" y="229"/>
                    </a:lnTo>
                    <a:lnTo>
                      <a:pt x="245" y="233"/>
                    </a:lnTo>
                    <a:lnTo>
                      <a:pt x="271" y="231"/>
                    </a:lnTo>
                    <a:lnTo>
                      <a:pt x="313" y="173"/>
                    </a:lnTo>
                    <a:lnTo>
                      <a:pt x="312" y="160"/>
                    </a:lnTo>
                    <a:lnTo>
                      <a:pt x="305" y="154"/>
                    </a:lnTo>
                    <a:lnTo>
                      <a:pt x="309" y="133"/>
                    </a:lnTo>
                    <a:lnTo>
                      <a:pt x="349" y="130"/>
                    </a:lnTo>
                    <a:lnTo>
                      <a:pt x="348" y="116"/>
                    </a:lnTo>
                    <a:lnTo>
                      <a:pt x="340" y="103"/>
                    </a:lnTo>
                    <a:lnTo>
                      <a:pt x="346" y="96"/>
                    </a:lnTo>
                    <a:lnTo>
                      <a:pt x="360" y="102"/>
                    </a:lnTo>
                    <a:lnTo>
                      <a:pt x="351" y="82"/>
                    </a:lnTo>
                    <a:lnTo>
                      <a:pt x="348" y="42"/>
                    </a:lnTo>
                    <a:lnTo>
                      <a:pt x="378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8" name="Freeform 312">
                <a:extLst>
                  <a:ext uri="{FF2B5EF4-FFF2-40B4-BE49-F238E27FC236}">
                    <a16:creationId xmlns:a16="http://schemas.microsoft.com/office/drawing/2014/main" id="{0BB422A1-111C-E6B7-C19D-AAE3D24E72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6" y="1195"/>
                <a:ext cx="185" cy="143"/>
              </a:xfrm>
              <a:custGeom>
                <a:avLst/>
                <a:gdLst>
                  <a:gd name="T0" fmla="*/ 556 w 556"/>
                  <a:gd name="T1" fmla="*/ 428 h 428"/>
                  <a:gd name="T2" fmla="*/ 553 w 556"/>
                  <a:gd name="T3" fmla="*/ 395 h 428"/>
                  <a:gd name="T4" fmla="*/ 523 w 556"/>
                  <a:gd name="T5" fmla="*/ 365 h 428"/>
                  <a:gd name="T6" fmla="*/ 498 w 556"/>
                  <a:gd name="T7" fmla="*/ 373 h 428"/>
                  <a:gd name="T8" fmla="*/ 429 w 556"/>
                  <a:gd name="T9" fmla="*/ 359 h 428"/>
                  <a:gd name="T10" fmla="*/ 376 w 556"/>
                  <a:gd name="T11" fmla="*/ 365 h 428"/>
                  <a:gd name="T12" fmla="*/ 338 w 556"/>
                  <a:gd name="T13" fmla="*/ 381 h 428"/>
                  <a:gd name="T14" fmla="*/ 330 w 556"/>
                  <a:gd name="T15" fmla="*/ 375 h 428"/>
                  <a:gd name="T16" fmla="*/ 322 w 556"/>
                  <a:gd name="T17" fmla="*/ 362 h 428"/>
                  <a:gd name="T18" fmla="*/ 268 w 556"/>
                  <a:gd name="T19" fmla="*/ 361 h 428"/>
                  <a:gd name="T20" fmla="*/ 261 w 556"/>
                  <a:gd name="T21" fmla="*/ 349 h 428"/>
                  <a:gd name="T22" fmla="*/ 248 w 556"/>
                  <a:gd name="T23" fmla="*/ 356 h 428"/>
                  <a:gd name="T24" fmla="*/ 244 w 556"/>
                  <a:gd name="T25" fmla="*/ 384 h 428"/>
                  <a:gd name="T26" fmla="*/ 206 w 556"/>
                  <a:gd name="T27" fmla="*/ 407 h 428"/>
                  <a:gd name="T28" fmla="*/ 196 w 556"/>
                  <a:gd name="T29" fmla="*/ 388 h 428"/>
                  <a:gd name="T30" fmla="*/ 169 w 556"/>
                  <a:gd name="T31" fmla="*/ 377 h 428"/>
                  <a:gd name="T32" fmla="*/ 141 w 556"/>
                  <a:gd name="T33" fmla="*/ 292 h 428"/>
                  <a:gd name="T34" fmla="*/ 85 w 556"/>
                  <a:gd name="T35" fmla="*/ 264 h 428"/>
                  <a:gd name="T36" fmla="*/ 73 w 556"/>
                  <a:gd name="T37" fmla="*/ 285 h 428"/>
                  <a:gd name="T38" fmla="*/ 54 w 556"/>
                  <a:gd name="T39" fmla="*/ 294 h 428"/>
                  <a:gd name="T40" fmla="*/ 59 w 556"/>
                  <a:gd name="T41" fmla="*/ 280 h 428"/>
                  <a:gd name="T42" fmla="*/ 23 w 556"/>
                  <a:gd name="T43" fmla="*/ 250 h 428"/>
                  <a:gd name="T44" fmla="*/ 34 w 556"/>
                  <a:gd name="T45" fmla="*/ 228 h 428"/>
                  <a:gd name="T46" fmla="*/ 33 w 556"/>
                  <a:gd name="T47" fmla="*/ 215 h 428"/>
                  <a:gd name="T48" fmla="*/ 18 w 556"/>
                  <a:gd name="T49" fmla="*/ 197 h 428"/>
                  <a:gd name="T50" fmla="*/ 10 w 556"/>
                  <a:gd name="T51" fmla="*/ 183 h 428"/>
                  <a:gd name="T52" fmla="*/ 9 w 556"/>
                  <a:gd name="T53" fmla="*/ 170 h 428"/>
                  <a:gd name="T54" fmla="*/ 52 w 556"/>
                  <a:gd name="T55" fmla="*/ 126 h 428"/>
                  <a:gd name="T56" fmla="*/ 42 w 556"/>
                  <a:gd name="T57" fmla="*/ 94 h 428"/>
                  <a:gd name="T58" fmla="*/ 5 w 556"/>
                  <a:gd name="T59" fmla="*/ 57 h 428"/>
                  <a:gd name="T60" fmla="*/ 35 w 556"/>
                  <a:gd name="T61" fmla="*/ 13 h 428"/>
                  <a:gd name="T62" fmla="*/ 40 w 556"/>
                  <a:gd name="T63" fmla="*/ 0 h 428"/>
                  <a:gd name="T64" fmla="*/ 0 w 556"/>
                  <a:gd name="T65" fmla="*/ 4 h 4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556" h="428">
                    <a:moveTo>
                      <a:pt x="556" y="428"/>
                    </a:moveTo>
                    <a:lnTo>
                      <a:pt x="553" y="395"/>
                    </a:lnTo>
                    <a:lnTo>
                      <a:pt x="523" y="365"/>
                    </a:lnTo>
                    <a:lnTo>
                      <a:pt x="498" y="373"/>
                    </a:lnTo>
                    <a:lnTo>
                      <a:pt x="429" y="359"/>
                    </a:lnTo>
                    <a:lnTo>
                      <a:pt x="376" y="365"/>
                    </a:lnTo>
                    <a:lnTo>
                      <a:pt x="338" y="381"/>
                    </a:lnTo>
                    <a:lnTo>
                      <a:pt x="330" y="375"/>
                    </a:lnTo>
                    <a:lnTo>
                      <a:pt x="322" y="362"/>
                    </a:lnTo>
                    <a:lnTo>
                      <a:pt x="268" y="361"/>
                    </a:lnTo>
                    <a:lnTo>
                      <a:pt x="261" y="349"/>
                    </a:lnTo>
                    <a:lnTo>
                      <a:pt x="248" y="356"/>
                    </a:lnTo>
                    <a:lnTo>
                      <a:pt x="244" y="384"/>
                    </a:lnTo>
                    <a:lnTo>
                      <a:pt x="206" y="407"/>
                    </a:lnTo>
                    <a:lnTo>
                      <a:pt x="196" y="388"/>
                    </a:lnTo>
                    <a:lnTo>
                      <a:pt x="169" y="377"/>
                    </a:lnTo>
                    <a:lnTo>
                      <a:pt x="141" y="292"/>
                    </a:lnTo>
                    <a:lnTo>
                      <a:pt x="85" y="264"/>
                    </a:lnTo>
                    <a:lnTo>
                      <a:pt x="73" y="285"/>
                    </a:lnTo>
                    <a:lnTo>
                      <a:pt x="54" y="294"/>
                    </a:lnTo>
                    <a:lnTo>
                      <a:pt x="59" y="280"/>
                    </a:lnTo>
                    <a:lnTo>
                      <a:pt x="23" y="250"/>
                    </a:lnTo>
                    <a:lnTo>
                      <a:pt x="34" y="228"/>
                    </a:lnTo>
                    <a:lnTo>
                      <a:pt x="33" y="215"/>
                    </a:lnTo>
                    <a:lnTo>
                      <a:pt x="18" y="197"/>
                    </a:lnTo>
                    <a:lnTo>
                      <a:pt x="10" y="183"/>
                    </a:lnTo>
                    <a:lnTo>
                      <a:pt x="9" y="170"/>
                    </a:lnTo>
                    <a:lnTo>
                      <a:pt x="52" y="126"/>
                    </a:lnTo>
                    <a:lnTo>
                      <a:pt x="42" y="94"/>
                    </a:lnTo>
                    <a:lnTo>
                      <a:pt x="5" y="57"/>
                    </a:lnTo>
                    <a:lnTo>
                      <a:pt x="35" y="13"/>
                    </a:lnTo>
                    <a:lnTo>
                      <a:pt x="40" y="0"/>
                    </a:lnTo>
                    <a:lnTo>
                      <a:pt x="0" y="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9" name="Freeform 313">
                <a:extLst>
                  <a:ext uri="{FF2B5EF4-FFF2-40B4-BE49-F238E27FC236}">
                    <a16:creationId xmlns:a16="http://schemas.microsoft.com/office/drawing/2014/main" id="{BCF5EA0A-9589-71AC-2C03-E67561FDB0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3" y="1108"/>
                <a:ext cx="29" cy="37"/>
              </a:xfrm>
              <a:custGeom>
                <a:avLst/>
                <a:gdLst>
                  <a:gd name="T0" fmla="*/ 0 w 86"/>
                  <a:gd name="T1" fmla="*/ 0 h 111"/>
                  <a:gd name="T2" fmla="*/ 8 w 86"/>
                  <a:gd name="T3" fmla="*/ 13 h 111"/>
                  <a:gd name="T4" fmla="*/ 30 w 86"/>
                  <a:gd name="T5" fmla="*/ 37 h 111"/>
                  <a:gd name="T6" fmla="*/ 64 w 86"/>
                  <a:gd name="T7" fmla="*/ 41 h 111"/>
                  <a:gd name="T8" fmla="*/ 86 w 86"/>
                  <a:gd name="T9" fmla="*/ 59 h 111"/>
                  <a:gd name="T10" fmla="*/ 81 w 86"/>
                  <a:gd name="T11" fmla="*/ 73 h 111"/>
                  <a:gd name="T12" fmla="*/ 41 w 86"/>
                  <a:gd name="T13" fmla="*/ 76 h 111"/>
                  <a:gd name="T14" fmla="*/ 30 w 86"/>
                  <a:gd name="T15" fmla="*/ 111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6" h="111">
                    <a:moveTo>
                      <a:pt x="0" y="0"/>
                    </a:moveTo>
                    <a:lnTo>
                      <a:pt x="8" y="13"/>
                    </a:lnTo>
                    <a:lnTo>
                      <a:pt x="30" y="37"/>
                    </a:lnTo>
                    <a:lnTo>
                      <a:pt x="64" y="41"/>
                    </a:lnTo>
                    <a:lnTo>
                      <a:pt x="86" y="59"/>
                    </a:lnTo>
                    <a:lnTo>
                      <a:pt x="81" y="73"/>
                    </a:lnTo>
                    <a:lnTo>
                      <a:pt x="41" y="76"/>
                    </a:lnTo>
                    <a:lnTo>
                      <a:pt x="30" y="11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0" name="Freeform 314">
                <a:extLst>
                  <a:ext uri="{FF2B5EF4-FFF2-40B4-BE49-F238E27FC236}">
                    <a16:creationId xmlns:a16="http://schemas.microsoft.com/office/drawing/2014/main" id="{779028CE-79C5-8E07-0CB9-0DD1FDD11F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4" y="1145"/>
                <a:ext cx="69" cy="157"/>
              </a:xfrm>
              <a:custGeom>
                <a:avLst/>
                <a:gdLst>
                  <a:gd name="T0" fmla="*/ 206 w 207"/>
                  <a:gd name="T1" fmla="*/ 0 h 469"/>
                  <a:gd name="T2" fmla="*/ 200 w 207"/>
                  <a:gd name="T3" fmla="*/ 7 h 469"/>
                  <a:gd name="T4" fmla="*/ 207 w 207"/>
                  <a:gd name="T5" fmla="*/ 14 h 469"/>
                  <a:gd name="T6" fmla="*/ 202 w 207"/>
                  <a:gd name="T7" fmla="*/ 27 h 469"/>
                  <a:gd name="T8" fmla="*/ 176 w 207"/>
                  <a:gd name="T9" fmla="*/ 37 h 469"/>
                  <a:gd name="T10" fmla="*/ 171 w 207"/>
                  <a:gd name="T11" fmla="*/ 57 h 469"/>
                  <a:gd name="T12" fmla="*/ 174 w 207"/>
                  <a:gd name="T13" fmla="*/ 77 h 469"/>
                  <a:gd name="T14" fmla="*/ 201 w 207"/>
                  <a:gd name="T15" fmla="*/ 87 h 469"/>
                  <a:gd name="T16" fmla="*/ 185 w 207"/>
                  <a:gd name="T17" fmla="*/ 136 h 469"/>
                  <a:gd name="T18" fmla="*/ 203 w 207"/>
                  <a:gd name="T19" fmla="*/ 181 h 469"/>
                  <a:gd name="T20" fmla="*/ 184 w 207"/>
                  <a:gd name="T21" fmla="*/ 197 h 469"/>
                  <a:gd name="T22" fmla="*/ 175 w 207"/>
                  <a:gd name="T23" fmla="*/ 238 h 469"/>
                  <a:gd name="T24" fmla="*/ 152 w 207"/>
                  <a:gd name="T25" fmla="*/ 220 h 469"/>
                  <a:gd name="T26" fmla="*/ 141 w 207"/>
                  <a:gd name="T27" fmla="*/ 234 h 469"/>
                  <a:gd name="T28" fmla="*/ 141 w 207"/>
                  <a:gd name="T29" fmla="*/ 302 h 469"/>
                  <a:gd name="T30" fmla="*/ 85 w 207"/>
                  <a:gd name="T31" fmla="*/ 361 h 469"/>
                  <a:gd name="T32" fmla="*/ 81 w 207"/>
                  <a:gd name="T33" fmla="*/ 381 h 469"/>
                  <a:gd name="T34" fmla="*/ 29 w 207"/>
                  <a:gd name="T35" fmla="*/ 400 h 469"/>
                  <a:gd name="T36" fmla="*/ 0 w 207"/>
                  <a:gd name="T37" fmla="*/ 442 h 469"/>
                  <a:gd name="T38" fmla="*/ 2 w 207"/>
                  <a:gd name="T39" fmla="*/ 469 h 469"/>
                  <a:gd name="T40" fmla="*/ 15 w 207"/>
                  <a:gd name="T41" fmla="*/ 467 h 4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07" h="469">
                    <a:moveTo>
                      <a:pt x="206" y="0"/>
                    </a:moveTo>
                    <a:lnTo>
                      <a:pt x="200" y="7"/>
                    </a:lnTo>
                    <a:lnTo>
                      <a:pt x="207" y="14"/>
                    </a:lnTo>
                    <a:lnTo>
                      <a:pt x="202" y="27"/>
                    </a:lnTo>
                    <a:lnTo>
                      <a:pt x="176" y="37"/>
                    </a:lnTo>
                    <a:lnTo>
                      <a:pt x="171" y="57"/>
                    </a:lnTo>
                    <a:lnTo>
                      <a:pt x="174" y="77"/>
                    </a:lnTo>
                    <a:lnTo>
                      <a:pt x="201" y="87"/>
                    </a:lnTo>
                    <a:lnTo>
                      <a:pt x="185" y="136"/>
                    </a:lnTo>
                    <a:lnTo>
                      <a:pt x="203" y="181"/>
                    </a:lnTo>
                    <a:lnTo>
                      <a:pt x="184" y="197"/>
                    </a:lnTo>
                    <a:lnTo>
                      <a:pt x="175" y="238"/>
                    </a:lnTo>
                    <a:lnTo>
                      <a:pt x="152" y="220"/>
                    </a:lnTo>
                    <a:lnTo>
                      <a:pt x="141" y="234"/>
                    </a:lnTo>
                    <a:lnTo>
                      <a:pt x="141" y="302"/>
                    </a:lnTo>
                    <a:lnTo>
                      <a:pt x="85" y="361"/>
                    </a:lnTo>
                    <a:lnTo>
                      <a:pt x="81" y="381"/>
                    </a:lnTo>
                    <a:lnTo>
                      <a:pt x="29" y="400"/>
                    </a:lnTo>
                    <a:lnTo>
                      <a:pt x="0" y="442"/>
                    </a:lnTo>
                    <a:lnTo>
                      <a:pt x="2" y="469"/>
                    </a:lnTo>
                    <a:lnTo>
                      <a:pt x="15" y="46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1" name="Freeform 315">
                <a:extLst>
                  <a:ext uri="{FF2B5EF4-FFF2-40B4-BE49-F238E27FC236}">
                    <a16:creationId xmlns:a16="http://schemas.microsoft.com/office/drawing/2014/main" id="{CE7AF58B-D527-2289-D4B2-096F8CED6A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9" y="1296"/>
                <a:ext cx="183" cy="205"/>
              </a:xfrm>
              <a:custGeom>
                <a:avLst/>
                <a:gdLst>
                  <a:gd name="T0" fmla="*/ 547 w 547"/>
                  <a:gd name="T1" fmla="*/ 615 h 616"/>
                  <a:gd name="T2" fmla="*/ 546 w 547"/>
                  <a:gd name="T3" fmla="*/ 616 h 616"/>
                  <a:gd name="T4" fmla="*/ 513 w 547"/>
                  <a:gd name="T5" fmla="*/ 552 h 616"/>
                  <a:gd name="T6" fmla="*/ 475 w 547"/>
                  <a:gd name="T7" fmla="*/ 501 h 616"/>
                  <a:gd name="T8" fmla="*/ 415 w 547"/>
                  <a:gd name="T9" fmla="*/ 508 h 616"/>
                  <a:gd name="T10" fmla="*/ 371 w 547"/>
                  <a:gd name="T11" fmla="*/ 471 h 616"/>
                  <a:gd name="T12" fmla="*/ 370 w 547"/>
                  <a:gd name="T13" fmla="*/ 451 h 616"/>
                  <a:gd name="T14" fmla="*/ 380 w 547"/>
                  <a:gd name="T15" fmla="*/ 423 h 616"/>
                  <a:gd name="T16" fmla="*/ 378 w 547"/>
                  <a:gd name="T17" fmla="*/ 397 h 616"/>
                  <a:gd name="T18" fmla="*/ 389 w 547"/>
                  <a:gd name="T19" fmla="*/ 376 h 616"/>
                  <a:gd name="T20" fmla="*/ 364 w 547"/>
                  <a:gd name="T21" fmla="*/ 330 h 616"/>
                  <a:gd name="T22" fmla="*/ 384 w 547"/>
                  <a:gd name="T23" fmla="*/ 328 h 616"/>
                  <a:gd name="T24" fmla="*/ 396 w 547"/>
                  <a:gd name="T25" fmla="*/ 307 h 616"/>
                  <a:gd name="T26" fmla="*/ 381 w 547"/>
                  <a:gd name="T27" fmla="*/ 289 h 616"/>
                  <a:gd name="T28" fmla="*/ 367 w 547"/>
                  <a:gd name="T29" fmla="*/ 290 h 616"/>
                  <a:gd name="T30" fmla="*/ 351 w 547"/>
                  <a:gd name="T31" fmla="*/ 245 h 616"/>
                  <a:gd name="T32" fmla="*/ 348 w 547"/>
                  <a:gd name="T33" fmla="*/ 225 h 616"/>
                  <a:gd name="T34" fmla="*/ 334 w 547"/>
                  <a:gd name="T35" fmla="*/ 212 h 616"/>
                  <a:gd name="T36" fmla="*/ 357 w 547"/>
                  <a:gd name="T37" fmla="*/ 170 h 616"/>
                  <a:gd name="T38" fmla="*/ 349 w 547"/>
                  <a:gd name="T39" fmla="*/ 164 h 616"/>
                  <a:gd name="T40" fmla="*/ 325 w 547"/>
                  <a:gd name="T41" fmla="*/ 126 h 616"/>
                  <a:gd name="T42" fmla="*/ 313 w 547"/>
                  <a:gd name="T43" fmla="*/ 128 h 616"/>
                  <a:gd name="T44" fmla="*/ 295 w 547"/>
                  <a:gd name="T45" fmla="*/ 149 h 616"/>
                  <a:gd name="T46" fmla="*/ 286 w 547"/>
                  <a:gd name="T47" fmla="*/ 136 h 616"/>
                  <a:gd name="T48" fmla="*/ 290 w 547"/>
                  <a:gd name="T49" fmla="*/ 109 h 616"/>
                  <a:gd name="T50" fmla="*/ 242 w 547"/>
                  <a:gd name="T51" fmla="*/ 94 h 616"/>
                  <a:gd name="T52" fmla="*/ 218 w 547"/>
                  <a:gd name="T53" fmla="*/ 123 h 616"/>
                  <a:gd name="T54" fmla="*/ 191 w 547"/>
                  <a:gd name="T55" fmla="*/ 125 h 616"/>
                  <a:gd name="T56" fmla="*/ 183 w 547"/>
                  <a:gd name="T57" fmla="*/ 106 h 616"/>
                  <a:gd name="T58" fmla="*/ 187 w 547"/>
                  <a:gd name="T59" fmla="*/ 86 h 616"/>
                  <a:gd name="T60" fmla="*/ 180 w 547"/>
                  <a:gd name="T61" fmla="*/ 73 h 616"/>
                  <a:gd name="T62" fmla="*/ 190 w 547"/>
                  <a:gd name="T63" fmla="*/ 45 h 616"/>
                  <a:gd name="T64" fmla="*/ 189 w 547"/>
                  <a:gd name="T65" fmla="*/ 32 h 616"/>
                  <a:gd name="T66" fmla="*/ 143 w 547"/>
                  <a:gd name="T67" fmla="*/ 36 h 616"/>
                  <a:gd name="T68" fmla="*/ 101 w 547"/>
                  <a:gd name="T69" fmla="*/ 13 h 616"/>
                  <a:gd name="T70" fmla="*/ 75 w 547"/>
                  <a:gd name="T71" fmla="*/ 29 h 616"/>
                  <a:gd name="T72" fmla="*/ 47 w 547"/>
                  <a:gd name="T73" fmla="*/ 11 h 616"/>
                  <a:gd name="T74" fmla="*/ 28 w 547"/>
                  <a:gd name="T75" fmla="*/ 27 h 616"/>
                  <a:gd name="T76" fmla="*/ 26 w 547"/>
                  <a:gd name="T77" fmla="*/ 7 h 616"/>
                  <a:gd name="T78" fmla="*/ 18 w 547"/>
                  <a:gd name="T79" fmla="*/ 0 h 616"/>
                  <a:gd name="T80" fmla="*/ 0 w 547"/>
                  <a:gd name="T81" fmla="*/ 15 h 6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547" h="616">
                    <a:moveTo>
                      <a:pt x="547" y="615"/>
                    </a:moveTo>
                    <a:lnTo>
                      <a:pt x="546" y="616"/>
                    </a:lnTo>
                    <a:lnTo>
                      <a:pt x="513" y="552"/>
                    </a:lnTo>
                    <a:lnTo>
                      <a:pt x="475" y="501"/>
                    </a:lnTo>
                    <a:lnTo>
                      <a:pt x="415" y="508"/>
                    </a:lnTo>
                    <a:lnTo>
                      <a:pt x="371" y="471"/>
                    </a:lnTo>
                    <a:lnTo>
                      <a:pt x="370" y="451"/>
                    </a:lnTo>
                    <a:lnTo>
                      <a:pt x="380" y="423"/>
                    </a:lnTo>
                    <a:lnTo>
                      <a:pt x="378" y="397"/>
                    </a:lnTo>
                    <a:lnTo>
                      <a:pt x="389" y="376"/>
                    </a:lnTo>
                    <a:lnTo>
                      <a:pt x="364" y="330"/>
                    </a:lnTo>
                    <a:lnTo>
                      <a:pt x="384" y="328"/>
                    </a:lnTo>
                    <a:lnTo>
                      <a:pt x="396" y="307"/>
                    </a:lnTo>
                    <a:lnTo>
                      <a:pt x="381" y="289"/>
                    </a:lnTo>
                    <a:lnTo>
                      <a:pt x="367" y="290"/>
                    </a:lnTo>
                    <a:lnTo>
                      <a:pt x="351" y="245"/>
                    </a:lnTo>
                    <a:lnTo>
                      <a:pt x="348" y="225"/>
                    </a:lnTo>
                    <a:lnTo>
                      <a:pt x="334" y="212"/>
                    </a:lnTo>
                    <a:lnTo>
                      <a:pt x="357" y="170"/>
                    </a:lnTo>
                    <a:lnTo>
                      <a:pt x="349" y="164"/>
                    </a:lnTo>
                    <a:lnTo>
                      <a:pt x="325" y="126"/>
                    </a:lnTo>
                    <a:lnTo>
                      <a:pt x="313" y="128"/>
                    </a:lnTo>
                    <a:lnTo>
                      <a:pt x="295" y="149"/>
                    </a:lnTo>
                    <a:lnTo>
                      <a:pt x="286" y="136"/>
                    </a:lnTo>
                    <a:lnTo>
                      <a:pt x="290" y="109"/>
                    </a:lnTo>
                    <a:lnTo>
                      <a:pt x="242" y="94"/>
                    </a:lnTo>
                    <a:lnTo>
                      <a:pt x="218" y="123"/>
                    </a:lnTo>
                    <a:lnTo>
                      <a:pt x="191" y="125"/>
                    </a:lnTo>
                    <a:lnTo>
                      <a:pt x="183" y="106"/>
                    </a:lnTo>
                    <a:lnTo>
                      <a:pt x="187" y="86"/>
                    </a:lnTo>
                    <a:lnTo>
                      <a:pt x="180" y="73"/>
                    </a:lnTo>
                    <a:lnTo>
                      <a:pt x="190" y="45"/>
                    </a:lnTo>
                    <a:lnTo>
                      <a:pt x="189" y="32"/>
                    </a:lnTo>
                    <a:lnTo>
                      <a:pt x="143" y="36"/>
                    </a:lnTo>
                    <a:lnTo>
                      <a:pt x="101" y="13"/>
                    </a:lnTo>
                    <a:lnTo>
                      <a:pt x="75" y="29"/>
                    </a:lnTo>
                    <a:lnTo>
                      <a:pt x="47" y="11"/>
                    </a:lnTo>
                    <a:lnTo>
                      <a:pt x="28" y="27"/>
                    </a:lnTo>
                    <a:lnTo>
                      <a:pt x="26" y="7"/>
                    </a:lnTo>
                    <a:lnTo>
                      <a:pt x="18" y="0"/>
                    </a:lnTo>
                    <a:lnTo>
                      <a:pt x="0" y="1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2" name="Freeform 316">
                <a:extLst>
                  <a:ext uri="{FF2B5EF4-FFF2-40B4-BE49-F238E27FC236}">
                    <a16:creationId xmlns:a16="http://schemas.microsoft.com/office/drawing/2014/main" id="{90C44DD3-17F1-F01E-D928-9564CBFA91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6" y="763"/>
                <a:ext cx="106" cy="108"/>
              </a:xfrm>
              <a:custGeom>
                <a:avLst/>
                <a:gdLst>
                  <a:gd name="T0" fmla="*/ 317 w 317"/>
                  <a:gd name="T1" fmla="*/ 306 h 322"/>
                  <a:gd name="T2" fmla="*/ 292 w 317"/>
                  <a:gd name="T3" fmla="*/ 322 h 322"/>
                  <a:gd name="T4" fmla="*/ 290 w 317"/>
                  <a:gd name="T5" fmla="*/ 302 h 322"/>
                  <a:gd name="T6" fmla="*/ 240 w 317"/>
                  <a:gd name="T7" fmla="*/ 279 h 322"/>
                  <a:gd name="T8" fmla="*/ 228 w 317"/>
                  <a:gd name="T9" fmla="*/ 227 h 322"/>
                  <a:gd name="T10" fmla="*/ 197 w 317"/>
                  <a:gd name="T11" fmla="*/ 243 h 322"/>
                  <a:gd name="T12" fmla="*/ 179 w 317"/>
                  <a:gd name="T13" fmla="*/ 198 h 322"/>
                  <a:gd name="T14" fmla="*/ 154 w 317"/>
                  <a:gd name="T15" fmla="*/ 207 h 322"/>
                  <a:gd name="T16" fmla="*/ 137 w 317"/>
                  <a:gd name="T17" fmla="*/ 168 h 322"/>
                  <a:gd name="T18" fmla="*/ 99 w 317"/>
                  <a:gd name="T19" fmla="*/ 125 h 322"/>
                  <a:gd name="T20" fmla="*/ 71 w 317"/>
                  <a:gd name="T21" fmla="*/ 121 h 322"/>
                  <a:gd name="T22" fmla="*/ 88 w 317"/>
                  <a:gd name="T23" fmla="*/ 86 h 322"/>
                  <a:gd name="T24" fmla="*/ 64 w 317"/>
                  <a:gd name="T25" fmla="*/ 41 h 322"/>
                  <a:gd name="T26" fmla="*/ 69 w 317"/>
                  <a:gd name="T27" fmla="*/ 21 h 322"/>
                  <a:gd name="T28" fmla="*/ 0 w 317"/>
                  <a:gd name="T29" fmla="*/ 0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17" h="322">
                    <a:moveTo>
                      <a:pt x="317" y="306"/>
                    </a:moveTo>
                    <a:lnTo>
                      <a:pt x="292" y="322"/>
                    </a:lnTo>
                    <a:lnTo>
                      <a:pt x="290" y="302"/>
                    </a:lnTo>
                    <a:lnTo>
                      <a:pt x="240" y="279"/>
                    </a:lnTo>
                    <a:lnTo>
                      <a:pt x="228" y="227"/>
                    </a:lnTo>
                    <a:lnTo>
                      <a:pt x="197" y="243"/>
                    </a:lnTo>
                    <a:lnTo>
                      <a:pt x="179" y="198"/>
                    </a:lnTo>
                    <a:lnTo>
                      <a:pt x="154" y="207"/>
                    </a:lnTo>
                    <a:lnTo>
                      <a:pt x="137" y="168"/>
                    </a:lnTo>
                    <a:lnTo>
                      <a:pt x="99" y="125"/>
                    </a:lnTo>
                    <a:lnTo>
                      <a:pt x="71" y="121"/>
                    </a:lnTo>
                    <a:lnTo>
                      <a:pt x="88" y="86"/>
                    </a:lnTo>
                    <a:lnTo>
                      <a:pt x="64" y="41"/>
                    </a:lnTo>
                    <a:lnTo>
                      <a:pt x="69" y="2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3" name="Freeform 317">
                <a:extLst>
                  <a:ext uri="{FF2B5EF4-FFF2-40B4-BE49-F238E27FC236}">
                    <a16:creationId xmlns:a16="http://schemas.microsoft.com/office/drawing/2014/main" id="{5F4ED72D-2CA0-3410-B2A1-6D9281E831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8" y="718"/>
                <a:ext cx="13" cy="21"/>
              </a:xfrm>
              <a:custGeom>
                <a:avLst/>
                <a:gdLst>
                  <a:gd name="T0" fmla="*/ 5 w 40"/>
                  <a:gd name="T1" fmla="*/ 4 h 63"/>
                  <a:gd name="T2" fmla="*/ 0 w 40"/>
                  <a:gd name="T3" fmla="*/ 17 h 63"/>
                  <a:gd name="T4" fmla="*/ 8 w 40"/>
                  <a:gd name="T5" fmla="*/ 30 h 63"/>
                  <a:gd name="T6" fmla="*/ 10 w 40"/>
                  <a:gd name="T7" fmla="*/ 50 h 63"/>
                  <a:gd name="T8" fmla="*/ 17 w 40"/>
                  <a:gd name="T9" fmla="*/ 63 h 63"/>
                  <a:gd name="T10" fmla="*/ 30 w 40"/>
                  <a:gd name="T11" fmla="*/ 54 h 63"/>
                  <a:gd name="T12" fmla="*/ 29 w 40"/>
                  <a:gd name="T13" fmla="*/ 42 h 63"/>
                  <a:gd name="T14" fmla="*/ 35 w 40"/>
                  <a:gd name="T15" fmla="*/ 34 h 63"/>
                  <a:gd name="T16" fmla="*/ 20 w 40"/>
                  <a:gd name="T17" fmla="*/ 22 h 63"/>
                  <a:gd name="T18" fmla="*/ 33 w 40"/>
                  <a:gd name="T19" fmla="*/ 14 h 63"/>
                  <a:gd name="T20" fmla="*/ 34 w 40"/>
                  <a:gd name="T21" fmla="*/ 28 h 63"/>
                  <a:gd name="T22" fmla="*/ 40 w 40"/>
                  <a:gd name="T23" fmla="*/ 21 h 63"/>
                  <a:gd name="T24" fmla="*/ 39 w 40"/>
                  <a:gd name="T25" fmla="*/ 7 h 63"/>
                  <a:gd name="T26" fmla="*/ 32 w 40"/>
                  <a:gd name="T27" fmla="*/ 0 h 63"/>
                  <a:gd name="T28" fmla="*/ 5 w 40"/>
                  <a:gd name="T29" fmla="*/ 4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0" h="63">
                    <a:moveTo>
                      <a:pt x="5" y="4"/>
                    </a:moveTo>
                    <a:lnTo>
                      <a:pt x="0" y="17"/>
                    </a:lnTo>
                    <a:lnTo>
                      <a:pt x="8" y="30"/>
                    </a:lnTo>
                    <a:lnTo>
                      <a:pt x="10" y="50"/>
                    </a:lnTo>
                    <a:lnTo>
                      <a:pt x="17" y="63"/>
                    </a:lnTo>
                    <a:lnTo>
                      <a:pt x="30" y="54"/>
                    </a:lnTo>
                    <a:lnTo>
                      <a:pt x="29" y="42"/>
                    </a:lnTo>
                    <a:lnTo>
                      <a:pt x="35" y="34"/>
                    </a:lnTo>
                    <a:lnTo>
                      <a:pt x="20" y="22"/>
                    </a:lnTo>
                    <a:lnTo>
                      <a:pt x="33" y="14"/>
                    </a:lnTo>
                    <a:lnTo>
                      <a:pt x="34" y="28"/>
                    </a:lnTo>
                    <a:lnTo>
                      <a:pt x="40" y="21"/>
                    </a:lnTo>
                    <a:lnTo>
                      <a:pt x="39" y="7"/>
                    </a:lnTo>
                    <a:lnTo>
                      <a:pt x="32" y="0"/>
                    </a:lnTo>
                    <a:lnTo>
                      <a:pt x="5" y="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4" name="Freeform 318">
                <a:extLst>
                  <a:ext uri="{FF2B5EF4-FFF2-40B4-BE49-F238E27FC236}">
                    <a16:creationId xmlns:a16="http://schemas.microsoft.com/office/drawing/2014/main" id="{8956DEDA-7B4A-1744-351C-17FB248E5A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33" y="735"/>
                <a:ext cx="5" cy="9"/>
              </a:xfrm>
              <a:custGeom>
                <a:avLst/>
                <a:gdLst>
                  <a:gd name="T0" fmla="*/ 6 w 15"/>
                  <a:gd name="T1" fmla="*/ 0 h 27"/>
                  <a:gd name="T2" fmla="*/ 14 w 15"/>
                  <a:gd name="T3" fmla="*/ 13 h 27"/>
                  <a:gd name="T4" fmla="*/ 15 w 15"/>
                  <a:gd name="T5" fmla="*/ 26 h 27"/>
                  <a:gd name="T6" fmla="*/ 9 w 15"/>
                  <a:gd name="T7" fmla="*/ 27 h 27"/>
                  <a:gd name="T8" fmla="*/ 0 w 15"/>
                  <a:gd name="T9" fmla="*/ 8 h 27"/>
                  <a:gd name="T10" fmla="*/ 6 w 15"/>
                  <a:gd name="T11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7">
                    <a:moveTo>
                      <a:pt x="6" y="0"/>
                    </a:moveTo>
                    <a:lnTo>
                      <a:pt x="14" y="13"/>
                    </a:lnTo>
                    <a:lnTo>
                      <a:pt x="15" y="26"/>
                    </a:lnTo>
                    <a:lnTo>
                      <a:pt x="9" y="27"/>
                    </a:lnTo>
                    <a:lnTo>
                      <a:pt x="0" y="8"/>
                    </a:lnTo>
                    <a:lnTo>
                      <a:pt x="6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5" name="Freeform 319">
                <a:extLst>
                  <a:ext uri="{FF2B5EF4-FFF2-40B4-BE49-F238E27FC236}">
                    <a16:creationId xmlns:a16="http://schemas.microsoft.com/office/drawing/2014/main" id="{6DFBBEF0-70D9-9937-5867-9053253D39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25" y="763"/>
                <a:ext cx="121" cy="21"/>
              </a:xfrm>
              <a:custGeom>
                <a:avLst/>
                <a:gdLst>
                  <a:gd name="T0" fmla="*/ 365 w 365"/>
                  <a:gd name="T1" fmla="*/ 0 h 63"/>
                  <a:gd name="T2" fmla="*/ 354 w 365"/>
                  <a:gd name="T3" fmla="*/ 34 h 63"/>
                  <a:gd name="T4" fmla="*/ 320 w 365"/>
                  <a:gd name="T5" fmla="*/ 31 h 63"/>
                  <a:gd name="T6" fmla="*/ 302 w 365"/>
                  <a:gd name="T7" fmla="*/ 52 h 63"/>
                  <a:gd name="T8" fmla="*/ 288 w 365"/>
                  <a:gd name="T9" fmla="*/ 34 h 63"/>
                  <a:gd name="T10" fmla="*/ 262 w 365"/>
                  <a:gd name="T11" fmla="*/ 50 h 63"/>
                  <a:gd name="T12" fmla="*/ 241 w 365"/>
                  <a:gd name="T13" fmla="*/ 39 h 63"/>
                  <a:gd name="T14" fmla="*/ 208 w 365"/>
                  <a:gd name="T15" fmla="*/ 54 h 63"/>
                  <a:gd name="T16" fmla="*/ 165 w 365"/>
                  <a:gd name="T17" fmla="*/ 25 h 63"/>
                  <a:gd name="T18" fmla="*/ 146 w 365"/>
                  <a:gd name="T19" fmla="*/ 33 h 63"/>
                  <a:gd name="T20" fmla="*/ 148 w 365"/>
                  <a:gd name="T21" fmla="*/ 53 h 63"/>
                  <a:gd name="T22" fmla="*/ 116 w 365"/>
                  <a:gd name="T23" fmla="*/ 63 h 63"/>
                  <a:gd name="T24" fmla="*/ 101 w 365"/>
                  <a:gd name="T25" fmla="*/ 45 h 63"/>
                  <a:gd name="T26" fmla="*/ 82 w 365"/>
                  <a:gd name="T27" fmla="*/ 60 h 63"/>
                  <a:gd name="T28" fmla="*/ 81 w 365"/>
                  <a:gd name="T29" fmla="*/ 53 h 63"/>
                  <a:gd name="T30" fmla="*/ 66 w 365"/>
                  <a:gd name="T31" fmla="*/ 34 h 63"/>
                  <a:gd name="T32" fmla="*/ 38 w 365"/>
                  <a:gd name="T33" fmla="*/ 16 h 63"/>
                  <a:gd name="T34" fmla="*/ 0 w 365"/>
                  <a:gd name="T35" fmla="*/ 4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65" h="63">
                    <a:moveTo>
                      <a:pt x="365" y="0"/>
                    </a:moveTo>
                    <a:lnTo>
                      <a:pt x="354" y="34"/>
                    </a:lnTo>
                    <a:lnTo>
                      <a:pt x="320" y="31"/>
                    </a:lnTo>
                    <a:lnTo>
                      <a:pt x="302" y="52"/>
                    </a:lnTo>
                    <a:lnTo>
                      <a:pt x="288" y="34"/>
                    </a:lnTo>
                    <a:lnTo>
                      <a:pt x="262" y="50"/>
                    </a:lnTo>
                    <a:lnTo>
                      <a:pt x="241" y="39"/>
                    </a:lnTo>
                    <a:lnTo>
                      <a:pt x="208" y="54"/>
                    </a:lnTo>
                    <a:lnTo>
                      <a:pt x="165" y="25"/>
                    </a:lnTo>
                    <a:lnTo>
                      <a:pt x="146" y="33"/>
                    </a:lnTo>
                    <a:lnTo>
                      <a:pt x="148" y="53"/>
                    </a:lnTo>
                    <a:lnTo>
                      <a:pt x="116" y="63"/>
                    </a:lnTo>
                    <a:lnTo>
                      <a:pt x="101" y="45"/>
                    </a:lnTo>
                    <a:lnTo>
                      <a:pt x="82" y="60"/>
                    </a:lnTo>
                    <a:lnTo>
                      <a:pt x="81" y="53"/>
                    </a:lnTo>
                    <a:lnTo>
                      <a:pt x="66" y="34"/>
                    </a:lnTo>
                    <a:lnTo>
                      <a:pt x="38" y="16"/>
                    </a:lnTo>
                    <a:lnTo>
                      <a:pt x="0" y="4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6" name="Freeform 320">
                <a:extLst>
                  <a:ext uri="{FF2B5EF4-FFF2-40B4-BE49-F238E27FC236}">
                    <a16:creationId xmlns:a16="http://schemas.microsoft.com/office/drawing/2014/main" id="{EACA81BE-9DB5-F678-C955-953147A8CF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1" y="865"/>
                <a:ext cx="40" cy="90"/>
              </a:xfrm>
              <a:custGeom>
                <a:avLst/>
                <a:gdLst>
                  <a:gd name="T0" fmla="*/ 122 w 122"/>
                  <a:gd name="T1" fmla="*/ 269 h 269"/>
                  <a:gd name="T2" fmla="*/ 80 w 122"/>
                  <a:gd name="T3" fmla="*/ 240 h 269"/>
                  <a:gd name="T4" fmla="*/ 40 w 122"/>
                  <a:gd name="T5" fmla="*/ 250 h 269"/>
                  <a:gd name="T6" fmla="*/ 45 w 122"/>
                  <a:gd name="T7" fmla="*/ 230 h 269"/>
                  <a:gd name="T8" fmla="*/ 30 w 122"/>
                  <a:gd name="T9" fmla="*/ 218 h 269"/>
                  <a:gd name="T10" fmla="*/ 55 w 122"/>
                  <a:gd name="T11" fmla="*/ 189 h 269"/>
                  <a:gd name="T12" fmla="*/ 49 w 122"/>
                  <a:gd name="T13" fmla="*/ 135 h 269"/>
                  <a:gd name="T14" fmla="*/ 0 w 122"/>
                  <a:gd name="T15" fmla="*/ 107 h 269"/>
                  <a:gd name="T16" fmla="*/ 11 w 122"/>
                  <a:gd name="T17" fmla="*/ 86 h 269"/>
                  <a:gd name="T18" fmla="*/ 30 w 122"/>
                  <a:gd name="T19" fmla="*/ 70 h 269"/>
                  <a:gd name="T20" fmla="*/ 22 w 122"/>
                  <a:gd name="T21" fmla="*/ 51 h 269"/>
                  <a:gd name="T22" fmla="*/ 61 w 122"/>
                  <a:gd name="T23" fmla="*/ 41 h 269"/>
                  <a:gd name="T24" fmla="*/ 64 w 122"/>
                  <a:gd name="T25" fmla="*/ 0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2" h="269">
                    <a:moveTo>
                      <a:pt x="122" y="269"/>
                    </a:moveTo>
                    <a:lnTo>
                      <a:pt x="80" y="240"/>
                    </a:lnTo>
                    <a:lnTo>
                      <a:pt x="40" y="250"/>
                    </a:lnTo>
                    <a:lnTo>
                      <a:pt x="45" y="230"/>
                    </a:lnTo>
                    <a:lnTo>
                      <a:pt x="30" y="218"/>
                    </a:lnTo>
                    <a:lnTo>
                      <a:pt x="55" y="189"/>
                    </a:lnTo>
                    <a:lnTo>
                      <a:pt x="49" y="135"/>
                    </a:lnTo>
                    <a:lnTo>
                      <a:pt x="0" y="107"/>
                    </a:lnTo>
                    <a:lnTo>
                      <a:pt x="11" y="86"/>
                    </a:lnTo>
                    <a:lnTo>
                      <a:pt x="30" y="70"/>
                    </a:lnTo>
                    <a:lnTo>
                      <a:pt x="22" y="51"/>
                    </a:lnTo>
                    <a:lnTo>
                      <a:pt x="61" y="41"/>
                    </a:lnTo>
                    <a:lnTo>
                      <a:pt x="64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7" name="Freeform 321">
                <a:extLst>
                  <a:ext uri="{FF2B5EF4-FFF2-40B4-BE49-F238E27FC236}">
                    <a16:creationId xmlns:a16="http://schemas.microsoft.com/office/drawing/2014/main" id="{306C1DE9-0431-3F17-00DC-E46659CFE6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7" y="955"/>
                <a:ext cx="44" cy="89"/>
              </a:xfrm>
              <a:custGeom>
                <a:avLst/>
                <a:gdLst>
                  <a:gd name="T0" fmla="*/ 22 w 132"/>
                  <a:gd name="T1" fmla="*/ 266 h 266"/>
                  <a:gd name="T2" fmla="*/ 27 w 132"/>
                  <a:gd name="T3" fmla="*/ 239 h 266"/>
                  <a:gd name="T4" fmla="*/ 13 w 132"/>
                  <a:gd name="T5" fmla="*/ 227 h 266"/>
                  <a:gd name="T6" fmla="*/ 17 w 132"/>
                  <a:gd name="T7" fmla="*/ 200 h 266"/>
                  <a:gd name="T8" fmla="*/ 0 w 132"/>
                  <a:gd name="T9" fmla="*/ 167 h 266"/>
                  <a:gd name="T10" fmla="*/ 38 w 132"/>
                  <a:gd name="T11" fmla="*/ 144 h 266"/>
                  <a:gd name="T12" fmla="*/ 21 w 132"/>
                  <a:gd name="T13" fmla="*/ 105 h 266"/>
                  <a:gd name="T14" fmla="*/ 55 w 132"/>
                  <a:gd name="T15" fmla="*/ 102 h 266"/>
                  <a:gd name="T16" fmla="*/ 74 w 132"/>
                  <a:gd name="T17" fmla="*/ 93 h 266"/>
                  <a:gd name="T18" fmla="*/ 63 w 132"/>
                  <a:gd name="T19" fmla="*/ 54 h 266"/>
                  <a:gd name="T20" fmla="*/ 95 w 132"/>
                  <a:gd name="T21" fmla="*/ 31 h 266"/>
                  <a:gd name="T22" fmla="*/ 94 w 132"/>
                  <a:gd name="T23" fmla="*/ 17 h 266"/>
                  <a:gd name="T24" fmla="*/ 132 w 132"/>
                  <a:gd name="T25" fmla="*/ 0 h 2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2" h="266">
                    <a:moveTo>
                      <a:pt x="22" y="266"/>
                    </a:moveTo>
                    <a:lnTo>
                      <a:pt x="27" y="239"/>
                    </a:lnTo>
                    <a:lnTo>
                      <a:pt x="13" y="227"/>
                    </a:lnTo>
                    <a:lnTo>
                      <a:pt x="17" y="200"/>
                    </a:lnTo>
                    <a:lnTo>
                      <a:pt x="0" y="167"/>
                    </a:lnTo>
                    <a:lnTo>
                      <a:pt x="38" y="144"/>
                    </a:lnTo>
                    <a:lnTo>
                      <a:pt x="21" y="105"/>
                    </a:lnTo>
                    <a:lnTo>
                      <a:pt x="55" y="102"/>
                    </a:lnTo>
                    <a:lnTo>
                      <a:pt x="74" y="93"/>
                    </a:lnTo>
                    <a:lnTo>
                      <a:pt x="63" y="54"/>
                    </a:lnTo>
                    <a:lnTo>
                      <a:pt x="95" y="31"/>
                    </a:lnTo>
                    <a:lnTo>
                      <a:pt x="94" y="17"/>
                    </a:lnTo>
                    <a:lnTo>
                      <a:pt x="132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8" name="Freeform 322">
                <a:extLst>
                  <a:ext uri="{FF2B5EF4-FFF2-40B4-BE49-F238E27FC236}">
                    <a16:creationId xmlns:a16="http://schemas.microsoft.com/office/drawing/2014/main" id="{7D1D60FC-C4C0-73CE-E93C-4B4E2CE8F3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3" y="1040"/>
                <a:ext cx="122" cy="91"/>
              </a:xfrm>
              <a:custGeom>
                <a:avLst/>
                <a:gdLst>
                  <a:gd name="T0" fmla="*/ 1 w 366"/>
                  <a:gd name="T1" fmla="*/ 272 h 272"/>
                  <a:gd name="T2" fmla="*/ 0 w 366"/>
                  <a:gd name="T3" fmla="*/ 252 h 272"/>
                  <a:gd name="T4" fmla="*/ 6 w 366"/>
                  <a:gd name="T5" fmla="*/ 245 h 272"/>
                  <a:gd name="T6" fmla="*/ 31 w 366"/>
                  <a:gd name="T7" fmla="*/ 222 h 272"/>
                  <a:gd name="T8" fmla="*/ 51 w 366"/>
                  <a:gd name="T9" fmla="*/ 220 h 272"/>
                  <a:gd name="T10" fmla="*/ 67 w 366"/>
                  <a:gd name="T11" fmla="*/ 179 h 272"/>
                  <a:gd name="T12" fmla="*/ 87 w 366"/>
                  <a:gd name="T13" fmla="*/ 170 h 272"/>
                  <a:gd name="T14" fmla="*/ 85 w 366"/>
                  <a:gd name="T15" fmla="*/ 150 h 272"/>
                  <a:gd name="T16" fmla="*/ 70 w 366"/>
                  <a:gd name="T17" fmla="*/ 138 h 272"/>
                  <a:gd name="T18" fmla="*/ 67 w 366"/>
                  <a:gd name="T19" fmla="*/ 105 h 272"/>
                  <a:gd name="T20" fmla="*/ 89 w 366"/>
                  <a:gd name="T21" fmla="*/ 49 h 272"/>
                  <a:gd name="T22" fmla="*/ 129 w 366"/>
                  <a:gd name="T23" fmla="*/ 52 h 272"/>
                  <a:gd name="T24" fmla="*/ 148 w 366"/>
                  <a:gd name="T25" fmla="*/ 36 h 272"/>
                  <a:gd name="T26" fmla="*/ 181 w 366"/>
                  <a:gd name="T27" fmla="*/ 27 h 272"/>
                  <a:gd name="T28" fmla="*/ 208 w 366"/>
                  <a:gd name="T29" fmla="*/ 39 h 272"/>
                  <a:gd name="T30" fmla="*/ 242 w 366"/>
                  <a:gd name="T31" fmla="*/ 35 h 272"/>
                  <a:gd name="T32" fmla="*/ 261 w 366"/>
                  <a:gd name="T33" fmla="*/ 27 h 272"/>
                  <a:gd name="T34" fmla="*/ 308 w 366"/>
                  <a:gd name="T35" fmla="*/ 29 h 272"/>
                  <a:gd name="T36" fmla="*/ 328 w 366"/>
                  <a:gd name="T37" fmla="*/ 27 h 272"/>
                  <a:gd name="T38" fmla="*/ 339 w 366"/>
                  <a:gd name="T39" fmla="*/ 0 h 272"/>
                  <a:gd name="T40" fmla="*/ 366 w 366"/>
                  <a:gd name="T41" fmla="*/ 10 h 2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66" h="272">
                    <a:moveTo>
                      <a:pt x="1" y="272"/>
                    </a:moveTo>
                    <a:lnTo>
                      <a:pt x="0" y="252"/>
                    </a:lnTo>
                    <a:lnTo>
                      <a:pt x="6" y="245"/>
                    </a:lnTo>
                    <a:lnTo>
                      <a:pt x="31" y="222"/>
                    </a:lnTo>
                    <a:lnTo>
                      <a:pt x="51" y="220"/>
                    </a:lnTo>
                    <a:lnTo>
                      <a:pt x="67" y="179"/>
                    </a:lnTo>
                    <a:lnTo>
                      <a:pt x="87" y="170"/>
                    </a:lnTo>
                    <a:lnTo>
                      <a:pt x="85" y="150"/>
                    </a:lnTo>
                    <a:lnTo>
                      <a:pt x="70" y="138"/>
                    </a:lnTo>
                    <a:lnTo>
                      <a:pt x="67" y="105"/>
                    </a:lnTo>
                    <a:lnTo>
                      <a:pt x="89" y="49"/>
                    </a:lnTo>
                    <a:lnTo>
                      <a:pt x="129" y="52"/>
                    </a:lnTo>
                    <a:lnTo>
                      <a:pt x="148" y="36"/>
                    </a:lnTo>
                    <a:lnTo>
                      <a:pt x="181" y="27"/>
                    </a:lnTo>
                    <a:lnTo>
                      <a:pt x="208" y="39"/>
                    </a:lnTo>
                    <a:lnTo>
                      <a:pt x="242" y="35"/>
                    </a:lnTo>
                    <a:lnTo>
                      <a:pt x="261" y="27"/>
                    </a:lnTo>
                    <a:lnTo>
                      <a:pt x="308" y="29"/>
                    </a:lnTo>
                    <a:lnTo>
                      <a:pt x="328" y="27"/>
                    </a:lnTo>
                    <a:lnTo>
                      <a:pt x="339" y="0"/>
                    </a:lnTo>
                    <a:lnTo>
                      <a:pt x="366" y="1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9" name="Freeform 323">
                <a:extLst>
                  <a:ext uri="{FF2B5EF4-FFF2-40B4-BE49-F238E27FC236}">
                    <a16:creationId xmlns:a16="http://schemas.microsoft.com/office/drawing/2014/main" id="{B11D7EBE-6825-35B8-B02F-2693147BFA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2" y="717"/>
                <a:ext cx="223" cy="62"/>
              </a:xfrm>
              <a:custGeom>
                <a:avLst/>
                <a:gdLst>
                  <a:gd name="T0" fmla="*/ 668 w 668"/>
                  <a:gd name="T1" fmla="*/ 186 h 186"/>
                  <a:gd name="T2" fmla="*/ 645 w 668"/>
                  <a:gd name="T3" fmla="*/ 162 h 186"/>
                  <a:gd name="T4" fmla="*/ 643 w 668"/>
                  <a:gd name="T5" fmla="*/ 134 h 186"/>
                  <a:gd name="T6" fmla="*/ 630 w 668"/>
                  <a:gd name="T7" fmla="*/ 136 h 186"/>
                  <a:gd name="T8" fmla="*/ 625 w 668"/>
                  <a:gd name="T9" fmla="*/ 156 h 186"/>
                  <a:gd name="T10" fmla="*/ 604 w 668"/>
                  <a:gd name="T11" fmla="*/ 152 h 186"/>
                  <a:gd name="T12" fmla="*/ 598 w 668"/>
                  <a:gd name="T13" fmla="*/ 152 h 186"/>
                  <a:gd name="T14" fmla="*/ 602 w 668"/>
                  <a:gd name="T15" fmla="*/ 132 h 186"/>
                  <a:gd name="T16" fmla="*/ 567 w 668"/>
                  <a:gd name="T17" fmla="*/ 115 h 186"/>
                  <a:gd name="T18" fmla="*/ 554 w 668"/>
                  <a:gd name="T19" fmla="*/ 116 h 186"/>
                  <a:gd name="T20" fmla="*/ 553 w 668"/>
                  <a:gd name="T21" fmla="*/ 103 h 186"/>
                  <a:gd name="T22" fmla="*/ 505 w 668"/>
                  <a:gd name="T23" fmla="*/ 94 h 186"/>
                  <a:gd name="T24" fmla="*/ 492 w 668"/>
                  <a:gd name="T25" fmla="*/ 102 h 186"/>
                  <a:gd name="T26" fmla="*/ 461 w 668"/>
                  <a:gd name="T27" fmla="*/ 57 h 186"/>
                  <a:gd name="T28" fmla="*/ 438 w 668"/>
                  <a:gd name="T29" fmla="*/ 87 h 186"/>
                  <a:gd name="T30" fmla="*/ 391 w 668"/>
                  <a:gd name="T31" fmla="*/ 97 h 186"/>
                  <a:gd name="T32" fmla="*/ 403 w 668"/>
                  <a:gd name="T33" fmla="*/ 76 h 186"/>
                  <a:gd name="T34" fmla="*/ 395 w 668"/>
                  <a:gd name="T35" fmla="*/ 70 h 186"/>
                  <a:gd name="T36" fmla="*/ 349 w 668"/>
                  <a:gd name="T37" fmla="*/ 75 h 186"/>
                  <a:gd name="T38" fmla="*/ 341 w 668"/>
                  <a:gd name="T39" fmla="*/ 63 h 186"/>
                  <a:gd name="T40" fmla="*/ 299 w 668"/>
                  <a:gd name="T41" fmla="*/ 46 h 186"/>
                  <a:gd name="T42" fmla="*/ 284 w 668"/>
                  <a:gd name="T43" fmla="*/ 27 h 186"/>
                  <a:gd name="T44" fmla="*/ 227 w 668"/>
                  <a:gd name="T45" fmla="*/ 66 h 186"/>
                  <a:gd name="T46" fmla="*/ 207 w 668"/>
                  <a:gd name="T47" fmla="*/ 62 h 186"/>
                  <a:gd name="T48" fmla="*/ 141 w 668"/>
                  <a:gd name="T49" fmla="*/ 81 h 186"/>
                  <a:gd name="T50" fmla="*/ 134 w 668"/>
                  <a:gd name="T51" fmla="*/ 68 h 186"/>
                  <a:gd name="T52" fmla="*/ 106 w 668"/>
                  <a:gd name="T53" fmla="*/ 70 h 186"/>
                  <a:gd name="T54" fmla="*/ 72 w 668"/>
                  <a:gd name="T55" fmla="*/ 53 h 186"/>
                  <a:gd name="T56" fmla="*/ 39 w 668"/>
                  <a:gd name="T57" fmla="*/ 64 h 186"/>
                  <a:gd name="T58" fmla="*/ 9 w 668"/>
                  <a:gd name="T59" fmla="*/ 32 h 186"/>
                  <a:gd name="T60" fmla="*/ 26 w 668"/>
                  <a:gd name="T61" fmla="*/ 4 h 186"/>
                  <a:gd name="T62" fmla="*/ 0 w 668"/>
                  <a:gd name="T63" fmla="*/ 0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668" h="186">
                    <a:moveTo>
                      <a:pt x="668" y="186"/>
                    </a:moveTo>
                    <a:lnTo>
                      <a:pt x="645" y="162"/>
                    </a:lnTo>
                    <a:lnTo>
                      <a:pt x="643" y="134"/>
                    </a:lnTo>
                    <a:lnTo>
                      <a:pt x="630" y="136"/>
                    </a:lnTo>
                    <a:lnTo>
                      <a:pt x="625" y="156"/>
                    </a:lnTo>
                    <a:lnTo>
                      <a:pt x="604" y="152"/>
                    </a:lnTo>
                    <a:lnTo>
                      <a:pt x="598" y="152"/>
                    </a:lnTo>
                    <a:lnTo>
                      <a:pt x="602" y="132"/>
                    </a:lnTo>
                    <a:lnTo>
                      <a:pt x="567" y="115"/>
                    </a:lnTo>
                    <a:lnTo>
                      <a:pt x="554" y="116"/>
                    </a:lnTo>
                    <a:lnTo>
                      <a:pt x="553" y="103"/>
                    </a:lnTo>
                    <a:lnTo>
                      <a:pt x="505" y="94"/>
                    </a:lnTo>
                    <a:lnTo>
                      <a:pt x="492" y="102"/>
                    </a:lnTo>
                    <a:lnTo>
                      <a:pt x="461" y="57"/>
                    </a:lnTo>
                    <a:lnTo>
                      <a:pt x="438" y="87"/>
                    </a:lnTo>
                    <a:lnTo>
                      <a:pt x="391" y="97"/>
                    </a:lnTo>
                    <a:lnTo>
                      <a:pt x="403" y="76"/>
                    </a:lnTo>
                    <a:lnTo>
                      <a:pt x="395" y="70"/>
                    </a:lnTo>
                    <a:lnTo>
                      <a:pt x="349" y="75"/>
                    </a:lnTo>
                    <a:lnTo>
                      <a:pt x="341" y="63"/>
                    </a:lnTo>
                    <a:lnTo>
                      <a:pt x="299" y="46"/>
                    </a:lnTo>
                    <a:lnTo>
                      <a:pt x="284" y="27"/>
                    </a:lnTo>
                    <a:lnTo>
                      <a:pt x="227" y="66"/>
                    </a:lnTo>
                    <a:lnTo>
                      <a:pt x="207" y="62"/>
                    </a:lnTo>
                    <a:lnTo>
                      <a:pt x="141" y="81"/>
                    </a:lnTo>
                    <a:lnTo>
                      <a:pt x="134" y="68"/>
                    </a:lnTo>
                    <a:lnTo>
                      <a:pt x="106" y="70"/>
                    </a:lnTo>
                    <a:lnTo>
                      <a:pt x="72" y="53"/>
                    </a:lnTo>
                    <a:lnTo>
                      <a:pt x="39" y="64"/>
                    </a:lnTo>
                    <a:lnTo>
                      <a:pt x="9" y="32"/>
                    </a:lnTo>
                    <a:lnTo>
                      <a:pt x="26" y="4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0" name="Freeform 324">
                <a:extLst>
                  <a:ext uri="{FF2B5EF4-FFF2-40B4-BE49-F238E27FC236}">
                    <a16:creationId xmlns:a16="http://schemas.microsoft.com/office/drawing/2014/main" id="{5C76D005-DFA1-DEC2-EF64-D16DE8DD9B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1" y="779"/>
                <a:ext cx="14" cy="25"/>
              </a:xfrm>
              <a:custGeom>
                <a:avLst/>
                <a:gdLst>
                  <a:gd name="T0" fmla="*/ 42 w 42"/>
                  <a:gd name="T1" fmla="*/ 0 h 76"/>
                  <a:gd name="T2" fmla="*/ 30 w 42"/>
                  <a:gd name="T3" fmla="*/ 21 h 76"/>
                  <a:gd name="T4" fmla="*/ 38 w 42"/>
                  <a:gd name="T5" fmla="*/ 34 h 76"/>
                  <a:gd name="T6" fmla="*/ 20 w 42"/>
                  <a:gd name="T7" fmla="*/ 56 h 76"/>
                  <a:gd name="T8" fmla="*/ 0 w 42"/>
                  <a:gd name="T9" fmla="*/ 64 h 76"/>
                  <a:gd name="T10" fmla="*/ 15 w 42"/>
                  <a:gd name="T11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76">
                    <a:moveTo>
                      <a:pt x="42" y="0"/>
                    </a:moveTo>
                    <a:lnTo>
                      <a:pt x="30" y="21"/>
                    </a:lnTo>
                    <a:lnTo>
                      <a:pt x="38" y="34"/>
                    </a:lnTo>
                    <a:lnTo>
                      <a:pt x="20" y="56"/>
                    </a:lnTo>
                    <a:lnTo>
                      <a:pt x="0" y="64"/>
                    </a:lnTo>
                    <a:lnTo>
                      <a:pt x="15" y="7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1" name="Freeform 325">
                <a:extLst>
                  <a:ext uri="{FF2B5EF4-FFF2-40B4-BE49-F238E27FC236}">
                    <a16:creationId xmlns:a16="http://schemas.microsoft.com/office/drawing/2014/main" id="{A797C8D3-091B-B27E-6226-29A43AE780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9" y="804"/>
                <a:ext cx="67" cy="22"/>
              </a:xfrm>
              <a:custGeom>
                <a:avLst/>
                <a:gdLst>
                  <a:gd name="T0" fmla="*/ 201 w 201"/>
                  <a:gd name="T1" fmla="*/ 0 h 66"/>
                  <a:gd name="T2" fmla="*/ 126 w 201"/>
                  <a:gd name="T3" fmla="*/ 61 h 66"/>
                  <a:gd name="T4" fmla="*/ 93 w 201"/>
                  <a:gd name="T5" fmla="*/ 58 h 66"/>
                  <a:gd name="T6" fmla="*/ 64 w 201"/>
                  <a:gd name="T7" fmla="*/ 40 h 66"/>
                  <a:gd name="T8" fmla="*/ 32 w 201"/>
                  <a:gd name="T9" fmla="*/ 63 h 66"/>
                  <a:gd name="T10" fmla="*/ 5 w 201"/>
                  <a:gd name="T11" fmla="*/ 53 h 66"/>
                  <a:gd name="T12" fmla="*/ 0 w 201"/>
                  <a:gd name="T13" fmla="*/ 66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1" h="66">
                    <a:moveTo>
                      <a:pt x="201" y="0"/>
                    </a:moveTo>
                    <a:lnTo>
                      <a:pt x="126" y="61"/>
                    </a:lnTo>
                    <a:lnTo>
                      <a:pt x="93" y="58"/>
                    </a:lnTo>
                    <a:lnTo>
                      <a:pt x="64" y="40"/>
                    </a:lnTo>
                    <a:lnTo>
                      <a:pt x="32" y="63"/>
                    </a:lnTo>
                    <a:lnTo>
                      <a:pt x="5" y="53"/>
                    </a:lnTo>
                    <a:lnTo>
                      <a:pt x="0" y="6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2" name="Freeform 326">
                <a:extLst>
                  <a:ext uri="{FF2B5EF4-FFF2-40B4-BE49-F238E27FC236}">
                    <a16:creationId xmlns:a16="http://schemas.microsoft.com/office/drawing/2014/main" id="{BDDD1C86-EF98-22C5-4F77-99EC3B1C32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9" y="826"/>
                <a:ext cx="12" cy="20"/>
              </a:xfrm>
              <a:custGeom>
                <a:avLst/>
                <a:gdLst>
                  <a:gd name="T0" fmla="*/ 25 w 36"/>
                  <a:gd name="T1" fmla="*/ 58 h 58"/>
                  <a:gd name="T2" fmla="*/ 24 w 36"/>
                  <a:gd name="T3" fmla="*/ 45 h 58"/>
                  <a:gd name="T4" fmla="*/ 36 w 36"/>
                  <a:gd name="T5" fmla="*/ 24 h 58"/>
                  <a:gd name="T6" fmla="*/ 34 w 36"/>
                  <a:gd name="T7" fmla="*/ 10 h 58"/>
                  <a:gd name="T8" fmla="*/ 0 w 36"/>
                  <a:gd name="T9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58">
                    <a:moveTo>
                      <a:pt x="25" y="58"/>
                    </a:moveTo>
                    <a:lnTo>
                      <a:pt x="24" y="45"/>
                    </a:lnTo>
                    <a:lnTo>
                      <a:pt x="36" y="24"/>
                    </a:lnTo>
                    <a:lnTo>
                      <a:pt x="34" y="1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3" name="Freeform 327">
                <a:extLst>
                  <a:ext uri="{FF2B5EF4-FFF2-40B4-BE49-F238E27FC236}">
                    <a16:creationId xmlns:a16="http://schemas.microsoft.com/office/drawing/2014/main" id="{B90F5224-8773-BFF6-1A1B-D353B4D97B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5" y="826"/>
                <a:ext cx="24" cy="16"/>
              </a:xfrm>
              <a:custGeom>
                <a:avLst/>
                <a:gdLst>
                  <a:gd name="T0" fmla="*/ 70 w 70"/>
                  <a:gd name="T1" fmla="*/ 0 h 47"/>
                  <a:gd name="T2" fmla="*/ 62 w 70"/>
                  <a:gd name="T3" fmla="*/ 0 h 47"/>
                  <a:gd name="T4" fmla="*/ 57 w 70"/>
                  <a:gd name="T5" fmla="*/ 8 h 47"/>
                  <a:gd name="T6" fmla="*/ 50 w 70"/>
                  <a:gd name="T7" fmla="*/ 9 h 47"/>
                  <a:gd name="T8" fmla="*/ 44 w 70"/>
                  <a:gd name="T9" fmla="*/ 16 h 47"/>
                  <a:gd name="T10" fmla="*/ 37 w 70"/>
                  <a:gd name="T11" fmla="*/ 16 h 47"/>
                  <a:gd name="T12" fmla="*/ 32 w 70"/>
                  <a:gd name="T13" fmla="*/ 24 h 47"/>
                  <a:gd name="T14" fmla="*/ 24 w 70"/>
                  <a:gd name="T15" fmla="*/ 25 h 47"/>
                  <a:gd name="T16" fmla="*/ 19 w 70"/>
                  <a:gd name="T17" fmla="*/ 38 h 47"/>
                  <a:gd name="T18" fmla="*/ 6 w 70"/>
                  <a:gd name="T19" fmla="*/ 47 h 47"/>
                  <a:gd name="T20" fmla="*/ 0 w 70"/>
                  <a:gd name="T21" fmla="*/ 4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0" h="47">
                    <a:moveTo>
                      <a:pt x="70" y="0"/>
                    </a:moveTo>
                    <a:lnTo>
                      <a:pt x="62" y="0"/>
                    </a:lnTo>
                    <a:lnTo>
                      <a:pt x="57" y="8"/>
                    </a:lnTo>
                    <a:lnTo>
                      <a:pt x="50" y="9"/>
                    </a:lnTo>
                    <a:lnTo>
                      <a:pt x="44" y="16"/>
                    </a:lnTo>
                    <a:lnTo>
                      <a:pt x="37" y="16"/>
                    </a:lnTo>
                    <a:lnTo>
                      <a:pt x="32" y="24"/>
                    </a:lnTo>
                    <a:lnTo>
                      <a:pt x="24" y="25"/>
                    </a:lnTo>
                    <a:lnTo>
                      <a:pt x="19" y="38"/>
                    </a:lnTo>
                    <a:lnTo>
                      <a:pt x="6" y="47"/>
                    </a:lnTo>
                    <a:lnTo>
                      <a:pt x="0" y="4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4" name="Freeform 328">
                <a:extLst>
                  <a:ext uri="{FF2B5EF4-FFF2-40B4-BE49-F238E27FC236}">
                    <a16:creationId xmlns:a16="http://schemas.microsoft.com/office/drawing/2014/main" id="{78AD0EEF-0B0D-C313-4489-0CA067EDC0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4" y="776"/>
                <a:ext cx="132" cy="66"/>
              </a:xfrm>
              <a:custGeom>
                <a:avLst/>
                <a:gdLst>
                  <a:gd name="T0" fmla="*/ 394 w 397"/>
                  <a:gd name="T1" fmla="*/ 198 h 198"/>
                  <a:gd name="T2" fmla="*/ 397 w 397"/>
                  <a:gd name="T3" fmla="*/ 158 h 198"/>
                  <a:gd name="T4" fmla="*/ 383 w 397"/>
                  <a:gd name="T5" fmla="*/ 145 h 198"/>
                  <a:gd name="T6" fmla="*/ 373 w 397"/>
                  <a:gd name="T7" fmla="*/ 112 h 198"/>
                  <a:gd name="T8" fmla="*/ 345 w 397"/>
                  <a:gd name="T9" fmla="*/ 102 h 198"/>
                  <a:gd name="T10" fmla="*/ 336 w 397"/>
                  <a:gd name="T11" fmla="*/ 75 h 198"/>
                  <a:gd name="T12" fmla="*/ 263 w 397"/>
                  <a:gd name="T13" fmla="*/ 95 h 198"/>
                  <a:gd name="T14" fmla="*/ 241 w 397"/>
                  <a:gd name="T15" fmla="*/ 71 h 198"/>
                  <a:gd name="T16" fmla="*/ 200 w 397"/>
                  <a:gd name="T17" fmla="*/ 62 h 198"/>
                  <a:gd name="T18" fmla="*/ 178 w 397"/>
                  <a:gd name="T19" fmla="*/ 36 h 198"/>
                  <a:gd name="T20" fmla="*/ 147 w 397"/>
                  <a:gd name="T21" fmla="*/ 66 h 198"/>
                  <a:gd name="T22" fmla="*/ 138 w 397"/>
                  <a:gd name="T23" fmla="*/ 47 h 198"/>
                  <a:gd name="T24" fmla="*/ 143 w 397"/>
                  <a:gd name="T25" fmla="*/ 27 h 198"/>
                  <a:gd name="T26" fmla="*/ 114 w 397"/>
                  <a:gd name="T27" fmla="*/ 3 h 198"/>
                  <a:gd name="T28" fmla="*/ 94 w 397"/>
                  <a:gd name="T29" fmla="*/ 4 h 198"/>
                  <a:gd name="T30" fmla="*/ 88 w 397"/>
                  <a:gd name="T31" fmla="*/ 18 h 198"/>
                  <a:gd name="T32" fmla="*/ 68 w 397"/>
                  <a:gd name="T33" fmla="*/ 20 h 198"/>
                  <a:gd name="T34" fmla="*/ 56 w 397"/>
                  <a:gd name="T35" fmla="*/ 28 h 198"/>
                  <a:gd name="T36" fmla="*/ 37 w 397"/>
                  <a:gd name="T37" fmla="*/ 36 h 198"/>
                  <a:gd name="T38" fmla="*/ 0 w 397"/>
                  <a:gd name="T39" fmla="*/ 0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97" h="198">
                    <a:moveTo>
                      <a:pt x="394" y="198"/>
                    </a:moveTo>
                    <a:lnTo>
                      <a:pt x="397" y="158"/>
                    </a:lnTo>
                    <a:lnTo>
                      <a:pt x="383" y="145"/>
                    </a:lnTo>
                    <a:lnTo>
                      <a:pt x="373" y="112"/>
                    </a:lnTo>
                    <a:lnTo>
                      <a:pt x="345" y="102"/>
                    </a:lnTo>
                    <a:lnTo>
                      <a:pt x="336" y="75"/>
                    </a:lnTo>
                    <a:lnTo>
                      <a:pt x="263" y="95"/>
                    </a:lnTo>
                    <a:lnTo>
                      <a:pt x="241" y="71"/>
                    </a:lnTo>
                    <a:lnTo>
                      <a:pt x="200" y="62"/>
                    </a:lnTo>
                    <a:lnTo>
                      <a:pt x="178" y="36"/>
                    </a:lnTo>
                    <a:lnTo>
                      <a:pt x="147" y="66"/>
                    </a:lnTo>
                    <a:lnTo>
                      <a:pt x="138" y="47"/>
                    </a:lnTo>
                    <a:lnTo>
                      <a:pt x="143" y="27"/>
                    </a:lnTo>
                    <a:lnTo>
                      <a:pt x="114" y="3"/>
                    </a:lnTo>
                    <a:lnTo>
                      <a:pt x="94" y="4"/>
                    </a:lnTo>
                    <a:lnTo>
                      <a:pt x="88" y="18"/>
                    </a:lnTo>
                    <a:lnTo>
                      <a:pt x="68" y="20"/>
                    </a:lnTo>
                    <a:lnTo>
                      <a:pt x="56" y="28"/>
                    </a:lnTo>
                    <a:lnTo>
                      <a:pt x="37" y="36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5" name="Freeform 329">
                <a:extLst>
                  <a:ext uri="{FF2B5EF4-FFF2-40B4-BE49-F238E27FC236}">
                    <a16:creationId xmlns:a16="http://schemas.microsoft.com/office/drawing/2014/main" id="{F1CAD71D-C831-2B08-E335-620A8183BD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2" y="842"/>
                <a:ext cx="20" cy="51"/>
              </a:xfrm>
              <a:custGeom>
                <a:avLst/>
                <a:gdLst>
                  <a:gd name="T0" fmla="*/ 60 w 60"/>
                  <a:gd name="T1" fmla="*/ 153 h 153"/>
                  <a:gd name="T2" fmla="*/ 23 w 60"/>
                  <a:gd name="T3" fmla="*/ 116 h 153"/>
                  <a:gd name="T4" fmla="*/ 9 w 60"/>
                  <a:gd name="T5" fmla="*/ 111 h 153"/>
                  <a:gd name="T6" fmla="*/ 0 w 60"/>
                  <a:gd name="T7" fmla="*/ 90 h 153"/>
                  <a:gd name="T8" fmla="*/ 9 w 60"/>
                  <a:gd name="T9" fmla="*/ 37 h 153"/>
                  <a:gd name="T10" fmla="*/ 20 w 60"/>
                  <a:gd name="T11" fmla="*/ 15 h 153"/>
                  <a:gd name="T12" fmla="*/ 39 w 60"/>
                  <a:gd name="T13" fmla="*/ 0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0" h="153">
                    <a:moveTo>
                      <a:pt x="60" y="153"/>
                    </a:moveTo>
                    <a:lnTo>
                      <a:pt x="23" y="116"/>
                    </a:lnTo>
                    <a:lnTo>
                      <a:pt x="9" y="111"/>
                    </a:lnTo>
                    <a:lnTo>
                      <a:pt x="0" y="90"/>
                    </a:lnTo>
                    <a:lnTo>
                      <a:pt x="9" y="37"/>
                    </a:lnTo>
                    <a:lnTo>
                      <a:pt x="20" y="15"/>
                    </a:lnTo>
                    <a:lnTo>
                      <a:pt x="39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6" name="Freeform 330">
                <a:extLst>
                  <a:ext uri="{FF2B5EF4-FFF2-40B4-BE49-F238E27FC236}">
                    <a16:creationId xmlns:a16="http://schemas.microsoft.com/office/drawing/2014/main" id="{CACB0335-1F4F-87BF-BDE8-D460D8546F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2" y="846"/>
                <a:ext cx="28" cy="33"/>
              </a:xfrm>
              <a:custGeom>
                <a:avLst/>
                <a:gdLst>
                  <a:gd name="T0" fmla="*/ 86 w 86"/>
                  <a:gd name="T1" fmla="*/ 100 h 100"/>
                  <a:gd name="T2" fmla="*/ 37 w 86"/>
                  <a:gd name="T3" fmla="*/ 85 h 100"/>
                  <a:gd name="T4" fmla="*/ 0 w 86"/>
                  <a:gd name="T5" fmla="*/ 54 h 100"/>
                  <a:gd name="T6" fmla="*/ 12 w 86"/>
                  <a:gd name="T7" fmla="*/ 33 h 100"/>
                  <a:gd name="T8" fmla="*/ 76 w 86"/>
                  <a:gd name="T9" fmla="*/ 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6" h="100">
                    <a:moveTo>
                      <a:pt x="86" y="100"/>
                    </a:moveTo>
                    <a:lnTo>
                      <a:pt x="37" y="85"/>
                    </a:lnTo>
                    <a:lnTo>
                      <a:pt x="0" y="54"/>
                    </a:lnTo>
                    <a:lnTo>
                      <a:pt x="12" y="33"/>
                    </a:lnTo>
                    <a:lnTo>
                      <a:pt x="76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7" name="Freeform 331">
                <a:extLst>
                  <a:ext uri="{FF2B5EF4-FFF2-40B4-BE49-F238E27FC236}">
                    <a16:creationId xmlns:a16="http://schemas.microsoft.com/office/drawing/2014/main" id="{A6A3C7DE-D8E3-1FA7-AF73-C9DB672ACB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7" y="846"/>
                <a:ext cx="24" cy="20"/>
              </a:xfrm>
              <a:custGeom>
                <a:avLst/>
                <a:gdLst>
                  <a:gd name="T0" fmla="*/ 0 w 73"/>
                  <a:gd name="T1" fmla="*/ 0 h 60"/>
                  <a:gd name="T2" fmla="*/ 54 w 73"/>
                  <a:gd name="T3" fmla="*/ 1 h 60"/>
                  <a:gd name="T4" fmla="*/ 71 w 73"/>
                  <a:gd name="T5" fmla="*/ 34 h 60"/>
                  <a:gd name="T6" fmla="*/ 73 w 73"/>
                  <a:gd name="T7" fmla="*/ 6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3" h="60">
                    <a:moveTo>
                      <a:pt x="0" y="0"/>
                    </a:moveTo>
                    <a:lnTo>
                      <a:pt x="54" y="1"/>
                    </a:lnTo>
                    <a:lnTo>
                      <a:pt x="71" y="34"/>
                    </a:lnTo>
                    <a:lnTo>
                      <a:pt x="73" y="6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8" name="Freeform 332">
                <a:extLst>
                  <a:ext uri="{FF2B5EF4-FFF2-40B4-BE49-F238E27FC236}">
                    <a16:creationId xmlns:a16="http://schemas.microsoft.com/office/drawing/2014/main" id="{5C18E4F0-A675-32EF-CDD1-E34E6A460C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6" y="804"/>
                <a:ext cx="12" cy="78"/>
              </a:xfrm>
              <a:custGeom>
                <a:avLst/>
                <a:gdLst>
                  <a:gd name="T0" fmla="*/ 29 w 36"/>
                  <a:gd name="T1" fmla="*/ 233 h 233"/>
                  <a:gd name="T2" fmla="*/ 18 w 36"/>
                  <a:gd name="T3" fmla="*/ 187 h 233"/>
                  <a:gd name="T4" fmla="*/ 23 w 36"/>
                  <a:gd name="T5" fmla="*/ 173 h 233"/>
                  <a:gd name="T6" fmla="*/ 10 w 36"/>
                  <a:gd name="T7" fmla="*/ 168 h 233"/>
                  <a:gd name="T8" fmla="*/ 8 w 36"/>
                  <a:gd name="T9" fmla="*/ 148 h 233"/>
                  <a:gd name="T10" fmla="*/ 27 w 36"/>
                  <a:gd name="T11" fmla="*/ 132 h 233"/>
                  <a:gd name="T12" fmla="*/ 36 w 36"/>
                  <a:gd name="T13" fmla="*/ 91 h 233"/>
                  <a:gd name="T14" fmla="*/ 11 w 36"/>
                  <a:gd name="T15" fmla="*/ 40 h 233"/>
                  <a:gd name="T16" fmla="*/ 17 w 36"/>
                  <a:gd name="T17" fmla="*/ 33 h 233"/>
                  <a:gd name="T18" fmla="*/ 15 w 36"/>
                  <a:gd name="T19" fmla="*/ 13 h 233"/>
                  <a:gd name="T20" fmla="*/ 0 w 36"/>
                  <a:gd name="T21" fmla="*/ 0 h 2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6" h="233">
                    <a:moveTo>
                      <a:pt x="29" y="233"/>
                    </a:moveTo>
                    <a:lnTo>
                      <a:pt x="18" y="187"/>
                    </a:lnTo>
                    <a:lnTo>
                      <a:pt x="23" y="173"/>
                    </a:lnTo>
                    <a:lnTo>
                      <a:pt x="10" y="168"/>
                    </a:lnTo>
                    <a:lnTo>
                      <a:pt x="8" y="148"/>
                    </a:lnTo>
                    <a:lnTo>
                      <a:pt x="27" y="132"/>
                    </a:lnTo>
                    <a:lnTo>
                      <a:pt x="36" y="91"/>
                    </a:lnTo>
                    <a:lnTo>
                      <a:pt x="11" y="40"/>
                    </a:lnTo>
                    <a:lnTo>
                      <a:pt x="17" y="33"/>
                    </a:lnTo>
                    <a:lnTo>
                      <a:pt x="15" y="13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9" name="Freeform 333">
                <a:extLst>
                  <a:ext uri="{FF2B5EF4-FFF2-40B4-BE49-F238E27FC236}">
                    <a16:creationId xmlns:a16="http://schemas.microsoft.com/office/drawing/2014/main" id="{0FE4E74A-01F4-D131-6BFC-DEC7AF7CDD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1" y="862"/>
                <a:ext cx="44" cy="20"/>
              </a:xfrm>
              <a:custGeom>
                <a:avLst/>
                <a:gdLst>
                  <a:gd name="T0" fmla="*/ 0 w 132"/>
                  <a:gd name="T1" fmla="*/ 12 h 61"/>
                  <a:gd name="T2" fmla="*/ 26 w 132"/>
                  <a:gd name="T3" fmla="*/ 10 h 61"/>
                  <a:gd name="T4" fmla="*/ 59 w 132"/>
                  <a:gd name="T5" fmla="*/ 0 h 61"/>
                  <a:gd name="T6" fmla="*/ 132 w 132"/>
                  <a:gd name="T7" fmla="*/ 61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2" h="61">
                    <a:moveTo>
                      <a:pt x="0" y="12"/>
                    </a:moveTo>
                    <a:lnTo>
                      <a:pt x="26" y="10"/>
                    </a:lnTo>
                    <a:lnTo>
                      <a:pt x="59" y="0"/>
                    </a:lnTo>
                    <a:lnTo>
                      <a:pt x="132" y="6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0" name="Freeform 334">
                <a:extLst>
                  <a:ext uri="{FF2B5EF4-FFF2-40B4-BE49-F238E27FC236}">
                    <a16:creationId xmlns:a16="http://schemas.microsoft.com/office/drawing/2014/main" id="{584763A3-B4D8-18EB-D655-E02A484451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0" y="866"/>
                <a:ext cx="33" cy="13"/>
              </a:xfrm>
              <a:custGeom>
                <a:avLst/>
                <a:gdLst>
                  <a:gd name="T0" fmla="*/ 63 w 99"/>
                  <a:gd name="T1" fmla="*/ 0 h 40"/>
                  <a:gd name="T2" fmla="*/ 63 w 99"/>
                  <a:gd name="T3" fmla="*/ 7 h 40"/>
                  <a:gd name="T4" fmla="*/ 98 w 99"/>
                  <a:gd name="T5" fmla="*/ 11 h 40"/>
                  <a:gd name="T6" fmla="*/ 99 w 99"/>
                  <a:gd name="T7" fmla="*/ 31 h 40"/>
                  <a:gd name="T8" fmla="*/ 86 w 99"/>
                  <a:gd name="T9" fmla="*/ 38 h 40"/>
                  <a:gd name="T10" fmla="*/ 45 w 99"/>
                  <a:gd name="T11" fmla="*/ 29 h 40"/>
                  <a:gd name="T12" fmla="*/ 0 w 99"/>
                  <a:gd name="T13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9" h="40">
                    <a:moveTo>
                      <a:pt x="63" y="0"/>
                    </a:moveTo>
                    <a:lnTo>
                      <a:pt x="63" y="7"/>
                    </a:lnTo>
                    <a:lnTo>
                      <a:pt x="98" y="11"/>
                    </a:lnTo>
                    <a:lnTo>
                      <a:pt x="99" y="31"/>
                    </a:lnTo>
                    <a:lnTo>
                      <a:pt x="86" y="38"/>
                    </a:lnTo>
                    <a:lnTo>
                      <a:pt x="45" y="29"/>
                    </a:lnTo>
                    <a:lnTo>
                      <a:pt x="0" y="4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1" name="Freeform 335">
                <a:extLst>
                  <a:ext uri="{FF2B5EF4-FFF2-40B4-BE49-F238E27FC236}">
                    <a16:creationId xmlns:a16="http://schemas.microsoft.com/office/drawing/2014/main" id="{8C532381-1697-7BF8-1820-464D1EB44D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8" y="717"/>
                <a:ext cx="24" cy="58"/>
              </a:xfrm>
              <a:custGeom>
                <a:avLst/>
                <a:gdLst>
                  <a:gd name="T0" fmla="*/ 72 w 72"/>
                  <a:gd name="T1" fmla="*/ 0 h 174"/>
                  <a:gd name="T2" fmla="*/ 53 w 72"/>
                  <a:gd name="T3" fmla="*/ 21 h 174"/>
                  <a:gd name="T4" fmla="*/ 35 w 72"/>
                  <a:gd name="T5" fmla="*/ 111 h 174"/>
                  <a:gd name="T6" fmla="*/ 0 w 72"/>
                  <a:gd name="T7" fmla="*/ 174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2" h="174">
                    <a:moveTo>
                      <a:pt x="72" y="0"/>
                    </a:moveTo>
                    <a:lnTo>
                      <a:pt x="53" y="21"/>
                    </a:lnTo>
                    <a:lnTo>
                      <a:pt x="35" y="111"/>
                    </a:lnTo>
                    <a:lnTo>
                      <a:pt x="0" y="17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2" name="Line 336">
                <a:extLst>
                  <a:ext uri="{FF2B5EF4-FFF2-40B4-BE49-F238E27FC236}">
                    <a16:creationId xmlns:a16="http://schemas.microsoft.com/office/drawing/2014/main" id="{1FB7B4F4-2F19-D354-2813-A6FB5DBFAA4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78" y="775"/>
                <a:ext cx="16" cy="1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3" name="Freeform 337">
                <a:extLst>
                  <a:ext uri="{FF2B5EF4-FFF2-40B4-BE49-F238E27FC236}">
                    <a16:creationId xmlns:a16="http://schemas.microsoft.com/office/drawing/2014/main" id="{838635EF-62AB-2E25-AFBF-596F34B461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2" y="893"/>
                <a:ext cx="80" cy="121"/>
              </a:xfrm>
              <a:custGeom>
                <a:avLst/>
                <a:gdLst>
                  <a:gd name="T0" fmla="*/ 0 w 241"/>
                  <a:gd name="T1" fmla="*/ 364 h 364"/>
                  <a:gd name="T2" fmla="*/ 4 w 241"/>
                  <a:gd name="T3" fmla="*/ 337 h 364"/>
                  <a:gd name="T4" fmla="*/ 21 w 241"/>
                  <a:gd name="T5" fmla="*/ 301 h 364"/>
                  <a:gd name="T6" fmla="*/ 40 w 241"/>
                  <a:gd name="T7" fmla="*/ 287 h 364"/>
                  <a:gd name="T8" fmla="*/ 17 w 241"/>
                  <a:gd name="T9" fmla="*/ 261 h 364"/>
                  <a:gd name="T10" fmla="*/ 17 w 241"/>
                  <a:gd name="T11" fmla="*/ 255 h 364"/>
                  <a:gd name="T12" fmla="*/ 76 w 241"/>
                  <a:gd name="T13" fmla="*/ 250 h 364"/>
                  <a:gd name="T14" fmla="*/ 91 w 241"/>
                  <a:gd name="T15" fmla="*/ 201 h 364"/>
                  <a:gd name="T16" fmla="*/ 110 w 241"/>
                  <a:gd name="T17" fmla="*/ 186 h 364"/>
                  <a:gd name="T18" fmla="*/ 80 w 241"/>
                  <a:gd name="T19" fmla="*/ 142 h 364"/>
                  <a:gd name="T20" fmla="*/ 103 w 241"/>
                  <a:gd name="T21" fmla="*/ 106 h 364"/>
                  <a:gd name="T22" fmla="*/ 129 w 241"/>
                  <a:gd name="T23" fmla="*/ 104 h 364"/>
                  <a:gd name="T24" fmla="*/ 147 w 241"/>
                  <a:gd name="T25" fmla="*/ 76 h 364"/>
                  <a:gd name="T26" fmla="*/ 154 w 241"/>
                  <a:gd name="T27" fmla="*/ 68 h 364"/>
                  <a:gd name="T28" fmla="*/ 151 w 241"/>
                  <a:gd name="T29" fmla="*/ 41 h 364"/>
                  <a:gd name="T30" fmla="*/ 210 w 241"/>
                  <a:gd name="T31" fmla="*/ 23 h 364"/>
                  <a:gd name="T32" fmla="*/ 214 w 241"/>
                  <a:gd name="T33" fmla="*/ 2 h 364"/>
                  <a:gd name="T34" fmla="*/ 241 w 241"/>
                  <a:gd name="T35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41" h="364">
                    <a:moveTo>
                      <a:pt x="0" y="364"/>
                    </a:moveTo>
                    <a:lnTo>
                      <a:pt x="4" y="337"/>
                    </a:lnTo>
                    <a:lnTo>
                      <a:pt x="21" y="301"/>
                    </a:lnTo>
                    <a:lnTo>
                      <a:pt x="40" y="287"/>
                    </a:lnTo>
                    <a:lnTo>
                      <a:pt x="17" y="261"/>
                    </a:lnTo>
                    <a:lnTo>
                      <a:pt x="17" y="255"/>
                    </a:lnTo>
                    <a:lnTo>
                      <a:pt x="76" y="250"/>
                    </a:lnTo>
                    <a:lnTo>
                      <a:pt x="91" y="201"/>
                    </a:lnTo>
                    <a:lnTo>
                      <a:pt x="110" y="186"/>
                    </a:lnTo>
                    <a:lnTo>
                      <a:pt x="80" y="142"/>
                    </a:lnTo>
                    <a:lnTo>
                      <a:pt x="103" y="106"/>
                    </a:lnTo>
                    <a:lnTo>
                      <a:pt x="129" y="104"/>
                    </a:lnTo>
                    <a:lnTo>
                      <a:pt x="147" y="76"/>
                    </a:lnTo>
                    <a:lnTo>
                      <a:pt x="154" y="68"/>
                    </a:lnTo>
                    <a:lnTo>
                      <a:pt x="151" y="41"/>
                    </a:lnTo>
                    <a:lnTo>
                      <a:pt x="210" y="23"/>
                    </a:lnTo>
                    <a:lnTo>
                      <a:pt x="214" y="2"/>
                    </a:lnTo>
                    <a:lnTo>
                      <a:pt x="241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4" name="Freeform 338">
                <a:extLst>
                  <a:ext uri="{FF2B5EF4-FFF2-40B4-BE49-F238E27FC236}">
                    <a16:creationId xmlns:a16="http://schemas.microsoft.com/office/drawing/2014/main" id="{5B5AA711-0ABA-750C-D8A9-E12DF1A3C2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2" y="1014"/>
                <a:ext cx="20" cy="68"/>
              </a:xfrm>
              <a:custGeom>
                <a:avLst/>
                <a:gdLst>
                  <a:gd name="T0" fmla="*/ 0 w 59"/>
                  <a:gd name="T1" fmla="*/ 0 h 203"/>
                  <a:gd name="T2" fmla="*/ 16 w 59"/>
                  <a:gd name="T3" fmla="*/ 32 h 203"/>
                  <a:gd name="T4" fmla="*/ 11 w 59"/>
                  <a:gd name="T5" fmla="*/ 60 h 203"/>
                  <a:gd name="T6" fmla="*/ 40 w 59"/>
                  <a:gd name="T7" fmla="*/ 70 h 203"/>
                  <a:gd name="T8" fmla="*/ 42 w 59"/>
                  <a:gd name="T9" fmla="*/ 90 h 203"/>
                  <a:gd name="T10" fmla="*/ 50 w 59"/>
                  <a:gd name="T11" fmla="*/ 109 h 203"/>
                  <a:gd name="T12" fmla="*/ 39 w 59"/>
                  <a:gd name="T13" fmla="*/ 138 h 203"/>
                  <a:gd name="T14" fmla="*/ 47 w 59"/>
                  <a:gd name="T15" fmla="*/ 157 h 203"/>
                  <a:gd name="T16" fmla="*/ 29 w 59"/>
                  <a:gd name="T17" fmla="*/ 179 h 203"/>
                  <a:gd name="T18" fmla="*/ 38 w 59"/>
                  <a:gd name="T19" fmla="*/ 198 h 203"/>
                  <a:gd name="T20" fmla="*/ 59 w 59"/>
                  <a:gd name="T21" fmla="*/ 203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9" h="203">
                    <a:moveTo>
                      <a:pt x="0" y="0"/>
                    </a:moveTo>
                    <a:lnTo>
                      <a:pt x="16" y="32"/>
                    </a:lnTo>
                    <a:lnTo>
                      <a:pt x="11" y="60"/>
                    </a:lnTo>
                    <a:lnTo>
                      <a:pt x="40" y="70"/>
                    </a:lnTo>
                    <a:lnTo>
                      <a:pt x="42" y="90"/>
                    </a:lnTo>
                    <a:lnTo>
                      <a:pt x="50" y="109"/>
                    </a:lnTo>
                    <a:lnTo>
                      <a:pt x="39" y="138"/>
                    </a:lnTo>
                    <a:lnTo>
                      <a:pt x="47" y="157"/>
                    </a:lnTo>
                    <a:lnTo>
                      <a:pt x="29" y="179"/>
                    </a:lnTo>
                    <a:lnTo>
                      <a:pt x="38" y="198"/>
                    </a:lnTo>
                    <a:lnTo>
                      <a:pt x="59" y="20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5" name="Freeform 339">
                <a:extLst>
                  <a:ext uri="{FF2B5EF4-FFF2-40B4-BE49-F238E27FC236}">
                    <a16:creationId xmlns:a16="http://schemas.microsoft.com/office/drawing/2014/main" id="{19976AB7-202F-24A9-C53E-ACF9E51918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20" y="882"/>
                <a:ext cx="9" cy="45"/>
              </a:xfrm>
              <a:custGeom>
                <a:avLst/>
                <a:gdLst>
                  <a:gd name="T0" fmla="*/ 16 w 27"/>
                  <a:gd name="T1" fmla="*/ 0 h 135"/>
                  <a:gd name="T2" fmla="*/ 13 w 27"/>
                  <a:gd name="T3" fmla="*/ 34 h 135"/>
                  <a:gd name="T4" fmla="*/ 27 w 27"/>
                  <a:gd name="T5" fmla="*/ 53 h 135"/>
                  <a:gd name="T6" fmla="*/ 0 w 27"/>
                  <a:gd name="T7" fmla="*/ 115 h 135"/>
                  <a:gd name="T8" fmla="*/ 2 w 27"/>
                  <a:gd name="T9" fmla="*/ 135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135">
                    <a:moveTo>
                      <a:pt x="16" y="0"/>
                    </a:moveTo>
                    <a:lnTo>
                      <a:pt x="13" y="34"/>
                    </a:lnTo>
                    <a:lnTo>
                      <a:pt x="27" y="53"/>
                    </a:lnTo>
                    <a:lnTo>
                      <a:pt x="0" y="115"/>
                    </a:lnTo>
                    <a:lnTo>
                      <a:pt x="2" y="13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6" name="Freeform 340">
                <a:extLst>
                  <a:ext uri="{FF2B5EF4-FFF2-40B4-BE49-F238E27FC236}">
                    <a16:creationId xmlns:a16="http://schemas.microsoft.com/office/drawing/2014/main" id="{0DB2923A-DE7D-0B23-B9D3-AB0D1308BE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6" y="904"/>
                <a:ext cx="65" cy="24"/>
              </a:xfrm>
              <a:custGeom>
                <a:avLst/>
                <a:gdLst>
                  <a:gd name="T0" fmla="*/ 195 w 195"/>
                  <a:gd name="T1" fmla="*/ 69 h 71"/>
                  <a:gd name="T2" fmla="*/ 175 w 195"/>
                  <a:gd name="T3" fmla="*/ 71 h 71"/>
                  <a:gd name="T4" fmla="*/ 160 w 195"/>
                  <a:gd name="T5" fmla="*/ 59 h 71"/>
                  <a:gd name="T6" fmla="*/ 159 w 195"/>
                  <a:gd name="T7" fmla="*/ 46 h 71"/>
                  <a:gd name="T8" fmla="*/ 143 w 195"/>
                  <a:gd name="T9" fmla="*/ 20 h 71"/>
                  <a:gd name="T10" fmla="*/ 104 w 195"/>
                  <a:gd name="T11" fmla="*/ 37 h 71"/>
                  <a:gd name="T12" fmla="*/ 44 w 195"/>
                  <a:gd name="T13" fmla="*/ 36 h 71"/>
                  <a:gd name="T14" fmla="*/ 35 w 195"/>
                  <a:gd name="T15" fmla="*/ 10 h 71"/>
                  <a:gd name="T16" fmla="*/ 21 w 195"/>
                  <a:gd name="T17" fmla="*/ 12 h 71"/>
                  <a:gd name="T18" fmla="*/ 0 w 195"/>
                  <a:gd name="T19" fmla="*/ 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95" h="71">
                    <a:moveTo>
                      <a:pt x="195" y="69"/>
                    </a:moveTo>
                    <a:lnTo>
                      <a:pt x="175" y="71"/>
                    </a:lnTo>
                    <a:lnTo>
                      <a:pt x="160" y="59"/>
                    </a:lnTo>
                    <a:lnTo>
                      <a:pt x="159" y="46"/>
                    </a:lnTo>
                    <a:lnTo>
                      <a:pt x="143" y="20"/>
                    </a:lnTo>
                    <a:lnTo>
                      <a:pt x="104" y="37"/>
                    </a:lnTo>
                    <a:lnTo>
                      <a:pt x="44" y="36"/>
                    </a:lnTo>
                    <a:lnTo>
                      <a:pt x="35" y="10"/>
                    </a:lnTo>
                    <a:lnTo>
                      <a:pt x="21" y="1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7" name="Freeform 341">
                <a:extLst>
                  <a:ext uri="{FF2B5EF4-FFF2-40B4-BE49-F238E27FC236}">
                    <a16:creationId xmlns:a16="http://schemas.microsoft.com/office/drawing/2014/main" id="{A438D591-9546-1E38-9D6F-DEC359A8E2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3" y="927"/>
                <a:ext cx="50" cy="143"/>
              </a:xfrm>
              <a:custGeom>
                <a:avLst/>
                <a:gdLst>
                  <a:gd name="T0" fmla="*/ 143 w 150"/>
                  <a:gd name="T1" fmla="*/ 0 h 429"/>
                  <a:gd name="T2" fmla="*/ 150 w 150"/>
                  <a:gd name="T3" fmla="*/ 13 h 429"/>
                  <a:gd name="T4" fmla="*/ 119 w 150"/>
                  <a:gd name="T5" fmla="*/ 30 h 429"/>
                  <a:gd name="T6" fmla="*/ 112 w 150"/>
                  <a:gd name="T7" fmla="*/ 37 h 429"/>
                  <a:gd name="T8" fmla="*/ 115 w 150"/>
                  <a:gd name="T9" fmla="*/ 63 h 429"/>
                  <a:gd name="T10" fmla="*/ 102 w 150"/>
                  <a:gd name="T11" fmla="*/ 71 h 429"/>
                  <a:gd name="T12" fmla="*/ 119 w 150"/>
                  <a:gd name="T13" fmla="*/ 103 h 429"/>
                  <a:gd name="T14" fmla="*/ 101 w 150"/>
                  <a:gd name="T15" fmla="*/ 125 h 429"/>
                  <a:gd name="T16" fmla="*/ 80 w 150"/>
                  <a:gd name="T17" fmla="*/ 194 h 429"/>
                  <a:gd name="T18" fmla="*/ 96 w 150"/>
                  <a:gd name="T19" fmla="*/ 219 h 429"/>
                  <a:gd name="T20" fmla="*/ 85 w 150"/>
                  <a:gd name="T21" fmla="*/ 247 h 429"/>
                  <a:gd name="T22" fmla="*/ 83 w 150"/>
                  <a:gd name="T23" fmla="*/ 294 h 429"/>
                  <a:gd name="T24" fmla="*/ 112 w 150"/>
                  <a:gd name="T25" fmla="*/ 332 h 429"/>
                  <a:gd name="T26" fmla="*/ 73 w 150"/>
                  <a:gd name="T27" fmla="*/ 343 h 429"/>
                  <a:gd name="T28" fmla="*/ 68 w 150"/>
                  <a:gd name="T29" fmla="*/ 356 h 429"/>
                  <a:gd name="T30" fmla="*/ 49 w 150"/>
                  <a:gd name="T31" fmla="*/ 365 h 429"/>
                  <a:gd name="T32" fmla="*/ 30 w 150"/>
                  <a:gd name="T33" fmla="*/ 380 h 429"/>
                  <a:gd name="T34" fmla="*/ 38 w 150"/>
                  <a:gd name="T35" fmla="*/ 386 h 429"/>
                  <a:gd name="T36" fmla="*/ 26 w 150"/>
                  <a:gd name="T37" fmla="*/ 407 h 429"/>
                  <a:gd name="T38" fmla="*/ 0 w 150"/>
                  <a:gd name="T39" fmla="*/ 417 h 429"/>
                  <a:gd name="T40" fmla="*/ 8 w 150"/>
                  <a:gd name="T41" fmla="*/ 429 h 4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50" h="429">
                    <a:moveTo>
                      <a:pt x="143" y="0"/>
                    </a:moveTo>
                    <a:lnTo>
                      <a:pt x="150" y="13"/>
                    </a:lnTo>
                    <a:lnTo>
                      <a:pt x="119" y="30"/>
                    </a:lnTo>
                    <a:lnTo>
                      <a:pt x="112" y="37"/>
                    </a:lnTo>
                    <a:lnTo>
                      <a:pt x="115" y="63"/>
                    </a:lnTo>
                    <a:lnTo>
                      <a:pt x="102" y="71"/>
                    </a:lnTo>
                    <a:lnTo>
                      <a:pt x="119" y="103"/>
                    </a:lnTo>
                    <a:lnTo>
                      <a:pt x="101" y="125"/>
                    </a:lnTo>
                    <a:lnTo>
                      <a:pt x="80" y="194"/>
                    </a:lnTo>
                    <a:lnTo>
                      <a:pt x="96" y="219"/>
                    </a:lnTo>
                    <a:lnTo>
                      <a:pt x="85" y="247"/>
                    </a:lnTo>
                    <a:lnTo>
                      <a:pt x="83" y="294"/>
                    </a:lnTo>
                    <a:lnTo>
                      <a:pt x="112" y="332"/>
                    </a:lnTo>
                    <a:lnTo>
                      <a:pt x="73" y="343"/>
                    </a:lnTo>
                    <a:lnTo>
                      <a:pt x="68" y="356"/>
                    </a:lnTo>
                    <a:lnTo>
                      <a:pt x="49" y="365"/>
                    </a:lnTo>
                    <a:lnTo>
                      <a:pt x="30" y="380"/>
                    </a:lnTo>
                    <a:lnTo>
                      <a:pt x="38" y="386"/>
                    </a:lnTo>
                    <a:lnTo>
                      <a:pt x="26" y="407"/>
                    </a:lnTo>
                    <a:lnTo>
                      <a:pt x="0" y="417"/>
                    </a:lnTo>
                    <a:lnTo>
                      <a:pt x="8" y="42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8" name="Freeform 342">
                <a:extLst>
                  <a:ext uri="{FF2B5EF4-FFF2-40B4-BE49-F238E27FC236}">
                    <a16:creationId xmlns:a16="http://schemas.microsoft.com/office/drawing/2014/main" id="{1E837C73-4703-88BF-DEC9-D732E2BE09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2" y="893"/>
                <a:ext cx="24" cy="18"/>
              </a:xfrm>
              <a:custGeom>
                <a:avLst/>
                <a:gdLst>
                  <a:gd name="T0" fmla="*/ 70 w 70"/>
                  <a:gd name="T1" fmla="*/ 33 h 53"/>
                  <a:gd name="T2" fmla="*/ 66 w 70"/>
                  <a:gd name="T3" fmla="*/ 53 h 53"/>
                  <a:gd name="T4" fmla="*/ 38 w 70"/>
                  <a:gd name="T5" fmla="*/ 49 h 53"/>
                  <a:gd name="T6" fmla="*/ 36 w 70"/>
                  <a:gd name="T7" fmla="*/ 23 h 53"/>
                  <a:gd name="T8" fmla="*/ 9 w 70"/>
                  <a:gd name="T9" fmla="*/ 19 h 53"/>
                  <a:gd name="T10" fmla="*/ 0 w 70"/>
                  <a:gd name="T11" fmla="*/ 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0" h="53">
                    <a:moveTo>
                      <a:pt x="70" y="33"/>
                    </a:moveTo>
                    <a:lnTo>
                      <a:pt x="66" y="53"/>
                    </a:lnTo>
                    <a:lnTo>
                      <a:pt x="38" y="49"/>
                    </a:lnTo>
                    <a:lnTo>
                      <a:pt x="36" y="23"/>
                    </a:lnTo>
                    <a:lnTo>
                      <a:pt x="9" y="19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9" name="Freeform 343">
                <a:extLst>
                  <a:ext uri="{FF2B5EF4-FFF2-40B4-BE49-F238E27FC236}">
                    <a16:creationId xmlns:a16="http://schemas.microsoft.com/office/drawing/2014/main" id="{7412C644-E920-A74E-BA65-17EB497380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3" y="879"/>
                <a:ext cx="7" cy="25"/>
              </a:xfrm>
              <a:custGeom>
                <a:avLst/>
                <a:gdLst>
                  <a:gd name="T0" fmla="*/ 8 w 22"/>
                  <a:gd name="T1" fmla="*/ 75 h 75"/>
                  <a:gd name="T2" fmla="*/ 0 w 22"/>
                  <a:gd name="T3" fmla="*/ 63 h 75"/>
                  <a:gd name="T4" fmla="*/ 22 w 22"/>
                  <a:gd name="T5" fmla="*/ 0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75">
                    <a:moveTo>
                      <a:pt x="8" y="75"/>
                    </a:moveTo>
                    <a:lnTo>
                      <a:pt x="0" y="63"/>
                    </a:lnTo>
                    <a:lnTo>
                      <a:pt x="22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0" name="Freeform 344">
                <a:extLst>
                  <a:ext uri="{FF2B5EF4-FFF2-40B4-BE49-F238E27FC236}">
                    <a16:creationId xmlns:a16="http://schemas.microsoft.com/office/drawing/2014/main" id="{C387D371-886E-6AE0-D6E3-24D2C009D3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6" y="1070"/>
                <a:ext cx="137" cy="76"/>
              </a:xfrm>
              <a:custGeom>
                <a:avLst/>
                <a:gdLst>
                  <a:gd name="T0" fmla="*/ 0 w 412"/>
                  <a:gd name="T1" fmla="*/ 0 h 228"/>
                  <a:gd name="T2" fmla="*/ 19 w 412"/>
                  <a:gd name="T3" fmla="*/ 66 h 228"/>
                  <a:gd name="T4" fmla="*/ 76 w 412"/>
                  <a:gd name="T5" fmla="*/ 93 h 228"/>
                  <a:gd name="T6" fmla="*/ 86 w 412"/>
                  <a:gd name="T7" fmla="*/ 133 h 228"/>
                  <a:gd name="T8" fmla="*/ 88 w 412"/>
                  <a:gd name="T9" fmla="*/ 153 h 228"/>
                  <a:gd name="T10" fmla="*/ 83 w 412"/>
                  <a:gd name="T11" fmla="*/ 181 h 228"/>
                  <a:gd name="T12" fmla="*/ 58 w 412"/>
                  <a:gd name="T13" fmla="*/ 189 h 228"/>
                  <a:gd name="T14" fmla="*/ 34 w 412"/>
                  <a:gd name="T15" fmla="*/ 219 h 228"/>
                  <a:gd name="T16" fmla="*/ 41 w 412"/>
                  <a:gd name="T17" fmla="*/ 224 h 228"/>
                  <a:gd name="T18" fmla="*/ 81 w 412"/>
                  <a:gd name="T19" fmla="*/ 221 h 228"/>
                  <a:gd name="T20" fmla="*/ 113 w 412"/>
                  <a:gd name="T21" fmla="*/ 211 h 228"/>
                  <a:gd name="T22" fmla="*/ 223 w 412"/>
                  <a:gd name="T23" fmla="*/ 228 h 228"/>
                  <a:gd name="T24" fmla="*/ 292 w 412"/>
                  <a:gd name="T25" fmla="*/ 181 h 228"/>
                  <a:gd name="T26" fmla="*/ 306 w 412"/>
                  <a:gd name="T27" fmla="*/ 186 h 228"/>
                  <a:gd name="T28" fmla="*/ 308 w 412"/>
                  <a:gd name="T29" fmla="*/ 206 h 228"/>
                  <a:gd name="T30" fmla="*/ 322 w 412"/>
                  <a:gd name="T31" fmla="*/ 219 h 228"/>
                  <a:gd name="T32" fmla="*/ 361 w 412"/>
                  <a:gd name="T33" fmla="*/ 194 h 228"/>
                  <a:gd name="T34" fmla="*/ 412 w 412"/>
                  <a:gd name="T35" fmla="*/ 183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12" h="228">
                    <a:moveTo>
                      <a:pt x="0" y="0"/>
                    </a:moveTo>
                    <a:lnTo>
                      <a:pt x="19" y="66"/>
                    </a:lnTo>
                    <a:lnTo>
                      <a:pt x="76" y="93"/>
                    </a:lnTo>
                    <a:lnTo>
                      <a:pt x="86" y="133"/>
                    </a:lnTo>
                    <a:lnTo>
                      <a:pt x="88" y="153"/>
                    </a:lnTo>
                    <a:lnTo>
                      <a:pt x="83" y="181"/>
                    </a:lnTo>
                    <a:lnTo>
                      <a:pt x="58" y="189"/>
                    </a:lnTo>
                    <a:lnTo>
                      <a:pt x="34" y="219"/>
                    </a:lnTo>
                    <a:lnTo>
                      <a:pt x="41" y="224"/>
                    </a:lnTo>
                    <a:lnTo>
                      <a:pt x="81" y="221"/>
                    </a:lnTo>
                    <a:lnTo>
                      <a:pt x="113" y="211"/>
                    </a:lnTo>
                    <a:lnTo>
                      <a:pt x="223" y="228"/>
                    </a:lnTo>
                    <a:lnTo>
                      <a:pt x="292" y="181"/>
                    </a:lnTo>
                    <a:lnTo>
                      <a:pt x="306" y="186"/>
                    </a:lnTo>
                    <a:lnTo>
                      <a:pt x="308" y="206"/>
                    </a:lnTo>
                    <a:lnTo>
                      <a:pt x="322" y="219"/>
                    </a:lnTo>
                    <a:lnTo>
                      <a:pt x="361" y="194"/>
                    </a:lnTo>
                    <a:lnTo>
                      <a:pt x="412" y="18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1" name="Freeform 345">
                <a:extLst>
                  <a:ext uri="{FF2B5EF4-FFF2-40B4-BE49-F238E27FC236}">
                    <a16:creationId xmlns:a16="http://schemas.microsoft.com/office/drawing/2014/main" id="{C4DBBCAE-B254-91CA-1AF5-248D68AED2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2" y="1061"/>
                <a:ext cx="104" cy="21"/>
              </a:xfrm>
              <a:custGeom>
                <a:avLst/>
                <a:gdLst>
                  <a:gd name="T0" fmla="*/ 0 w 312"/>
                  <a:gd name="T1" fmla="*/ 62 h 62"/>
                  <a:gd name="T2" fmla="*/ 32 w 312"/>
                  <a:gd name="T3" fmla="*/ 59 h 62"/>
                  <a:gd name="T4" fmla="*/ 85 w 312"/>
                  <a:gd name="T5" fmla="*/ 40 h 62"/>
                  <a:gd name="T6" fmla="*/ 93 w 312"/>
                  <a:gd name="T7" fmla="*/ 46 h 62"/>
                  <a:gd name="T8" fmla="*/ 126 w 312"/>
                  <a:gd name="T9" fmla="*/ 49 h 62"/>
                  <a:gd name="T10" fmla="*/ 124 w 312"/>
                  <a:gd name="T11" fmla="*/ 29 h 62"/>
                  <a:gd name="T12" fmla="*/ 138 w 312"/>
                  <a:gd name="T13" fmla="*/ 28 h 62"/>
                  <a:gd name="T14" fmla="*/ 161 w 312"/>
                  <a:gd name="T15" fmla="*/ 0 h 62"/>
                  <a:gd name="T16" fmla="*/ 190 w 312"/>
                  <a:gd name="T17" fmla="*/ 17 h 62"/>
                  <a:gd name="T18" fmla="*/ 193 w 312"/>
                  <a:gd name="T19" fmla="*/ 44 h 62"/>
                  <a:gd name="T20" fmla="*/ 212 w 312"/>
                  <a:gd name="T21" fmla="*/ 35 h 62"/>
                  <a:gd name="T22" fmla="*/ 232 w 312"/>
                  <a:gd name="T23" fmla="*/ 34 h 62"/>
                  <a:gd name="T24" fmla="*/ 250 w 312"/>
                  <a:gd name="T25" fmla="*/ 11 h 62"/>
                  <a:gd name="T26" fmla="*/ 279 w 312"/>
                  <a:gd name="T27" fmla="*/ 36 h 62"/>
                  <a:gd name="T28" fmla="*/ 312 w 312"/>
                  <a:gd name="T29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12" h="62">
                    <a:moveTo>
                      <a:pt x="0" y="62"/>
                    </a:moveTo>
                    <a:lnTo>
                      <a:pt x="32" y="59"/>
                    </a:lnTo>
                    <a:lnTo>
                      <a:pt x="85" y="40"/>
                    </a:lnTo>
                    <a:lnTo>
                      <a:pt x="93" y="46"/>
                    </a:lnTo>
                    <a:lnTo>
                      <a:pt x="126" y="49"/>
                    </a:lnTo>
                    <a:lnTo>
                      <a:pt x="124" y="29"/>
                    </a:lnTo>
                    <a:lnTo>
                      <a:pt x="138" y="28"/>
                    </a:lnTo>
                    <a:lnTo>
                      <a:pt x="161" y="0"/>
                    </a:lnTo>
                    <a:lnTo>
                      <a:pt x="190" y="17"/>
                    </a:lnTo>
                    <a:lnTo>
                      <a:pt x="193" y="44"/>
                    </a:lnTo>
                    <a:lnTo>
                      <a:pt x="212" y="35"/>
                    </a:lnTo>
                    <a:lnTo>
                      <a:pt x="232" y="34"/>
                    </a:lnTo>
                    <a:lnTo>
                      <a:pt x="250" y="11"/>
                    </a:lnTo>
                    <a:lnTo>
                      <a:pt x="279" y="36"/>
                    </a:lnTo>
                    <a:lnTo>
                      <a:pt x="312" y="2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2" name="Freeform 346">
                <a:extLst>
                  <a:ext uri="{FF2B5EF4-FFF2-40B4-BE49-F238E27FC236}">
                    <a16:creationId xmlns:a16="http://schemas.microsoft.com/office/drawing/2014/main" id="{BFFA0E04-9395-6AB0-3737-D38549826A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4" y="1338"/>
                <a:ext cx="108" cy="159"/>
              </a:xfrm>
              <a:custGeom>
                <a:avLst/>
                <a:gdLst>
                  <a:gd name="T0" fmla="*/ 320 w 322"/>
                  <a:gd name="T1" fmla="*/ 0 h 476"/>
                  <a:gd name="T2" fmla="*/ 256 w 322"/>
                  <a:gd name="T3" fmla="*/ 26 h 476"/>
                  <a:gd name="T4" fmla="*/ 231 w 322"/>
                  <a:gd name="T5" fmla="*/ 48 h 476"/>
                  <a:gd name="T6" fmla="*/ 241 w 322"/>
                  <a:gd name="T7" fmla="*/ 81 h 476"/>
                  <a:gd name="T8" fmla="*/ 289 w 322"/>
                  <a:gd name="T9" fmla="*/ 97 h 476"/>
                  <a:gd name="T10" fmla="*/ 298 w 322"/>
                  <a:gd name="T11" fmla="*/ 117 h 476"/>
                  <a:gd name="T12" fmla="*/ 294 w 322"/>
                  <a:gd name="T13" fmla="*/ 143 h 476"/>
                  <a:gd name="T14" fmla="*/ 322 w 322"/>
                  <a:gd name="T15" fmla="*/ 161 h 476"/>
                  <a:gd name="T16" fmla="*/ 316 w 322"/>
                  <a:gd name="T17" fmla="*/ 236 h 476"/>
                  <a:gd name="T18" fmla="*/ 296 w 322"/>
                  <a:gd name="T19" fmla="*/ 244 h 476"/>
                  <a:gd name="T20" fmla="*/ 274 w 322"/>
                  <a:gd name="T21" fmla="*/ 219 h 476"/>
                  <a:gd name="T22" fmla="*/ 222 w 322"/>
                  <a:gd name="T23" fmla="*/ 244 h 476"/>
                  <a:gd name="T24" fmla="*/ 210 w 322"/>
                  <a:gd name="T25" fmla="*/ 266 h 476"/>
                  <a:gd name="T26" fmla="*/ 212 w 322"/>
                  <a:gd name="T27" fmla="*/ 286 h 476"/>
                  <a:gd name="T28" fmla="*/ 246 w 322"/>
                  <a:gd name="T29" fmla="*/ 356 h 476"/>
                  <a:gd name="T30" fmla="*/ 247 w 322"/>
                  <a:gd name="T31" fmla="*/ 369 h 476"/>
                  <a:gd name="T32" fmla="*/ 229 w 322"/>
                  <a:gd name="T33" fmla="*/ 391 h 476"/>
                  <a:gd name="T34" fmla="*/ 188 w 322"/>
                  <a:gd name="T35" fmla="*/ 388 h 476"/>
                  <a:gd name="T36" fmla="*/ 130 w 322"/>
                  <a:gd name="T37" fmla="*/ 407 h 476"/>
                  <a:gd name="T38" fmla="*/ 81 w 322"/>
                  <a:gd name="T39" fmla="*/ 385 h 476"/>
                  <a:gd name="T40" fmla="*/ 69 w 322"/>
                  <a:gd name="T41" fmla="*/ 406 h 476"/>
                  <a:gd name="T42" fmla="*/ 44 w 322"/>
                  <a:gd name="T43" fmla="*/ 422 h 476"/>
                  <a:gd name="T44" fmla="*/ 59 w 322"/>
                  <a:gd name="T45" fmla="*/ 441 h 476"/>
                  <a:gd name="T46" fmla="*/ 48 w 322"/>
                  <a:gd name="T47" fmla="*/ 468 h 476"/>
                  <a:gd name="T48" fmla="*/ 29 w 322"/>
                  <a:gd name="T49" fmla="*/ 476 h 476"/>
                  <a:gd name="T50" fmla="*/ 14 w 322"/>
                  <a:gd name="T51" fmla="*/ 459 h 476"/>
                  <a:gd name="T52" fmla="*/ 0 w 322"/>
                  <a:gd name="T53" fmla="*/ 460 h 4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322" h="476">
                    <a:moveTo>
                      <a:pt x="320" y="0"/>
                    </a:moveTo>
                    <a:lnTo>
                      <a:pt x="256" y="26"/>
                    </a:lnTo>
                    <a:lnTo>
                      <a:pt x="231" y="48"/>
                    </a:lnTo>
                    <a:lnTo>
                      <a:pt x="241" y="81"/>
                    </a:lnTo>
                    <a:lnTo>
                      <a:pt x="289" y="97"/>
                    </a:lnTo>
                    <a:lnTo>
                      <a:pt x="298" y="117"/>
                    </a:lnTo>
                    <a:lnTo>
                      <a:pt x="294" y="143"/>
                    </a:lnTo>
                    <a:lnTo>
                      <a:pt x="322" y="161"/>
                    </a:lnTo>
                    <a:lnTo>
                      <a:pt x="316" y="236"/>
                    </a:lnTo>
                    <a:lnTo>
                      <a:pt x="296" y="244"/>
                    </a:lnTo>
                    <a:lnTo>
                      <a:pt x="274" y="219"/>
                    </a:lnTo>
                    <a:lnTo>
                      <a:pt x="222" y="244"/>
                    </a:lnTo>
                    <a:lnTo>
                      <a:pt x="210" y="266"/>
                    </a:lnTo>
                    <a:lnTo>
                      <a:pt x="212" y="286"/>
                    </a:lnTo>
                    <a:lnTo>
                      <a:pt x="246" y="356"/>
                    </a:lnTo>
                    <a:lnTo>
                      <a:pt x="247" y="369"/>
                    </a:lnTo>
                    <a:lnTo>
                      <a:pt x="229" y="391"/>
                    </a:lnTo>
                    <a:lnTo>
                      <a:pt x="188" y="388"/>
                    </a:lnTo>
                    <a:lnTo>
                      <a:pt x="130" y="407"/>
                    </a:lnTo>
                    <a:lnTo>
                      <a:pt x="81" y="385"/>
                    </a:lnTo>
                    <a:lnTo>
                      <a:pt x="69" y="406"/>
                    </a:lnTo>
                    <a:lnTo>
                      <a:pt x="44" y="422"/>
                    </a:lnTo>
                    <a:lnTo>
                      <a:pt x="59" y="441"/>
                    </a:lnTo>
                    <a:lnTo>
                      <a:pt x="48" y="468"/>
                    </a:lnTo>
                    <a:lnTo>
                      <a:pt x="29" y="476"/>
                    </a:lnTo>
                    <a:lnTo>
                      <a:pt x="14" y="459"/>
                    </a:lnTo>
                    <a:lnTo>
                      <a:pt x="0" y="46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3" name="Freeform 347">
                <a:extLst>
                  <a:ext uri="{FF2B5EF4-FFF2-40B4-BE49-F238E27FC236}">
                    <a16:creationId xmlns:a16="http://schemas.microsoft.com/office/drawing/2014/main" id="{98B93EC8-0529-F8CE-EAA9-7C8A69D289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1" y="1337"/>
                <a:ext cx="165" cy="53"/>
              </a:xfrm>
              <a:custGeom>
                <a:avLst/>
                <a:gdLst>
                  <a:gd name="T0" fmla="*/ 495 w 495"/>
                  <a:gd name="T1" fmla="*/ 125 h 160"/>
                  <a:gd name="T2" fmla="*/ 444 w 495"/>
                  <a:gd name="T3" fmla="*/ 150 h 160"/>
                  <a:gd name="T4" fmla="*/ 421 w 495"/>
                  <a:gd name="T5" fmla="*/ 125 h 160"/>
                  <a:gd name="T6" fmla="*/ 386 w 495"/>
                  <a:gd name="T7" fmla="*/ 108 h 160"/>
                  <a:gd name="T8" fmla="*/ 370 w 495"/>
                  <a:gd name="T9" fmla="*/ 157 h 160"/>
                  <a:gd name="T10" fmla="*/ 338 w 495"/>
                  <a:gd name="T11" fmla="*/ 160 h 160"/>
                  <a:gd name="T12" fmla="*/ 322 w 495"/>
                  <a:gd name="T13" fmla="*/ 135 h 160"/>
                  <a:gd name="T14" fmla="*/ 293 w 495"/>
                  <a:gd name="T15" fmla="*/ 117 h 160"/>
                  <a:gd name="T16" fmla="*/ 283 w 495"/>
                  <a:gd name="T17" fmla="*/ 84 h 160"/>
                  <a:gd name="T18" fmla="*/ 248 w 495"/>
                  <a:gd name="T19" fmla="*/ 61 h 160"/>
                  <a:gd name="T20" fmla="*/ 194 w 495"/>
                  <a:gd name="T21" fmla="*/ 66 h 160"/>
                  <a:gd name="T22" fmla="*/ 150 w 495"/>
                  <a:gd name="T23" fmla="*/ 23 h 160"/>
                  <a:gd name="T24" fmla="*/ 104 w 495"/>
                  <a:gd name="T25" fmla="*/ 41 h 160"/>
                  <a:gd name="T26" fmla="*/ 40 w 495"/>
                  <a:gd name="T27" fmla="*/ 0 h 160"/>
                  <a:gd name="T28" fmla="*/ 0 w 495"/>
                  <a:gd name="T29" fmla="*/ 3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95" h="160">
                    <a:moveTo>
                      <a:pt x="495" y="125"/>
                    </a:moveTo>
                    <a:lnTo>
                      <a:pt x="444" y="150"/>
                    </a:lnTo>
                    <a:lnTo>
                      <a:pt x="421" y="125"/>
                    </a:lnTo>
                    <a:lnTo>
                      <a:pt x="386" y="108"/>
                    </a:lnTo>
                    <a:lnTo>
                      <a:pt x="370" y="157"/>
                    </a:lnTo>
                    <a:lnTo>
                      <a:pt x="338" y="160"/>
                    </a:lnTo>
                    <a:lnTo>
                      <a:pt x="322" y="135"/>
                    </a:lnTo>
                    <a:lnTo>
                      <a:pt x="293" y="117"/>
                    </a:lnTo>
                    <a:lnTo>
                      <a:pt x="283" y="84"/>
                    </a:lnTo>
                    <a:lnTo>
                      <a:pt x="248" y="61"/>
                    </a:lnTo>
                    <a:lnTo>
                      <a:pt x="194" y="66"/>
                    </a:lnTo>
                    <a:lnTo>
                      <a:pt x="150" y="23"/>
                    </a:lnTo>
                    <a:lnTo>
                      <a:pt x="104" y="41"/>
                    </a:lnTo>
                    <a:lnTo>
                      <a:pt x="40" y="0"/>
                    </a:lnTo>
                    <a:lnTo>
                      <a:pt x="0" y="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4" name="Freeform 348">
                <a:extLst>
                  <a:ext uri="{FF2B5EF4-FFF2-40B4-BE49-F238E27FC236}">
                    <a16:creationId xmlns:a16="http://schemas.microsoft.com/office/drawing/2014/main" id="{A4652815-6A2E-44C1-AC05-152A950EBD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1" y="1131"/>
                <a:ext cx="71" cy="229"/>
              </a:xfrm>
              <a:custGeom>
                <a:avLst/>
                <a:gdLst>
                  <a:gd name="T0" fmla="*/ 96 w 213"/>
                  <a:gd name="T1" fmla="*/ 688 h 688"/>
                  <a:gd name="T2" fmla="*/ 65 w 213"/>
                  <a:gd name="T3" fmla="*/ 651 h 688"/>
                  <a:gd name="T4" fmla="*/ 63 w 213"/>
                  <a:gd name="T5" fmla="*/ 618 h 688"/>
                  <a:gd name="T6" fmla="*/ 74 w 213"/>
                  <a:gd name="T7" fmla="*/ 597 h 688"/>
                  <a:gd name="T8" fmla="*/ 53 w 213"/>
                  <a:gd name="T9" fmla="*/ 579 h 688"/>
                  <a:gd name="T10" fmla="*/ 50 w 213"/>
                  <a:gd name="T11" fmla="*/ 552 h 688"/>
                  <a:gd name="T12" fmla="*/ 28 w 213"/>
                  <a:gd name="T13" fmla="*/ 533 h 688"/>
                  <a:gd name="T14" fmla="*/ 20 w 213"/>
                  <a:gd name="T15" fmla="*/ 514 h 688"/>
                  <a:gd name="T16" fmla="*/ 0 w 213"/>
                  <a:gd name="T17" fmla="*/ 516 h 688"/>
                  <a:gd name="T18" fmla="*/ 2 w 213"/>
                  <a:gd name="T19" fmla="*/ 469 h 688"/>
                  <a:gd name="T20" fmla="*/ 15 w 213"/>
                  <a:gd name="T21" fmla="*/ 462 h 688"/>
                  <a:gd name="T22" fmla="*/ 69 w 213"/>
                  <a:gd name="T23" fmla="*/ 463 h 688"/>
                  <a:gd name="T24" fmla="*/ 107 w 213"/>
                  <a:gd name="T25" fmla="*/ 439 h 688"/>
                  <a:gd name="T26" fmla="*/ 133 w 213"/>
                  <a:gd name="T27" fmla="*/ 430 h 688"/>
                  <a:gd name="T28" fmla="*/ 130 w 213"/>
                  <a:gd name="T29" fmla="*/ 404 h 688"/>
                  <a:gd name="T30" fmla="*/ 121 w 213"/>
                  <a:gd name="T31" fmla="*/ 385 h 688"/>
                  <a:gd name="T32" fmla="*/ 133 w 213"/>
                  <a:gd name="T33" fmla="*/ 362 h 688"/>
                  <a:gd name="T34" fmla="*/ 118 w 213"/>
                  <a:gd name="T35" fmla="*/ 345 h 688"/>
                  <a:gd name="T36" fmla="*/ 121 w 213"/>
                  <a:gd name="T37" fmla="*/ 311 h 688"/>
                  <a:gd name="T38" fmla="*/ 196 w 213"/>
                  <a:gd name="T39" fmla="*/ 250 h 688"/>
                  <a:gd name="T40" fmla="*/ 213 w 213"/>
                  <a:gd name="T41" fmla="*/ 215 h 688"/>
                  <a:gd name="T42" fmla="*/ 204 w 213"/>
                  <a:gd name="T43" fmla="*/ 182 h 688"/>
                  <a:gd name="T44" fmla="*/ 195 w 213"/>
                  <a:gd name="T45" fmla="*/ 169 h 688"/>
                  <a:gd name="T46" fmla="*/ 208 w 213"/>
                  <a:gd name="T47" fmla="*/ 155 h 688"/>
                  <a:gd name="T48" fmla="*/ 156 w 213"/>
                  <a:gd name="T49" fmla="*/ 106 h 688"/>
                  <a:gd name="T50" fmla="*/ 138 w 213"/>
                  <a:gd name="T51" fmla="*/ 61 h 688"/>
                  <a:gd name="T52" fmla="*/ 124 w 213"/>
                  <a:gd name="T53" fmla="*/ 54 h 688"/>
                  <a:gd name="T54" fmla="*/ 130 w 213"/>
                  <a:gd name="T55" fmla="*/ 34 h 688"/>
                  <a:gd name="T56" fmla="*/ 65 w 213"/>
                  <a:gd name="T57" fmla="*/ 0 h 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13" h="688">
                    <a:moveTo>
                      <a:pt x="96" y="688"/>
                    </a:moveTo>
                    <a:lnTo>
                      <a:pt x="65" y="651"/>
                    </a:lnTo>
                    <a:lnTo>
                      <a:pt x="63" y="618"/>
                    </a:lnTo>
                    <a:lnTo>
                      <a:pt x="74" y="597"/>
                    </a:lnTo>
                    <a:lnTo>
                      <a:pt x="53" y="579"/>
                    </a:lnTo>
                    <a:lnTo>
                      <a:pt x="50" y="552"/>
                    </a:lnTo>
                    <a:lnTo>
                      <a:pt x="28" y="533"/>
                    </a:lnTo>
                    <a:lnTo>
                      <a:pt x="20" y="514"/>
                    </a:lnTo>
                    <a:lnTo>
                      <a:pt x="0" y="516"/>
                    </a:lnTo>
                    <a:lnTo>
                      <a:pt x="2" y="469"/>
                    </a:lnTo>
                    <a:lnTo>
                      <a:pt x="15" y="462"/>
                    </a:lnTo>
                    <a:lnTo>
                      <a:pt x="69" y="463"/>
                    </a:lnTo>
                    <a:lnTo>
                      <a:pt x="107" y="439"/>
                    </a:lnTo>
                    <a:lnTo>
                      <a:pt x="133" y="430"/>
                    </a:lnTo>
                    <a:lnTo>
                      <a:pt x="130" y="404"/>
                    </a:lnTo>
                    <a:lnTo>
                      <a:pt x="121" y="385"/>
                    </a:lnTo>
                    <a:lnTo>
                      <a:pt x="133" y="362"/>
                    </a:lnTo>
                    <a:lnTo>
                      <a:pt x="118" y="345"/>
                    </a:lnTo>
                    <a:lnTo>
                      <a:pt x="121" y="311"/>
                    </a:lnTo>
                    <a:lnTo>
                      <a:pt x="196" y="250"/>
                    </a:lnTo>
                    <a:lnTo>
                      <a:pt x="213" y="215"/>
                    </a:lnTo>
                    <a:lnTo>
                      <a:pt x="204" y="182"/>
                    </a:lnTo>
                    <a:lnTo>
                      <a:pt x="195" y="169"/>
                    </a:lnTo>
                    <a:lnTo>
                      <a:pt x="208" y="155"/>
                    </a:lnTo>
                    <a:lnTo>
                      <a:pt x="156" y="106"/>
                    </a:lnTo>
                    <a:lnTo>
                      <a:pt x="138" y="61"/>
                    </a:lnTo>
                    <a:lnTo>
                      <a:pt x="124" y="54"/>
                    </a:lnTo>
                    <a:lnTo>
                      <a:pt x="130" y="34"/>
                    </a:lnTo>
                    <a:lnTo>
                      <a:pt x="65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5" name="Freeform 349">
                <a:extLst>
                  <a:ext uri="{FF2B5EF4-FFF2-40B4-BE49-F238E27FC236}">
                    <a16:creationId xmlns:a16="http://schemas.microsoft.com/office/drawing/2014/main" id="{669EB33C-4361-D91E-FEB7-5DF9A8B823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1" y="1360"/>
                <a:ext cx="32" cy="19"/>
              </a:xfrm>
              <a:custGeom>
                <a:avLst/>
                <a:gdLst>
                  <a:gd name="T0" fmla="*/ 16 w 98"/>
                  <a:gd name="T1" fmla="*/ 55 h 55"/>
                  <a:gd name="T2" fmla="*/ 1 w 98"/>
                  <a:gd name="T3" fmla="*/ 36 h 55"/>
                  <a:gd name="T4" fmla="*/ 0 w 98"/>
                  <a:gd name="T5" fmla="*/ 24 h 55"/>
                  <a:gd name="T6" fmla="*/ 52 w 98"/>
                  <a:gd name="T7" fmla="*/ 5 h 55"/>
                  <a:gd name="T8" fmla="*/ 79 w 98"/>
                  <a:gd name="T9" fmla="*/ 9 h 55"/>
                  <a:gd name="T10" fmla="*/ 98 w 98"/>
                  <a:gd name="T11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8" h="55">
                    <a:moveTo>
                      <a:pt x="16" y="55"/>
                    </a:moveTo>
                    <a:lnTo>
                      <a:pt x="1" y="36"/>
                    </a:lnTo>
                    <a:lnTo>
                      <a:pt x="0" y="24"/>
                    </a:lnTo>
                    <a:lnTo>
                      <a:pt x="52" y="5"/>
                    </a:lnTo>
                    <a:lnTo>
                      <a:pt x="79" y="9"/>
                    </a:lnTo>
                    <a:lnTo>
                      <a:pt x="98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6" name="Line 350">
                <a:extLst>
                  <a:ext uri="{FF2B5EF4-FFF2-40B4-BE49-F238E27FC236}">
                    <a16:creationId xmlns:a16="http://schemas.microsoft.com/office/drawing/2014/main" id="{D1580BF5-9813-0E55-D75E-78806F35CE3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53" y="775"/>
                <a:ext cx="25" cy="0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7" name="Line 351">
                <a:extLst>
                  <a:ext uri="{FF2B5EF4-FFF2-40B4-BE49-F238E27FC236}">
                    <a16:creationId xmlns:a16="http://schemas.microsoft.com/office/drawing/2014/main" id="{2D6E2049-9738-F45F-F56B-22340BE663B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553" y="775"/>
                <a:ext cx="41" cy="1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8" name="Freeform 352">
                <a:extLst>
                  <a:ext uri="{FF2B5EF4-FFF2-40B4-BE49-F238E27FC236}">
                    <a16:creationId xmlns:a16="http://schemas.microsoft.com/office/drawing/2014/main" id="{B3366493-15D5-7941-B0D2-5CB34F2E17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8" y="485"/>
                <a:ext cx="197" cy="433"/>
              </a:xfrm>
              <a:custGeom>
                <a:avLst/>
                <a:gdLst>
                  <a:gd name="T0" fmla="*/ 591 w 591"/>
                  <a:gd name="T1" fmla="*/ 483 h 1299"/>
                  <a:gd name="T2" fmla="*/ 549 w 591"/>
                  <a:gd name="T3" fmla="*/ 460 h 1299"/>
                  <a:gd name="T4" fmla="*/ 558 w 591"/>
                  <a:gd name="T5" fmla="*/ 426 h 1299"/>
                  <a:gd name="T6" fmla="*/ 494 w 591"/>
                  <a:gd name="T7" fmla="*/ 311 h 1299"/>
                  <a:gd name="T8" fmla="*/ 477 w 591"/>
                  <a:gd name="T9" fmla="*/ 199 h 1299"/>
                  <a:gd name="T10" fmla="*/ 507 w 591"/>
                  <a:gd name="T11" fmla="*/ 169 h 1299"/>
                  <a:gd name="T12" fmla="*/ 517 w 591"/>
                  <a:gd name="T13" fmla="*/ 122 h 1299"/>
                  <a:gd name="T14" fmla="*/ 403 w 591"/>
                  <a:gd name="T15" fmla="*/ 51 h 1299"/>
                  <a:gd name="T16" fmla="*/ 313 w 591"/>
                  <a:gd name="T17" fmla="*/ 99 h 1299"/>
                  <a:gd name="T18" fmla="*/ 184 w 591"/>
                  <a:gd name="T19" fmla="*/ 72 h 1299"/>
                  <a:gd name="T20" fmla="*/ 71 w 591"/>
                  <a:gd name="T21" fmla="*/ 15 h 1299"/>
                  <a:gd name="T22" fmla="*/ 9 w 591"/>
                  <a:gd name="T23" fmla="*/ 0 h 1299"/>
                  <a:gd name="T24" fmla="*/ 0 w 591"/>
                  <a:gd name="T25" fmla="*/ 55 h 1299"/>
                  <a:gd name="T26" fmla="*/ 68 w 591"/>
                  <a:gd name="T27" fmla="*/ 123 h 1299"/>
                  <a:gd name="T28" fmla="*/ 30 w 591"/>
                  <a:gd name="T29" fmla="*/ 227 h 1299"/>
                  <a:gd name="T30" fmla="*/ 66 w 591"/>
                  <a:gd name="T31" fmla="*/ 324 h 1299"/>
                  <a:gd name="T32" fmla="*/ 73 w 591"/>
                  <a:gd name="T33" fmla="*/ 404 h 1299"/>
                  <a:gd name="T34" fmla="*/ 101 w 591"/>
                  <a:gd name="T35" fmla="*/ 421 h 1299"/>
                  <a:gd name="T36" fmla="*/ 153 w 591"/>
                  <a:gd name="T37" fmla="*/ 463 h 1299"/>
                  <a:gd name="T38" fmla="*/ 192 w 591"/>
                  <a:gd name="T39" fmla="*/ 600 h 1299"/>
                  <a:gd name="T40" fmla="*/ 226 w 591"/>
                  <a:gd name="T41" fmla="*/ 598 h 1299"/>
                  <a:gd name="T42" fmla="*/ 219 w 591"/>
                  <a:gd name="T43" fmla="*/ 678 h 1299"/>
                  <a:gd name="T44" fmla="*/ 216 w 591"/>
                  <a:gd name="T45" fmla="*/ 713 h 1299"/>
                  <a:gd name="T46" fmla="*/ 215 w 591"/>
                  <a:gd name="T47" fmla="*/ 847 h 1299"/>
                  <a:gd name="T48" fmla="*/ 246 w 591"/>
                  <a:gd name="T49" fmla="*/ 818 h 1299"/>
                  <a:gd name="T50" fmla="*/ 229 w 591"/>
                  <a:gd name="T51" fmla="*/ 920 h 1299"/>
                  <a:gd name="T52" fmla="*/ 233 w 591"/>
                  <a:gd name="T53" fmla="*/ 966 h 1299"/>
                  <a:gd name="T54" fmla="*/ 193 w 591"/>
                  <a:gd name="T55" fmla="*/ 1043 h 1299"/>
                  <a:gd name="T56" fmla="*/ 210 w 591"/>
                  <a:gd name="T57" fmla="*/ 1150 h 1299"/>
                  <a:gd name="T58" fmla="*/ 255 w 591"/>
                  <a:gd name="T59" fmla="*/ 1212 h 1299"/>
                  <a:gd name="T60" fmla="*/ 300 w 591"/>
                  <a:gd name="T61" fmla="*/ 1255 h 1299"/>
                  <a:gd name="T62" fmla="*/ 341 w 591"/>
                  <a:gd name="T63" fmla="*/ 1258 h 1299"/>
                  <a:gd name="T64" fmla="*/ 264 w 591"/>
                  <a:gd name="T65" fmla="*/ 1299 h 12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591" h="1299">
                    <a:moveTo>
                      <a:pt x="588" y="495"/>
                    </a:moveTo>
                    <a:lnTo>
                      <a:pt x="591" y="483"/>
                    </a:lnTo>
                    <a:lnTo>
                      <a:pt x="576" y="464"/>
                    </a:lnTo>
                    <a:lnTo>
                      <a:pt x="549" y="460"/>
                    </a:lnTo>
                    <a:lnTo>
                      <a:pt x="553" y="440"/>
                    </a:lnTo>
                    <a:lnTo>
                      <a:pt x="558" y="426"/>
                    </a:lnTo>
                    <a:lnTo>
                      <a:pt x="556" y="399"/>
                    </a:lnTo>
                    <a:lnTo>
                      <a:pt x="494" y="311"/>
                    </a:lnTo>
                    <a:lnTo>
                      <a:pt x="461" y="241"/>
                    </a:lnTo>
                    <a:lnTo>
                      <a:pt x="477" y="199"/>
                    </a:lnTo>
                    <a:lnTo>
                      <a:pt x="490" y="191"/>
                    </a:lnTo>
                    <a:lnTo>
                      <a:pt x="507" y="169"/>
                    </a:lnTo>
                    <a:lnTo>
                      <a:pt x="520" y="161"/>
                    </a:lnTo>
                    <a:lnTo>
                      <a:pt x="517" y="122"/>
                    </a:lnTo>
                    <a:lnTo>
                      <a:pt x="499" y="69"/>
                    </a:lnTo>
                    <a:lnTo>
                      <a:pt x="403" y="51"/>
                    </a:lnTo>
                    <a:lnTo>
                      <a:pt x="350" y="63"/>
                    </a:lnTo>
                    <a:lnTo>
                      <a:pt x="313" y="99"/>
                    </a:lnTo>
                    <a:lnTo>
                      <a:pt x="241" y="107"/>
                    </a:lnTo>
                    <a:lnTo>
                      <a:pt x="184" y="72"/>
                    </a:lnTo>
                    <a:lnTo>
                      <a:pt x="94" y="47"/>
                    </a:lnTo>
                    <a:lnTo>
                      <a:pt x="71" y="15"/>
                    </a:lnTo>
                    <a:lnTo>
                      <a:pt x="44" y="24"/>
                    </a:lnTo>
                    <a:lnTo>
                      <a:pt x="9" y="0"/>
                    </a:lnTo>
                    <a:lnTo>
                      <a:pt x="3" y="8"/>
                    </a:lnTo>
                    <a:lnTo>
                      <a:pt x="0" y="55"/>
                    </a:lnTo>
                    <a:lnTo>
                      <a:pt x="50" y="84"/>
                    </a:lnTo>
                    <a:lnTo>
                      <a:pt x="68" y="123"/>
                    </a:lnTo>
                    <a:lnTo>
                      <a:pt x="66" y="176"/>
                    </a:lnTo>
                    <a:lnTo>
                      <a:pt x="30" y="227"/>
                    </a:lnTo>
                    <a:lnTo>
                      <a:pt x="54" y="265"/>
                    </a:lnTo>
                    <a:lnTo>
                      <a:pt x="66" y="324"/>
                    </a:lnTo>
                    <a:lnTo>
                      <a:pt x="64" y="378"/>
                    </a:lnTo>
                    <a:lnTo>
                      <a:pt x="73" y="404"/>
                    </a:lnTo>
                    <a:lnTo>
                      <a:pt x="80" y="410"/>
                    </a:lnTo>
                    <a:lnTo>
                      <a:pt x="101" y="421"/>
                    </a:lnTo>
                    <a:lnTo>
                      <a:pt x="132" y="459"/>
                    </a:lnTo>
                    <a:lnTo>
                      <a:pt x="153" y="463"/>
                    </a:lnTo>
                    <a:lnTo>
                      <a:pt x="149" y="491"/>
                    </a:lnTo>
                    <a:lnTo>
                      <a:pt x="192" y="600"/>
                    </a:lnTo>
                    <a:lnTo>
                      <a:pt x="211" y="586"/>
                    </a:lnTo>
                    <a:lnTo>
                      <a:pt x="226" y="598"/>
                    </a:lnTo>
                    <a:lnTo>
                      <a:pt x="213" y="612"/>
                    </a:lnTo>
                    <a:lnTo>
                      <a:pt x="219" y="678"/>
                    </a:lnTo>
                    <a:lnTo>
                      <a:pt x="228" y="698"/>
                    </a:lnTo>
                    <a:lnTo>
                      <a:pt x="216" y="713"/>
                    </a:lnTo>
                    <a:lnTo>
                      <a:pt x="207" y="754"/>
                    </a:lnTo>
                    <a:lnTo>
                      <a:pt x="215" y="847"/>
                    </a:lnTo>
                    <a:lnTo>
                      <a:pt x="232" y="819"/>
                    </a:lnTo>
                    <a:lnTo>
                      <a:pt x="246" y="818"/>
                    </a:lnTo>
                    <a:lnTo>
                      <a:pt x="232" y="886"/>
                    </a:lnTo>
                    <a:lnTo>
                      <a:pt x="229" y="920"/>
                    </a:lnTo>
                    <a:lnTo>
                      <a:pt x="237" y="945"/>
                    </a:lnTo>
                    <a:lnTo>
                      <a:pt x="233" y="966"/>
                    </a:lnTo>
                    <a:lnTo>
                      <a:pt x="226" y="967"/>
                    </a:lnTo>
                    <a:lnTo>
                      <a:pt x="193" y="1043"/>
                    </a:lnTo>
                    <a:lnTo>
                      <a:pt x="210" y="1082"/>
                    </a:lnTo>
                    <a:lnTo>
                      <a:pt x="210" y="1150"/>
                    </a:lnTo>
                    <a:lnTo>
                      <a:pt x="238" y="1174"/>
                    </a:lnTo>
                    <a:lnTo>
                      <a:pt x="255" y="1212"/>
                    </a:lnTo>
                    <a:lnTo>
                      <a:pt x="270" y="1225"/>
                    </a:lnTo>
                    <a:lnTo>
                      <a:pt x="300" y="1255"/>
                    </a:lnTo>
                    <a:lnTo>
                      <a:pt x="339" y="1238"/>
                    </a:lnTo>
                    <a:lnTo>
                      <a:pt x="341" y="1258"/>
                    </a:lnTo>
                    <a:lnTo>
                      <a:pt x="348" y="1271"/>
                    </a:lnTo>
                    <a:lnTo>
                      <a:pt x="264" y="1299"/>
                    </a:lnTo>
                    <a:lnTo>
                      <a:pt x="202" y="128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9" name="Freeform 353">
                <a:extLst>
                  <a:ext uri="{FF2B5EF4-FFF2-40B4-BE49-F238E27FC236}">
                    <a16:creationId xmlns:a16="http://schemas.microsoft.com/office/drawing/2014/main" id="{5D97FE9A-D947-4AFF-571D-91CD4C3FFE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75" y="650"/>
                <a:ext cx="79" cy="226"/>
              </a:xfrm>
              <a:custGeom>
                <a:avLst/>
                <a:gdLst>
                  <a:gd name="T0" fmla="*/ 56 w 236"/>
                  <a:gd name="T1" fmla="*/ 0 h 677"/>
                  <a:gd name="T2" fmla="*/ 54 w 236"/>
                  <a:gd name="T3" fmla="*/ 9 h 677"/>
                  <a:gd name="T4" fmla="*/ 43 w 236"/>
                  <a:gd name="T5" fmla="*/ 31 h 677"/>
                  <a:gd name="T6" fmla="*/ 51 w 236"/>
                  <a:gd name="T7" fmla="*/ 56 h 677"/>
                  <a:gd name="T8" fmla="*/ 45 w 236"/>
                  <a:gd name="T9" fmla="*/ 63 h 677"/>
                  <a:gd name="T10" fmla="*/ 84 w 236"/>
                  <a:gd name="T11" fmla="*/ 114 h 677"/>
                  <a:gd name="T12" fmla="*/ 113 w 236"/>
                  <a:gd name="T13" fmla="*/ 131 h 677"/>
                  <a:gd name="T14" fmla="*/ 121 w 236"/>
                  <a:gd name="T15" fmla="*/ 151 h 677"/>
                  <a:gd name="T16" fmla="*/ 155 w 236"/>
                  <a:gd name="T17" fmla="*/ 160 h 677"/>
                  <a:gd name="T18" fmla="*/ 199 w 236"/>
                  <a:gd name="T19" fmla="*/ 130 h 677"/>
                  <a:gd name="T20" fmla="*/ 215 w 236"/>
                  <a:gd name="T21" fmla="*/ 155 h 677"/>
                  <a:gd name="T22" fmla="*/ 180 w 236"/>
                  <a:gd name="T23" fmla="*/ 212 h 677"/>
                  <a:gd name="T24" fmla="*/ 225 w 236"/>
                  <a:gd name="T25" fmla="*/ 261 h 677"/>
                  <a:gd name="T26" fmla="*/ 230 w 236"/>
                  <a:gd name="T27" fmla="*/ 308 h 677"/>
                  <a:gd name="T28" fmla="*/ 212 w 236"/>
                  <a:gd name="T29" fmla="*/ 336 h 677"/>
                  <a:gd name="T30" fmla="*/ 234 w 236"/>
                  <a:gd name="T31" fmla="*/ 354 h 677"/>
                  <a:gd name="T32" fmla="*/ 196 w 236"/>
                  <a:gd name="T33" fmla="*/ 379 h 677"/>
                  <a:gd name="T34" fmla="*/ 173 w 236"/>
                  <a:gd name="T35" fmla="*/ 421 h 677"/>
                  <a:gd name="T36" fmla="*/ 132 w 236"/>
                  <a:gd name="T37" fmla="*/ 443 h 677"/>
                  <a:gd name="T38" fmla="*/ 121 w 236"/>
                  <a:gd name="T39" fmla="*/ 460 h 677"/>
                  <a:gd name="T40" fmla="*/ 108 w 236"/>
                  <a:gd name="T41" fmla="*/ 453 h 677"/>
                  <a:gd name="T42" fmla="*/ 70 w 236"/>
                  <a:gd name="T43" fmla="*/ 470 h 677"/>
                  <a:gd name="T44" fmla="*/ 104 w 236"/>
                  <a:gd name="T45" fmla="*/ 475 h 677"/>
                  <a:gd name="T46" fmla="*/ 105 w 236"/>
                  <a:gd name="T47" fmla="*/ 495 h 677"/>
                  <a:gd name="T48" fmla="*/ 62 w 236"/>
                  <a:gd name="T49" fmla="*/ 531 h 677"/>
                  <a:gd name="T50" fmla="*/ 48 w 236"/>
                  <a:gd name="T51" fmla="*/ 526 h 677"/>
                  <a:gd name="T52" fmla="*/ 0 w 236"/>
                  <a:gd name="T53" fmla="*/ 578 h 677"/>
                  <a:gd name="T54" fmla="*/ 35 w 236"/>
                  <a:gd name="T55" fmla="*/ 595 h 677"/>
                  <a:gd name="T56" fmla="*/ 38 w 236"/>
                  <a:gd name="T57" fmla="*/ 627 h 677"/>
                  <a:gd name="T58" fmla="*/ 52 w 236"/>
                  <a:gd name="T59" fmla="*/ 640 h 677"/>
                  <a:gd name="T60" fmla="*/ 134 w 236"/>
                  <a:gd name="T61" fmla="*/ 646 h 677"/>
                  <a:gd name="T62" fmla="*/ 146 w 236"/>
                  <a:gd name="T63" fmla="*/ 638 h 677"/>
                  <a:gd name="T64" fmla="*/ 203 w 236"/>
                  <a:gd name="T65" fmla="*/ 673 h 677"/>
                  <a:gd name="T66" fmla="*/ 236 w 236"/>
                  <a:gd name="T67" fmla="*/ 663 h 677"/>
                  <a:gd name="T68" fmla="*/ 230 w 236"/>
                  <a:gd name="T69" fmla="*/ 677 h 6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36" h="677">
                    <a:moveTo>
                      <a:pt x="56" y="0"/>
                    </a:moveTo>
                    <a:lnTo>
                      <a:pt x="54" y="9"/>
                    </a:lnTo>
                    <a:lnTo>
                      <a:pt x="43" y="31"/>
                    </a:lnTo>
                    <a:lnTo>
                      <a:pt x="51" y="56"/>
                    </a:lnTo>
                    <a:lnTo>
                      <a:pt x="45" y="63"/>
                    </a:lnTo>
                    <a:lnTo>
                      <a:pt x="84" y="114"/>
                    </a:lnTo>
                    <a:lnTo>
                      <a:pt x="113" y="131"/>
                    </a:lnTo>
                    <a:lnTo>
                      <a:pt x="121" y="151"/>
                    </a:lnTo>
                    <a:lnTo>
                      <a:pt x="155" y="160"/>
                    </a:lnTo>
                    <a:lnTo>
                      <a:pt x="199" y="130"/>
                    </a:lnTo>
                    <a:lnTo>
                      <a:pt x="215" y="155"/>
                    </a:lnTo>
                    <a:lnTo>
                      <a:pt x="180" y="212"/>
                    </a:lnTo>
                    <a:lnTo>
                      <a:pt x="225" y="261"/>
                    </a:lnTo>
                    <a:lnTo>
                      <a:pt x="230" y="308"/>
                    </a:lnTo>
                    <a:lnTo>
                      <a:pt x="212" y="336"/>
                    </a:lnTo>
                    <a:lnTo>
                      <a:pt x="234" y="354"/>
                    </a:lnTo>
                    <a:lnTo>
                      <a:pt x="196" y="379"/>
                    </a:lnTo>
                    <a:lnTo>
                      <a:pt x="173" y="421"/>
                    </a:lnTo>
                    <a:lnTo>
                      <a:pt x="132" y="443"/>
                    </a:lnTo>
                    <a:lnTo>
                      <a:pt x="121" y="460"/>
                    </a:lnTo>
                    <a:lnTo>
                      <a:pt x="108" y="453"/>
                    </a:lnTo>
                    <a:lnTo>
                      <a:pt x="70" y="470"/>
                    </a:lnTo>
                    <a:lnTo>
                      <a:pt x="104" y="475"/>
                    </a:lnTo>
                    <a:lnTo>
                      <a:pt x="105" y="495"/>
                    </a:lnTo>
                    <a:lnTo>
                      <a:pt x="62" y="531"/>
                    </a:lnTo>
                    <a:lnTo>
                      <a:pt x="48" y="526"/>
                    </a:lnTo>
                    <a:lnTo>
                      <a:pt x="0" y="578"/>
                    </a:lnTo>
                    <a:lnTo>
                      <a:pt x="35" y="595"/>
                    </a:lnTo>
                    <a:lnTo>
                      <a:pt x="38" y="627"/>
                    </a:lnTo>
                    <a:lnTo>
                      <a:pt x="52" y="640"/>
                    </a:lnTo>
                    <a:lnTo>
                      <a:pt x="134" y="646"/>
                    </a:lnTo>
                    <a:lnTo>
                      <a:pt x="146" y="638"/>
                    </a:lnTo>
                    <a:lnTo>
                      <a:pt x="203" y="673"/>
                    </a:lnTo>
                    <a:lnTo>
                      <a:pt x="236" y="663"/>
                    </a:lnTo>
                    <a:lnTo>
                      <a:pt x="230" y="67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0" name="Freeform 354">
                <a:extLst>
                  <a:ext uri="{FF2B5EF4-FFF2-40B4-BE49-F238E27FC236}">
                    <a16:creationId xmlns:a16="http://schemas.microsoft.com/office/drawing/2014/main" id="{F15065CA-44E5-2E8E-7D07-47D09EB83B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37" y="791"/>
                <a:ext cx="387" cy="149"/>
              </a:xfrm>
              <a:custGeom>
                <a:avLst/>
                <a:gdLst>
                  <a:gd name="T0" fmla="*/ 1163 w 1163"/>
                  <a:gd name="T1" fmla="*/ 367 h 448"/>
                  <a:gd name="T2" fmla="*/ 1143 w 1163"/>
                  <a:gd name="T3" fmla="*/ 362 h 448"/>
                  <a:gd name="T4" fmla="*/ 1125 w 1163"/>
                  <a:gd name="T5" fmla="*/ 384 h 448"/>
                  <a:gd name="T6" fmla="*/ 1097 w 1163"/>
                  <a:gd name="T7" fmla="*/ 379 h 448"/>
                  <a:gd name="T8" fmla="*/ 1066 w 1163"/>
                  <a:gd name="T9" fmla="*/ 329 h 448"/>
                  <a:gd name="T10" fmla="*/ 1024 w 1163"/>
                  <a:gd name="T11" fmla="*/ 326 h 448"/>
                  <a:gd name="T12" fmla="*/ 1029 w 1163"/>
                  <a:gd name="T13" fmla="*/ 292 h 448"/>
                  <a:gd name="T14" fmla="*/ 1013 w 1163"/>
                  <a:gd name="T15" fmla="*/ 273 h 448"/>
                  <a:gd name="T16" fmla="*/ 950 w 1163"/>
                  <a:gd name="T17" fmla="*/ 306 h 448"/>
                  <a:gd name="T18" fmla="*/ 902 w 1163"/>
                  <a:gd name="T19" fmla="*/ 304 h 448"/>
                  <a:gd name="T20" fmla="*/ 884 w 1163"/>
                  <a:gd name="T21" fmla="*/ 332 h 448"/>
                  <a:gd name="T22" fmla="*/ 834 w 1163"/>
                  <a:gd name="T23" fmla="*/ 357 h 448"/>
                  <a:gd name="T24" fmla="*/ 771 w 1163"/>
                  <a:gd name="T25" fmla="*/ 416 h 448"/>
                  <a:gd name="T26" fmla="*/ 739 w 1163"/>
                  <a:gd name="T27" fmla="*/ 420 h 448"/>
                  <a:gd name="T28" fmla="*/ 721 w 1163"/>
                  <a:gd name="T29" fmla="*/ 448 h 448"/>
                  <a:gd name="T30" fmla="*/ 694 w 1163"/>
                  <a:gd name="T31" fmla="*/ 384 h 448"/>
                  <a:gd name="T32" fmla="*/ 629 w 1163"/>
                  <a:gd name="T33" fmla="*/ 329 h 448"/>
                  <a:gd name="T34" fmla="*/ 623 w 1163"/>
                  <a:gd name="T35" fmla="*/ 262 h 448"/>
                  <a:gd name="T36" fmla="*/ 549 w 1163"/>
                  <a:gd name="T37" fmla="*/ 182 h 448"/>
                  <a:gd name="T38" fmla="*/ 552 w 1163"/>
                  <a:gd name="T39" fmla="*/ 141 h 448"/>
                  <a:gd name="T40" fmla="*/ 495 w 1163"/>
                  <a:gd name="T41" fmla="*/ 113 h 448"/>
                  <a:gd name="T42" fmla="*/ 488 w 1163"/>
                  <a:gd name="T43" fmla="*/ 100 h 448"/>
                  <a:gd name="T44" fmla="*/ 499 w 1163"/>
                  <a:gd name="T45" fmla="*/ 86 h 448"/>
                  <a:gd name="T46" fmla="*/ 498 w 1163"/>
                  <a:gd name="T47" fmla="*/ 73 h 448"/>
                  <a:gd name="T48" fmla="*/ 457 w 1163"/>
                  <a:gd name="T49" fmla="*/ 63 h 448"/>
                  <a:gd name="T50" fmla="*/ 445 w 1163"/>
                  <a:gd name="T51" fmla="*/ 17 h 448"/>
                  <a:gd name="T52" fmla="*/ 439 w 1163"/>
                  <a:gd name="T53" fmla="*/ 11 h 448"/>
                  <a:gd name="T54" fmla="*/ 393 w 1163"/>
                  <a:gd name="T55" fmla="*/ 22 h 448"/>
                  <a:gd name="T56" fmla="*/ 361 w 1163"/>
                  <a:gd name="T57" fmla="*/ 45 h 448"/>
                  <a:gd name="T58" fmla="*/ 351 w 1163"/>
                  <a:gd name="T59" fmla="*/ 12 h 448"/>
                  <a:gd name="T60" fmla="*/ 343 w 1163"/>
                  <a:gd name="T61" fmla="*/ 0 h 448"/>
                  <a:gd name="T62" fmla="*/ 312 w 1163"/>
                  <a:gd name="T63" fmla="*/ 23 h 448"/>
                  <a:gd name="T64" fmla="*/ 266 w 1163"/>
                  <a:gd name="T65" fmla="*/ 27 h 448"/>
                  <a:gd name="T66" fmla="*/ 194 w 1163"/>
                  <a:gd name="T67" fmla="*/ 61 h 448"/>
                  <a:gd name="T68" fmla="*/ 150 w 1163"/>
                  <a:gd name="T69" fmla="*/ 18 h 448"/>
                  <a:gd name="T70" fmla="*/ 117 w 1163"/>
                  <a:gd name="T71" fmla="*/ 21 h 448"/>
                  <a:gd name="T72" fmla="*/ 93 w 1163"/>
                  <a:gd name="T73" fmla="*/ 49 h 448"/>
                  <a:gd name="T74" fmla="*/ 73 w 1163"/>
                  <a:gd name="T75" fmla="*/ 51 h 448"/>
                  <a:gd name="T76" fmla="*/ 70 w 1163"/>
                  <a:gd name="T77" fmla="*/ 85 h 448"/>
                  <a:gd name="T78" fmla="*/ 94 w 1163"/>
                  <a:gd name="T79" fmla="*/ 131 h 448"/>
                  <a:gd name="T80" fmla="*/ 61 w 1163"/>
                  <a:gd name="T81" fmla="*/ 146 h 448"/>
                  <a:gd name="T82" fmla="*/ 59 w 1163"/>
                  <a:gd name="T83" fmla="*/ 188 h 448"/>
                  <a:gd name="T84" fmla="*/ 39 w 1163"/>
                  <a:gd name="T85" fmla="*/ 196 h 448"/>
                  <a:gd name="T86" fmla="*/ 18 w 1163"/>
                  <a:gd name="T87" fmla="*/ 184 h 448"/>
                  <a:gd name="T88" fmla="*/ 0 w 1163"/>
                  <a:gd name="T89" fmla="*/ 207 h 4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163" h="448">
                    <a:moveTo>
                      <a:pt x="1163" y="367"/>
                    </a:moveTo>
                    <a:lnTo>
                      <a:pt x="1143" y="362"/>
                    </a:lnTo>
                    <a:lnTo>
                      <a:pt x="1125" y="384"/>
                    </a:lnTo>
                    <a:lnTo>
                      <a:pt x="1097" y="379"/>
                    </a:lnTo>
                    <a:lnTo>
                      <a:pt x="1066" y="329"/>
                    </a:lnTo>
                    <a:lnTo>
                      <a:pt x="1024" y="326"/>
                    </a:lnTo>
                    <a:lnTo>
                      <a:pt x="1029" y="292"/>
                    </a:lnTo>
                    <a:lnTo>
                      <a:pt x="1013" y="273"/>
                    </a:lnTo>
                    <a:lnTo>
                      <a:pt x="950" y="306"/>
                    </a:lnTo>
                    <a:lnTo>
                      <a:pt x="902" y="304"/>
                    </a:lnTo>
                    <a:lnTo>
                      <a:pt x="884" y="332"/>
                    </a:lnTo>
                    <a:lnTo>
                      <a:pt x="834" y="357"/>
                    </a:lnTo>
                    <a:lnTo>
                      <a:pt x="771" y="416"/>
                    </a:lnTo>
                    <a:lnTo>
                      <a:pt x="739" y="420"/>
                    </a:lnTo>
                    <a:lnTo>
                      <a:pt x="721" y="448"/>
                    </a:lnTo>
                    <a:lnTo>
                      <a:pt x="694" y="384"/>
                    </a:lnTo>
                    <a:lnTo>
                      <a:pt x="629" y="329"/>
                    </a:lnTo>
                    <a:lnTo>
                      <a:pt x="623" y="262"/>
                    </a:lnTo>
                    <a:lnTo>
                      <a:pt x="549" y="182"/>
                    </a:lnTo>
                    <a:lnTo>
                      <a:pt x="552" y="141"/>
                    </a:lnTo>
                    <a:lnTo>
                      <a:pt x="495" y="113"/>
                    </a:lnTo>
                    <a:lnTo>
                      <a:pt x="488" y="100"/>
                    </a:lnTo>
                    <a:lnTo>
                      <a:pt x="499" y="86"/>
                    </a:lnTo>
                    <a:lnTo>
                      <a:pt x="498" y="73"/>
                    </a:lnTo>
                    <a:lnTo>
                      <a:pt x="457" y="63"/>
                    </a:lnTo>
                    <a:lnTo>
                      <a:pt x="445" y="17"/>
                    </a:lnTo>
                    <a:lnTo>
                      <a:pt x="439" y="11"/>
                    </a:lnTo>
                    <a:lnTo>
                      <a:pt x="393" y="22"/>
                    </a:lnTo>
                    <a:lnTo>
                      <a:pt x="361" y="45"/>
                    </a:lnTo>
                    <a:lnTo>
                      <a:pt x="351" y="12"/>
                    </a:lnTo>
                    <a:lnTo>
                      <a:pt x="343" y="0"/>
                    </a:lnTo>
                    <a:lnTo>
                      <a:pt x="312" y="23"/>
                    </a:lnTo>
                    <a:lnTo>
                      <a:pt x="266" y="27"/>
                    </a:lnTo>
                    <a:lnTo>
                      <a:pt x="194" y="61"/>
                    </a:lnTo>
                    <a:lnTo>
                      <a:pt x="150" y="18"/>
                    </a:lnTo>
                    <a:lnTo>
                      <a:pt x="117" y="21"/>
                    </a:lnTo>
                    <a:lnTo>
                      <a:pt x="93" y="49"/>
                    </a:lnTo>
                    <a:lnTo>
                      <a:pt x="73" y="51"/>
                    </a:lnTo>
                    <a:lnTo>
                      <a:pt x="70" y="85"/>
                    </a:lnTo>
                    <a:lnTo>
                      <a:pt x="94" y="131"/>
                    </a:lnTo>
                    <a:lnTo>
                      <a:pt x="61" y="146"/>
                    </a:lnTo>
                    <a:lnTo>
                      <a:pt x="59" y="188"/>
                    </a:lnTo>
                    <a:lnTo>
                      <a:pt x="39" y="196"/>
                    </a:lnTo>
                    <a:lnTo>
                      <a:pt x="18" y="184"/>
                    </a:lnTo>
                    <a:lnTo>
                      <a:pt x="0" y="20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1" name="Freeform 355">
                <a:extLst>
                  <a:ext uri="{FF2B5EF4-FFF2-40B4-BE49-F238E27FC236}">
                    <a16:creationId xmlns:a16="http://schemas.microsoft.com/office/drawing/2014/main" id="{7B56D758-81AC-7AFF-C823-DD1F8E39D0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04" y="796"/>
                <a:ext cx="6" cy="10"/>
              </a:xfrm>
              <a:custGeom>
                <a:avLst/>
                <a:gdLst>
                  <a:gd name="T0" fmla="*/ 6 w 20"/>
                  <a:gd name="T1" fmla="*/ 1 h 28"/>
                  <a:gd name="T2" fmla="*/ 0 w 20"/>
                  <a:gd name="T3" fmla="*/ 22 h 28"/>
                  <a:gd name="T4" fmla="*/ 8 w 20"/>
                  <a:gd name="T5" fmla="*/ 28 h 28"/>
                  <a:gd name="T6" fmla="*/ 14 w 20"/>
                  <a:gd name="T7" fmla="*/ 27 h 28"/>
                  <a:gd name="T8" fmla="*/ 20 w 20"/>
                  <a:gd name="T9" fmla="*/ 13 h 28"/>
                  <a:gd name="T10" fmla="*/ 18 w 20"/>
                  <a:gd name="T11" fmla="*/ 0 h 28"/>
                  <a:gd name="T12" fmla="*/ 6 w 20"/>
                  <a:gd name="T13" fmla="*/ 1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28">
                    <a:moveTo>
                      <a:pt x="6" y="1"/>
                    </a:moveTo>
                    <a:lnTo>
                      <a:pt x="0" y="22"/>
                    </a:lnTo>
                    <a:lnTo>
                      <a:pt x="8" y="28"/>
                    </a:lnTo>
                    <a:lnTo>
                      <a:pt x="14" y="27"/>
                    </a:lnTo>
                    <a:lnTo>
                      <a:pt x="20" y="13"/>
                    </a:lnTo>
                    <a:lnTo>
                      <a:pt x="18" y="0"/>
                    </a:lnTo>
                    <a:lnTo>
                      <a:pt x="6" y="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2" name="Freeform 356">
                <a:extLst>
                  <a:ext uri="{FF2B5EF4-FFF2-40B4-BE49-F238E27FC236}">
                    <a16:creationId xmlns:a16="http://schemas.microsoft.com/office/drawing/2014/main" id="{C008B57B-A764-DEF0-D3B0-C3F4D41298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43" y="813"/>
                <a:ext cx="9" cy="8"/>
              </a:xfrm>
              <a:custGeom>
                <a:avLst/>
                <a:gdLst>
                  <a:gd name="T0" fmla="*/ 12 w 27"/>
                  <a:gd name="T1" fmla="*/ 1 h 22"/>
                  <a:gd name="T2" fmla="*/ 0 w 27"/>
                  <a:gd name="T3" fmla="*/ 10 h 22"/>
                  <a:gd name="T4" fmla="*/ 8 w 27"/>
                  <a:gd name="T5" fmla="*/ 22 h 22"/>
                  <a:gd name="T6" fmla="*/ 13 w 27"/>
                  <a:gd name="T7" fmla="*/ 15 h 22"/>
                  <a:gd name="T8" fmla="*/ 27 w 27"/>
                  <a:gd name="T9" fmla="*/ 14 h 22"/>
                  <a:gd name="T10" fmla="*/ 26 w 27"/>
                  <a:gd name="T11" fmla="*/ 0 h 22"/>
                  <a:gd name="T12" fmla="*/ 12 w 27"/>
                  <a:gd name="T13" fmla="*/ 1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22">
                    <a:moveTo>
                      <a:pt x="12" y="1"/>
                    </a:moveTo>
                    <a:lnTo>
                      <a:pt x="0" y="10"/>
                    </a:lnTo>
                    <a:lnTo>
                      <a:pt x="8" y="22"/>
                    </a:lnTo>
                    <a:lnTo>
                      <a:pt x="13" y="15"/>
                    </a:lnTo>
                    <a:lnTo>
                      <a:pt x="27" y="14"/>
                    </a:lnTo>
                    <a:lnTo>
                      <a:pt x="26" y="0"/>
                    </a:lnTo>
                    <a:lnTo>
                      <a:pt x="12" y="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3" name="Freeform 357">
                <a:extLst>
                  <a:ext uri="{FF2B5EF4-FFF2-40B4-BE49-F238E27FC236}">
                    <a16:creationId xmlns:a16="http://schemas.microsoft.com/office/drawing/2014/main" id="{68DED455-99FB-BB2E-0808-8CF8BD7013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38" y="827"/>
                <a:ext cx="305" cy="377"/>
              </a:xfrm>
              <a:custGeom>
                <a:avLst/>
                <a:gdLst>
                  <a:gd name="T0" fmla="*/ 901 w 915"/>
                  <a:gd name="T1" fmla="*/ 77 h 1133"/>
                  <a:gd name="T2" fmla="*/ 781 w 915"/>
                  <a:gd name="T3" fmla="*/ 28 h 1133"/>
                  <a:gd name="T4" fmla="*/ 729 w 915"/>
                  <a:gd name="T5" fmla="*/ 113 h 1133"/>
                  <a:gd name="T6" fmla="*/ 672 w 915"/>
                  <a:gd name="T7" fmla="*/ 72 h 1133"/>
                  <a:gd name="T8" fmla="*/ 652 w 915"/>
                  <a:gd name="T9" fmla="*/ 0 h 1133"/>
                  <a:gd name="T10" fmla="*/ 587 w 915"/>
                  <a:gd name="T11" fmla="*/ 33 h 1133"/>
                  <a:gd name="T12" fmla="*/ 463 w 915"/>
                  <a:gd name="T13" fmla="*/ 65 h 1133"/>
                  <a:gd name="T14" fmla="*/ 402 w 915"/>
                  <a:gd name="T15" fmla="*/ 64 h 1133"/>
                  <a:gd name="T16" fmla="*/ 366 w 915"/>
                  <a:gd name="T17" fmla="*/ 33 h 1133"/>
                  <a:gd name="T18" fmla="*/ 214 w 915"/>
                  <a:gd name="T19" fmla="*/ 67 h 1133"/>
                  <a:gd name="T20" fmla="*/ 145 w 915"/>
                  <a:gd name="T21" fmla="*/ 114 h 1133"/>
                  <a:gd name="T22" fmla="*/ 48 w 915"/>
                  <a:gd name="T23" fmla="*/ 157 h 1133"/>
                  <a:gd name="T24" fmla="*/ 29 w 915"/>
                  <a:gd name="T25" fmla="*/ 239 h 1133"/>
                  <a:gd name="T26" fmla="*/ 11 w 915"/>
                  <a:gd name="T27" fmla="*/ 335 h 1133"/>
                  <a:gd name="T28" fmla="*/ 29 w 915"/>
                  <a:gd name="T29" fmla="*/ 386 h 1133"/>
                  <a:gd name="T30" fmla="*/ 131 w 915"/>
                  <a:gd name="T31" fmla="*/ 391 h 1133"/>
                  <a:gd name="T32" fmla="*/ 294 w 915"/>
                  <a:gd name="T33" fmla="*/ 348 h 1133"/>
                  <a:gd name="T34" fmla="*/ 278 w 915"/>
                  <a:gd name="T35" fmla="*/ 391 h 1133"/>
                  <a:gd name="T36" fmla="*/ 294 w 915"/>
                  <a:gd name="T37" fmla="*/ 422 h 1133"/>
                  <a:gd name="T38" fmla="*/ 364 w 915"/>
                  <a:gd name="T39" fmla="*/ 442 h 1133"/>
                  <a:gd name="T40" fmla="*/ 393 w 915"/>
                  <a:gd name="T41" fmla="*/ 480 h 1133"/>
                  <a:gd name="T42" fmla="*/ 300 w 915"/>
                  <a:gd name="T43" fmla="*/ 482 h 1133"/>
                  <a:gd name="T44" fmla="*/ 190 w 915"/>
                  <a:gd name="T45" fmla="*/ 452 h 1133"/>
                  <a:gd name="T46" fmla="*/ 166 w 915"/>
                  <a:gd name="T47" fmla="*/ 414 h 1133"/>
                  <a:gd name="T48" fmla="*/ 131 w 915"/>
                  <a:gd name="T49" fmla="*/ 471 h 1133"/>
                  <a:gd name="T50" fmla="*/ 167 w 915"/>
                  <a:gd name="T51" fmla="*/ 575 h 1133"/>
                  <a:gd name="T52" fmla="*/ 321 w 915"/>
                  <a:gd name="T53" fmla="*/ 568 h 1133"/>
                  <a:gd name="T54" fmla="*/ 359 w 915"/>
                  <a:gd name="T55" fmla="*/ 617 h 1133"/>
                  <a:gd name="T56" fmla="*/ 327 w 915"/>
                  <a:gd name="T57" fmla="*/ 694 h 1133"/>
                  <a:gd name="T58" fmla="*/ 58 w 915"/>
                  <a:gd name="T59" fmla="*/ 700 h 1133"/>
                  <a:gd name="T60" fmla="*/ 119 w 915"/>
                  <a:gd name="T61" fmla="*/ 775 h 1133"/>
                  <a:gd name="T62" fmla="*/ 225 w 915"/>
                  <a:gd name="T63" fmla="*/ 838 h 1133"/>
                  <a:gd name="T64" fmla="*/ 269 w 915"/>
                  <a:gd name="T65" fmla="*/ 941 h 1133"/>
                  <a:gd name="T66" fmla="*/ 262 w 915"/>
                  <a:gd name="T67" fmla="*/ 1016 h 1133"/>
                  <a:gd name="T68" fmla="*/ 332 w 915"/>
                  <a:gd name="T69" fmla="*/ 1050 h 1133"/>
                  <a:gd name="T70" fmla="*/ 410 w 915"/>
                  <a:gd name="T71" fmla="*/ 1022 h 1133"/>
                  <a:gd name="T72" fmla="*/ 413 w 915"/>
                  <a:gd name="T73" fmla="*/ 982 h 1133"/>
                  <a:gd name="T74" fmla="*/ 536 w 915"/>
                  <a:gd name="T75" fmla="*/ 997 h 1133"/>
                  <a:gd name="T76" fmla="*/ 566 w 915"/>
                  <a:gd name="T77" fmla="*/ 967 h 1133"/>
                  <a:gd name="T78" fmla="*/ 609 w 915"/>
                  <a:gd name="T79" fmla="*/ 991 h 1133"/>
                  <a:gd name="T80" fmla="*/ 663 w 915"/>
                  <a:gd name="T81" fmla="*/ 1073 h 1133"/>
                  <a:gd name="T82" fmla="*/ 752 w 915"/>
                  <a:gd name="T83" fmla="*/ 1085 h 1133"/>
                  <a:gd name="T84" fmla="*/ 877 w 915"/>
                  <a:gd name="T85" fmla="*/ 1133 h 1133"/>
                  <a:gd name="T86" fmla="*/ 905 w 915"/>
                  <a:gd name="T87" fmla="*/ 1063 h 1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915" h="1133">
                    <a:moveTo>
                      <a:pt x="895" y="99"/>
                    </a:moveTo>
                    <a:lnTo>
                      <a:pt x="901" y="77"/>
                    </a:lnTo>
                    <a:lnTo>
                      <a:pt x="891" y="58"/>
                    </a:lnTo>
                    <a:lnTo>
                      <a:pt x="781" y="28"/>
                    </a:lnTo>
                    <a:lnTo>
                      <a:pt x="757" y="51"/>
                    </a:lnTo>
                    <a:lnTo>
                      <a:pt x="729" y="113"/>
                    </a:lnTo>
                    <a:lnTo>
                      <a:pt x="698" y="76"/>
                    </a:lnTo>
                    <a:lnTo>
                      <a:pt x="672" y="72"/>
                    </a:lnTo>
                    <a:lnTo>
                      <a:pt x="659" y="13"/>
                    </a:lnTo>
                    <a:lnTo>
                      <a:pt x="652" y="0"/>
                    </a:lnTo>
                    <a:lnTo>
                      <a:pt x="619" y="10"/>
                    </a:lnTo>
                    <a:lnTo>
                      <a:pt x="587" y="33"/>
                    </a:lnTo>
                    <a:lnTo>
                      <a:pt x="512" y="26"/>
                    </a:lnTo>
                    <a:lnTo>
                      <a:pt x="463" y="65"/>
                    </a:lnTo>
                    <a:lnTo>
                      <a:pt x="423" y="68"/>
                    </a:lnTo>
                    <a:lnTo>
                      <a:pt x="402" y="64"/>
                    </a:lnTo>
                    <a:lnTo>
                      <a:pt x="393" y="44"/>
                    </a:lnTo>
                    <a:lnTo>
                      <a:pt x="366" y="33"/>
                    </a:lnTo>
                    <a:lnTo>
                      <a:pt x="281" y="68"/>
                    </a:lnTo>
                    <a:lnTo>
                      <a:pt x="214" y="67"/>
                    </a:lnTo>
                    <a:lnTo>
                      <a:pt x="196" y="89"/>
                    </a:lnTo>
                    <a:lnTo>
                      <a:pt x="145" y="114"/>
                    </a:lnTo>
                    <a:lnTo>
                      <a:pt x="99" y="125"/>
                    </a:lnTo>
                    <a:lnTo>
                      <a:pt x="48" y="157"/>
                    </a:lnTo>
                    <a:lnTo>
                      <a:pt x="31" y="191"/>
                    </a:lnTo>
                    <a:lnTo>
                      <a:pt x="29" y="239"/>
                    </a:lnTo>
                    <a:lnTo>
                      <a:pt x="7" y="288"/>
                    </a:lnTo>
                    <a:lnTo>
                      <a:pt x="11" y="335"/>
                    </a:lnTo>
                    <a:lnTo>
                      <a:pt x="0" y="356"/>
                    </a:lnTo>
                    <a:lnTo>
                      <a:pt x="29" y="386"/>
                    </a:lnTo>
                    <a:lnTo>
                      <a:pt x="82" y="375"/>
                    </a:lnTo>
                    <a:lnTo>
                      <a:pt x="131" y="391"/>
                    </a:lnTo>
                    <a:lnTo>
                      <a:pt x="221" y="362"/>
                    </a:lnTo>
                    <a:lnTo>
                      <a:pt x="294" y="348"/>
                    </a:lnTo>
                    <a:lnTo>
                      <a:pt x="295" y="355"/>
                    </a:lnTo>
                    <a:lnTo>
                      <a:pt x="278" y="391"/>
                    </a:lnTo>
                    <a:lnTo>
                      <a:pt x="273" y="411"/>
                    </a:lnTo>
                    <a:lnTo>
                      <a:pt x="294" y="422"/>
                    </a:lnTo>
                    <a:lnTo>
                      <a:pt x="360" y="410"/>
                    </a:lnTo>
                    <a:lnTo>
                      <a:pt x="364" y="442"/>
                    </a:lnTo>
                    <a:lnTo>
                      <a:pt x="400" y="473"/>
                    </a:lnTo>
                    <a:lnTo>
                      <a:pt x="393" y="480"/>
                    </a:lnTo>
                    <a:lnTo>
                      <a:pt x="352" y="471"/>
                    </a:lnTo>
                    <a:lnTo>
                      <a:pt x="300" y="482"/>
                    </a:lnTo>
                    <a:lnTo>
                      <a:pt x="211" y="463"/>
                    </a:lnTo>
                    <a:lnTo>
                      <a:pt x="190" y="452"/>
                    </a:lnTo>
                    <a:lnTo>
                      <a:pt x="180" y="419"/>
                    </a:lnTo>
                    <a:lnTo>
                      <a:pt x="166" y="414"/>
                    </a:lnTo>
                    <a:lnTo>
                      <a:pt x="150" y="450"/>
                    </a:lnTo>
                    <a:lnTo>
                      <a:pt x="131" y="471"/>
                    </a:lnTo>
                    <a:lnTo>
                      <a:pt x="161" y="509"/>
                    </a:lnTo>
                    <a:lnTo>
                      <a:pt x="167" y="575"/>
                    </a:lnTo>
                    <a:lnTo>
                      <a:pt x="223" y="530"/>
                    </a:lnTo>
                    <a:lnTo>
                      <a:pt x="321" y="568"/>
                    </a:lnTo>
                    <a:lnTo>
                      <a:pt x="344" y="592"/>
                    </a:lnTo>
                    <a:lnTo>
                      <a:pt x="359" y="617"/>
                    </a:lnTo>
                    <a:lnTo>
                      <a:pt x="351" y="672"/>
                    </a:lnTo>
                    <a:lnTo>
                      <a:pt x="327" y="694"/>
                    </a:lnTo>
                    <a:lnTo>
                      <a:pt x="264" y="681"/>
                    </a:lnTo>
                    <a:lnTo>
                      <a:pt x="58" y="700"/>
                    </a:lnTo>
                    <a:lnTo>
                      <a:pt x="27" y="723"/>
                    </a:lnTo>
                    <a:lnTo>
                      <a:pt x="119" y="775"/>
                    </a:lnTo>
                    <a:lnTo>
                      <a:pt x="161" y="790"/>
                    </a:lnTo>
                    <a:lnTo>
                      <a:pt x="225" y="838"/>
                    </a:lnTo>
                    <a:lnTo>
                      <a:pt x="258" y="896"/>
                    </a:lnTo>
                    <a:lnTo>
                      <a:pt x="269" y="941"/>
                    </a:lnTo>
                    <a:lnTo>
                      <a:pt x="273" y="981"/>
                    </a:lnTo>
                    <a:lnTo>
                      <a:pt x="262" y="1016"/>
                    </a:lnTo>
                    <a:lnTo>
                      <a:pt x="263" y="1030"/>
                    </a:lnTo>
                    <a:lnTo>
                      <a:pt x="332" y="1050"/>
                    </a:lnTo>
                    <a:lnTo>
                      <a:pt x="379" y="1046"/>
                    </a:lnTo>
                    <a:lnTo>
                      <a:pt x="410" y="1022"/>
                    </a:lnTo>
                    <a:lnTo>
                      <a:pt x="407" y="989"/>
                    </a:lnTo>
                    <a:lnTo>
                      <a:pt x="413" y="982"/>
                    </a:lnTo>
                    <a:lnTo>
                      <a:pt x="474" y="983"/>
                    </a:lnTo>
                    <a:lnTo>
                      <a:pt x="536" y="997"/>
                    </a:lnTo>
                    <a:lnTo>
                      <a:pt x="549" y="996"/>
                    </a:lnTo>
                    <a:lnTo>
                      <a:pt x="566" y="967"/>
                    </a:lnTo>
                    <a:lnTo>
                      <a:pt x="579" y="960"/>
                    </a:lnTo>
                    <a:lnTo>
                      <a:pt x="609" y="991"/>
                    </a:lnTo>
                    <a:lnTo>
                      <a:pt x="634" y="1035"/>
                    </a:lnTo>
                    <a:lnTo>
                      <a:pt x="663" y="1073"/>
                    </a:lnTo>
                    <a:lnTo>
                      <a:pt x="712" y="1089"/>
                    </a:lnTo>
                    <a:lnTo>
                      <a:pt x="752" y="1085"/>
                    </a:lnTo>
                    <a:lnTo>
                      <a:pt x="795" y="1114"/>
                    </a:lnTo>
                    <a:lnTo>
                      <a:pt x="877" y="1133"/>
                    </a:lnTo>
                    <a:lnTo>
                      <a:pt x="902" y="1111"/>
                    </a:lnTo>
                    <a:lnTo>
                      <a:pt x="905" y="1063"/>
                    </a:lnTo>
                    <a:lnTo>
                      <a:pt x="915" y="104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4" name="Freeform 358">
                <a:extLst>
                  <a:ext uri="{FF2B5EF4-FFF2-40B4-BE49-F238E27FC236}">
                    <a16:creationId xmlns:a16="http://schemas.microsoft.com/office/drawing/2014/main" id="{C38926B6-3FEB-1FF3-E14D-230C7D47B6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36" y="860"/>
                <a:ext cx="23" cy="182"/>
              </a:xfrm>
              <a:custGeom>
                <a:avLst/>
                <a:gdLst>
                  <a:gd name="T0" fmla="*/ 3 w 71"/>
                  <a:gd name="T1" fmla="*/ 0 h 548"/>
                  <a:gd name="T2" fmla="*/ 0 w 71"/>
                  <a:gd name="T3" fmla="*/ 33 h 548"/>
                  <a:gd name="T4" fmla="*/ 10 w 71"/>
                  <a:gd name="T5" fmla="*/ 72 h 548"/>
                  <a:gd name="T6" fmla="*/ 17 w 71"/>
                  <a:gd name="T7" fmla="*/ 79 h 548"/>
                  <a:gd name="T8" fmla="*/ 45 w 71"/>
                  <a:gd name="T9" fmla="*/ 95 h 548"/>
                  <a:gd name="T10" fmla="*/ 41 w 71"/>
                  <a:gd name="T11" fmla="*/ 117 h 548"/>
                  <a:gd name="T12" fmla="*/ 55 w 71"/>
                  <a:gd name="T13" fmla="*/ 122 h 548"/>
                  <a:gd name="T14" fmla="*/ 71 w 71"/>
                  <a:gd name="T15" fmla="*/ 147 h 548"/>
                  <a:gd name="T16" fmla="*/ 28 w 71"/>
                  <a:gd name="T17" fmla="*/ 191 h 548"/>
                  <a:gd name="T18" fmla="*/ 22 w 71"/>
                  <a:gd name="T19" fmla="*/ 205 h 548"/>
                  <a:gd name="T20" fmla="*/ 31 w 71"/>
                  <a:gd name="T21" fmla="*/ 225 h 548"/>
                  <a:gd name="T22" fmla="*/ 60 w 71"/>
                  <a:gd name="T23" fmla="*/ 248 h 548"/>
                  <a:gd name="T24" fmla="*/ 22 w 71"/>
                  <a:gd name="T25" fmla="*/ 273 h 548"/>
                  <a:gd name="T26" fmla="*/ 18 w 71"/>
                  <a:gd name="T27" fmla="*/ 306 h 548"/>
                  <a:gd name="T28" fmla="*/ 48 w 71"/>
                  <a:gd name="T29" fmla="*/ 331 h 548"/>
                  <a:gd name="T30" fmla="*/ 45 w 71"/>
                  <a:gd name="T31" fmla="*/ 378 h 548"/>
                  <a:gd name="T32" fmla="*/ 46 w 71"/>
                  <a:gd name="T33" fmla="*/ 398 h 548"/>
                  <a:gd name="T34" fmla="*/ 61 w 71"/>
                  <a:gd name="T35" fmla="*/ 403 h 548"/>
                  <a:gd name="T36" fmla="*/ 42 w 71"/>
                  <a:gd name="T37" fmla="*/ 425 h 548"/>
                  <a:gd name="T38" fmla="*/ 64 w 71"/>
                  <a:gd name="T39" fmla="*/ 443 h 548"/>
                  <a:gd name="T40" fmla="*/ 60 w 71"/>
                  <a:gd name="T41" fmla="*/ 470 h 548"/>
                  <a:gd name="T42" fmla="*/ 36 w 71"/>
                  <a:gd name="T43" fmla="*/ 493 h 548"/>
                  <a:gd name="T44" fmla="*/ 38 w 71"/>
                  <a:gd name="T45" fmla="*/ 519 h 548"/>
                  <a:gd name="T46" fmla="*/ 53 w 71"/>
                  <a:gd name="T47" fmla="*/ 531 h 548"/>
                  <a:gd name="T48" fmla="*/ 54 w 71"/>
                  <a:gd name="T49" fmla="*/ 545 h 548"/>
                  <a:gd name="T50" fmla="*/ 20 w 71"/>
                  <a:gd name="T51" fmla="*/ 548 h 5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71" h="548">
                    <a:moveTo>
                      <a:pt x="3" y="0"/>
                    </a:moveTo>
                    <a:lnTo>
                      <a:pt x="0" y="33"/>
                    </a:lnTo>
                    <a:lnTo>
                      <a:pt x="10" y="72"/>
                    </a:lnTo>
                    <a:lnTo>
                      <a:pt x="17" y="79"/>
                    </a:lnTo>
                    <a:lnTo>
                      <a:pt x="45" y="95"/>
                    </a:lnTo>
                    <a:lnTo>
                      <a:pt x="41" y="117"/>
                    </a:lnTo>
                    <a:lnTo>
                      <a:pt x="55" y="122"/>
                    </a:lnTo>
                    <a:lnTo>
                      <a:pt x="71" y="147"/>
                    </a:lnTo>
                    <a:lnTo>
                      <a:pt x="28" y="191"/>
                    </a:lnTo>
                    <a:lnTo>
                      <a:pt x="22" y="205"/>
                    </a:lnTo>
                    <a:lnTo>
                      <a:pt x="31" y="225"/>
                    </a:lnTo>
                    <a:lnTo>
                      <a:pt x="60" y="248"/>
                    </a:lnTo>
                    <a:lnTo>
                      <a:pt x="22" y="273"/>
                    </a:lnTo>
                    <a:lnTo>
                      <a:pt x="18" y="306"/>
                    </a:lnTo>
                    <a:lnTo>
                      <a:pt x="48" y="331"/>
                    </a:lnTo>
                    <a:lnTo>
                      <a:pt x="45" y="378"/>
                    </a:lnTo>
                    <a:lnTo>
                      <a:pt x="46" y="398"/>
                    </a:lnTo>
                    <a:lnTo>
                      <a:pt x="61" y="403"/>
                    </a:lnTo>
                    <a:lnTo>
                      <a:pt x="42" y="425"/>
                    </a:lnTo>
                    <a:lnTo>
                      <a:pt x="64" y="443"/>
                    </a:lnTo>
                    <a:lnTo>
                      <a:pt x="60" y="470"/>
                    </a:lnTo>
                    <a:lnTo>
                      <a:pt x="36" y="493"/>
                    </a:lnTo>
                    <a:lnTo>
                      <a:pt x="38" y="519"/>
                    </a:lnTo>
                    <a:lnTo>
                      <a:pt x="53" y="531"/>
                    </a:lnTo>
                    <a:lnTo>
                      <a:pt x="54" y="545"/>
                    </a:lnTo>
                    <a:lnTo>
                      <a:pt x="20" y="54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5" name="Freeform 359">
                <a:extLst>
                  <a:ext uri="{FF2B5EF4-FFF2-40B4-BE49-F238E27FC236}">
                    <a16:creationId xmlns:a16="http://schemas.microsoft.com/office/drawing/2014/main" id="{2DA4B76F-5F2F-AFDE-C47C-CF54EBC967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42" y="1042"/>
                <a:ext cx="327" cy="79"/>
              </a:xfrm>
              <a:custGeom>
                <a:avLst/>
                <a:gdLst>
                  <a:gd name="T0" fmla="*/ 0 w 981"/>
                  <a:gd name="T1" fmla="*/ 0 h 236"/>
                  <a:gd name="T2" fmla="*/ 29 w 981"/>
                  <a:gd name="T3" fmla="*/ 10 h 236"/>
                  <a:gd name="T4" fmla="*/ 102 w 981"/>
                  <a:gd name="T5" fmla="*/ 10 h 236"/>
                  <a:gd name="T6" fmla="*/ 110 w 981"/>
                  <a:gd name="T7" fmla="*/ 23 h 236"/>
                  <a:gd name="T8" fmla="*/ 98 w 981"/>
                  <a:gd name="T9" fmla="*/ 44 h 236"/>
                  <a:gd name="T10" fmla="*/ 113 w 981"/>
                  <a:gd name="T11" fmla="*/ 57 h 236"/>
                  <a:gd name="T12" fmla="*/ 172 w 981"/>
                  <a:gd name="T13" fmla="*/ 38 h 236"/>
                  <a:gd name="T14" fmla="*/ 187 w 981"/>
                  <a:gd name="T15" fmla="*/ 57 h 236"/>
                  <a:gd name="T16" fmla="*/ 208 w 981"/>
                  <a:gd name="T17" fmla="*/ 61 h 236"/>
                  <a:gd name="T18" fmla="*/ 223 w 981"/>
                  <a:gd name="T19" fmla="*/ 74 h 236"/>
                  <a:gd name="T20" fmla="*/ 248 w 981"/>
                  <a:gd name="T21" fmla="*/ 64 h 236"/>
                  <a:gd name="T22" fmla="*/ 269 w 981"/>
                  <a:gd name="T23" fmla="*/ 76 h 236"/>
                  <a:gd name="T24" fmla="*/ 288 w 981"/>
                  <a:gd name="T25" fmla="*/ 54 h 236"/>
                  <a:gd name="T26" fmla="*/ 328 w 981"/>
                  <a:gd name="T27" fmla="*/ 57 h 236"/>
                  <a:gd name="T28" fmla="*/ 339 w 981"/>
                  <a:gd name="T29" fmla="*/ 22 h 236"/>
                  <a:gd name="T30" fmla="*/ 351 w 981"/>
                  <a:gd name="T31" fmla="*/ 15 h 236"/>
                  <a:gd name="T32" fmla="*/ 405 w 981"/>
                  <a:gd name="T33" fmla="*/ 16 h 236"/>
                  <a:gd name="T34" fmla="*/ 426 w 981"/>
                  <a:gd name="T35" fmla="*/ 27 h 236"/>
                  <a:gd name="T36" fmla="*/ 443 w 981"/>
                  <a:gd name="T37" fmla="*/ 66 h 236"/>
                  <a:gd name="T38" fmla="*/ 483 w 981"/>
                  <a:gd name="T39" fmla="*/ 62 h 236"/>
                  <a:gd name="T40" fmla="*/ 518 w 981"/>
                  <a:gd name="T41" fmla="*/ 73 h 236"/>
                  <a:gd name="T42" fmla="*/ 546 w 981"/>
                  <a:gd name="T43" fmla="*/ 97 h 236"/>
                  <a:gd name="T44" fmla="*/ 580 w 981"/>
                  <a:gd name="T45" fmla="*/ 100 h 236"/>
                  <a:gd name="T46" fmla="*/ 596 w 981"/>
                  <a:gd name="T47" fmla="*/ 125 h 236"/>
                  <a:gd name="T48" fmla="*/ 607 w 981"/>
                  <a:gd name="T49" fmla="*/ 165 h 236"/>
                  <a:gd name="T50" fmla="*/ 625 w 981"/>
                  <a:gd name="T51" fmla="*/ 137 h 236"/>
                  <a:gd name="T52" fmla="*/ 651 w 981"/>
                  <a:gd name="T53" fmla="*/ 141 h 236"/>
                  <a:gd name="T54" fmla="*/ 671 w 981"/>
                  <a:gd name="T55" fmla="*/ 139 h 236"/>
                  <a:gd name="T56" fmla="*/ 690 w 981"/>
                  <a:gd name="T57" fmla="*/ 123 h 236"/>
                  <a:gd name="T58" fmla="*/ 694 w 981"/>
                  <a:gd name="T59" fmla="*/ 163 h 236"/>
                  <a:gd name="T60" fmla="*/ 677 w 981"/>
                  <a:gd name="T61" fmla="*/ 206 h 236"/>
                  <a:gd name="T62" fmla="*/ 678 w 981"/>
                  <a:gd name="T63" fmla="*/ 219 h 236"/>
                  <a:gd name="T64" fmla="*/ 687 w 981"/>
                  <a:gd name="T65" fmla="*/ 232 h 236"/>
                  <a:gd name="T66" fmla="*/ 707 w 981"/>
                  <a:gd name="T67" fmla="*/ 236 h 236"/>
                  <a:gd name="T68" fmla="*/ 770 w 981"/>
                  <a:gd name="T69" fmla="*/ 190 h 236"/>
                  <a:gd name="T70" fmla="*/ 775 w 981"/>
                  <a:gd name="T71" fmla="*/ 170 h 236"/>
                  <a:gd name="T72" fmla="*/ 805 w 981"/>
                  <a:gd name="T73" fmla="*/ 133 h 236"/>
                  <a:gd name="T74" fmla="*/ 795 w 981"/>
                  <a:gd name="T75" fmla="*/ 100 h 236"/>
                  <a:gd name="T76" fmla="*/ 882 w 981"/>
                  <a:gd name="T77" fmla="*/ 93 h 236"/>
                  <a:gd name="T78" fmla="*/ 913 w 981"/>
                  <a:gd name="T79" fmla="*/ 130 h 236"/>
                  <a:gd name="T80" fmla="*/ 922 w 981"/>
                  <a:gd name="T81" fmla="*/ 162 h 236"/>
                  <a:gd name="T82" fmla="*/ 961 w 981"/>
                  <a:gd name="T83" fmla="*/ 145 h 236"/>
                  <a:gd name="T84" fmla="*/ 981 w 981"/>
                  <a:gd name="T85" fmla="*/ 143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981" h="236">
                    <a:moveTo>
                      <a:pt x="0" y="0"/>
                    </a:moveTo>
                    <a:lnTo>
                      <a:pt x="29" y="10"/>
                    </a:lnTo>
                    <a:lnTo>
                      <a:pt x="102" y="10"/>
                    </a:lnTo>
                    <a:lnTo>
                      <a:pt x="110" y="23"/>
                    </a:lnTo>
                    <a:lnTo>
                      <a:pt x="98" y="44"/>
                    </a:lnTo>
                    <a:lnTo>
                      <a:pt x="113" y="57"/>
                    </a:lnTo>
                    <a:lnTo>
                      <a:pt x="172" y="38"/>
                    </a:lnTo>
                    <a:lnTo>
                      <a:pt x="187" y="57"/>
                    </a:lnTo>
                    <a:lnTo>
                      <a:pt x="208" y="61"/>
                    </a:lnTo>
                    <a:lnTo>
                      <a:pt x="223" y="74"/>
                    </a:lnTo>
                    <a:lnTo>
                      <a:pt x="248" y="64"/>
                    </a:lnTo>
                    <a:lnTo>
                      <a:pt x="269" y="76"/>
                    </a:lnTo>
                    <a:lnTo>
                      <a:pt x="288" y="54"/>
                    </a:lnTo>
                    <a:lnTo>
                      <a:pt x="328" y="57"/>
                    </a:lnTo>
                    <a:lnTo>
                      <a:pt x="339" y="22"/>
                    </a:lnTo>
                    <a:lnTo>
                      <a:pt x="351" y="15"/>
                    </a:lnTo>
                    <a:lnTo>
                      <a:pt x="405" y="16"/>
                    </a:lnTo>
                    <a:lnTo>
                      <a:pt x="426" y="27"/>
                    </a:lnTo>
                    <a:lnTo>
                      <a:pt x="443" y="66"/>
                    </a:lnTo>
                    <a:lnTo>
                      <a:pt x="483" y="62"/>
                    </a:lnTo>
                    <a:lnTo>
                      <a:pt x="518" y="73"/>
                    </a:lnTo>
                    <a:lnTo>
                      <a:pt x="546" y="97"/>
                    </a:lnTo>
                    <a:lnTo>
                      <a:pt x="580" y="100"/>
                    </a:lnTo>
                    <a:lnTo>
                      <a:pt x="596" y="125"/>
                    </a:lnTo>
                    <a:lnTo>
                      <a:pt x="607" y="165"/>
                    </a:lnTo>
                    <a:lnTo>
                      <a:pt x="625" y="137"/>
                    </a:lnTo>
                    <a:lnTo>
                      <a:pt x="651" y="141"/>
                    </a:lnTo>
                    <a:lnTo>
                      <a:pt x="671" y="139"/>
                    </a:lnTo>
                    <a:lnTo>
                      <a:pt x="690" y="123"/>
                    </a:lnTo>
                    <a:lnTo>
                      <a:pt x="694" y="163"/>
                    </a:lnTo>
                    <a:lnTo>
                      <a:pt x="677" y="206"/>
                    </a:lnTo>
                    <a:lnTo>
                      <a:pt x="678" y="219"/>
                    </a:lnTo>
                    <a:lnTo>
                      <a:pt x="687" y="232"/>
                    </a:lnTo>
                    <a:lnTo>
                      <a:pt x="707" y="236"/>
                    </a:lnTo>
                    <a:lnTo>
                      <a:pt x="770" y="190"/>
                    </a:lnTo>
                    <a:lnTo>
                      <a:pt x="775" y="170"/>
                    </a:lnTo>
                    <a:lnTo>
                      <a:pt x="805" y="133"/>
                    </a:lnTo>
                    <a:lnTo>
                      <a:pt x="795" y="100"/>
                    </a:lnTo>
                    <a:lnTo>
                      <a:pt x="882" y="93"/>
                    </a:lnTo>
                    <a:lnTo>
                      <a:pt x="913" y="130"/>
                    </a:lnTo>
                    <a:lnTo>
                      <a:pt x="922" y="162"/>
                    </a:lnTo>
                    <a:lnTo>
                      <a:pt x="961" y="145"/>
                    </a:lnTo>
                    <a:lnTo>
                      <a:pt x="981" y="14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6" name="Freeform 360">
                <a:extLst>
                  <a:ext uri="{FF2B5EF4-FFF2-40B4-BE49-F238E27FC236}">
                    <a16:creationId xmlns:a16="http://schemas.microsoft.com/office/drawing/2014/main" id="{3DC935A5-6279-4CFC-EB35-AEB717FD40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54" y="891"/>
                <a:ext cx="22" cy="15"/>
              </a:xfrm>
              <a:custGeom>
                <a:avLst/>
                <a:gdLst>
                  <a:gd name="T0" fmla="*/ 24 w 66"/>
                  <a:gd name="T1" fmla="*/ 3 h 44"/>
                  <a:gd name="T2" fmla="*/ 25 w 66"/>
                  <a:gd name="T3" fmla="*/ 10 h 44"/>
                  <a:gd name="T4" fmla="*/ 5 w 66"/>
                  <a:gd name="T5" fmla="*/ 18 h 44"/>
                  <a:gd name="T6" fmla="*/ 0 w 66"/>
                  <a:gd name="T7" fmla="*/ 26 h 44"/>
                  <a:gd name="T8" fmla="*/ 0 w 66"/>
                  <a:gd name="T9" fmla="*/ 32 h 44"/>
                  <a:gd name="T10" fmla="*/ 12 w 66"/>
                  <a:gd name="T11" fmla="*/ 24 h 44"/>
                  <a:gd name="T12" fmla="*/ 26 w 66"/>
                  <a:gd name="T13" fmla="*/ 23 h 44"/>
                  <a:gd name="T14" fmla="*/ 27 w 66"/>
                  <a:gd name="T15" fmla="*/ 36 h 44"/>
                  <a:gd name="T16" fmla="*/ 21 w 66"/>
                  <a:gd name="T17" fmla="*/ 36 h 44"/>
                  <a:gd name="T18" fmla="*/ 21 w 66"/>
                  <a:gd name="T19" fmla="*/ 44 h 44"/>
                  <a:gd name="T20" fmla="*/ 34 w 66"/>
                  <a:gd name="T21" fmla="*/ 43 h 44"/>
                  <a:gd name="T22" fmla="*/ 41 w 66"/>
                  <a:gd name="T23" fmla="*/ 35 h 44"/>
                  <a:gd name="T24" fmla="*/ 61 w 66"/>
                  <a:gd name="T25" fmla="*/ 33 h 44"/>
                  <a:gd name="T26" fmla="*/ 66 w 66"/>
                  <a:gd name="T27" fmla="*/ 26 h 44"/>
                  <a:gd name="T28" fmla="*/ 59 w 66"/>
                  <a:gd name="T29" fmla="*/ 13 h 44"/>
                  <a:gd name="T30" fmla="*/ 65 w 66"/>
                  <a:gd name="T31" fmla="*/ 6 h 44"/>
                  <a:gd name="T32" fmla="*/ 50 w 66"/>
                  <a:gd name="T33" fmla="*/ 0 h 44"/>
                  <a:gd name="T34" fmla="*/ 45 w 66"/>
                  <a:gd name="T35" fmla="*/ 8 h 44"/>
                  <a:gd name="T36" fmla="*/ 38 w 66"/>
                  <a:gd name="T37" fmla="*/ 1 h 44"/>
                  <a:gd name="T38" fmla="*/ 24 w 66"/>
                  <a:gd name="T39" fmla="*/ 3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6" h="44">
                    <a:moveTo>
                      <a:pt x="24" y="3"/>
                    </a:moveTo>
                    <a:lnTo>
                      <a:pt x="25" y="10"/>
                    </a:lnTo>
                    <a:lnTo>
                      <a:pt x="5" y="18"/>
                    </a:lnTo>
                    <a:lnTo>
                      <a:pt x="0" y="26"/>
                    </a:lnTo>
                    <a:lnTo>
                      <a:pt x="0" y="32"/>
                    </a:lnTo>
                    <a:lnTo>
                      <a:pt x="12" y="24"/>
                    </a:lnTo>
                    <a:lnTo>
                      <a:pt x="26" y="23"/>
                    </a:lnTo>
                    <a:lnTo>
                      <a:pt x="27" y="36"/>
                    </a:lnTo>
                    <a:lnTo>
                      <a:pt x="21" y="36"/>
                    </a:lnTo>
                    <a:lnTo>
                      <a:pt x="21" y="44"/>
                    </a:lnTo>
                    <a:lnTo>
                      <a:pt x="34" y="43"/>
                    </a:lnTo>
                    <a:lnTo>
                      <a:pt x="41" y="35"/>
                    </a:lnTo>
                    <a:lnTo>
                      <a:pt x="61" y="33"/>
                    </a:lnTo>
                    <a:lnTo>
                      <a:pt x="66" y="26"/>
                    </a:lnTo>
                    <a:lnTo>
                      <a:pt x="59" y="13"/>
                    </a:lnTo>
                    <a:lnTo>
                      <a:pt x="65" y="6"/>
                    </a:lnTo>
                    <a:lnTo>
                      <a:pt x="50" y="0"/>
                    </a:lnTo>
                    <a:lnTo>
                      <a:pt x="45" y="8"/>
                    </a:lnTo>
                    <a:lnTo>
                      <a:pt x="38" y="1"/>
                    </a:lnTo>
                    <a:lnTo>
                      <a:pt x="24" y="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7" name="Freeform 361">
                <a:extLst>
                  <a:ext uri="{FF2B5EF4-FFF2-40B4-BE49-F238E27FC236}">
                    <a16:creationId xmlns:a16="http://schemas.microsoft.com/office/drawing/2014/main" id="{3A722DA3-4230-5586-DB47-794B454FEB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94" y="922"/>
                <a:ext cx="5" cy="7"/>
              </a:xfrm>
              <a:custGeom>
                <a:avLst/>
                <a:gdLst>
                  <a:gd name="T0" fmla="*/ 15 w 15"/>
                  <a:gd name="T1" fmla="*/ 19 h 20"/>
                  <a:gd name="T2" fmla="*/ 6 w 15"/>
                  <a:gd name="T3" fmla="*/ 0 h 20"/>
                  <a:gd name="T4" fmla="*/ 0 w 15"/>
                  <a:gd name="T5" fmla="*/ 8 h 20"/>
                  <a:gd name="T6" fmla="*/ 2 w 15"/>
                  <a:gd name="T7" fmla="*/ 20 h 20"/>
                  <a:gd name="T8" fmla="*/ 15 w 15"/>
                  <a:gd name="T9" fmla="*/ 19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0">
                    <a:moveTo>
                      <a:pt x="15" y="19"/>
                    </a:moveTo>
                    <a:lnTo>
                      <a:pt x="6" y="0"/>
                    </a:lnTo>
                    <a:lnTo>
                      <a:pt x="0" y="8"/>
                    </a:lnTo>
                    <a:lnTo>
                      <a:pt x="2" y="20"/>
                    </a:lnTo>
                    <a:lnTo>
                      <a:pt x="15" y="1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8" name="Freeform 362">
                <a:extLst>
                  <a:ext uri="{FF2B5EF4-FFF2-40B4-BE49-F238E27FC236}">
                    <a16:creationId xmlns:a16="http://schemas.microsoft.com/office/drawing/2014/main" id="{11205CFE-7139-8C28-0B8D-7C6B943C4A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14" y="1213"/>
                <a:ext cx="4" cy="7"/>
              </a:xfrm>
              <a:custGeom>
                <a:avLst/>
                <a:gdLst>
                  <a:gd name="T0" fmla="*/ 4 w 13"/>
                  <a:gd name="T1" fmla="*/ 0 h 21"/>
                  <a:gd name="T2" fmla="*/ 0 w 13"/>
                  <a:gd name="T3" fmla="*/ 21 h 21"/>
                  <a:gd name="T4" fmla="*/ 13 w 13"/>
                  <a:gd name="T5" fmla="*/ 20 h 21"/>
                  <a:gd name="T6" fmla="*/ 12 w 13"/>
                  <a:gd name="T7" fmla="*/ 7 h 21"/>
                  <a:gd name="T8" fmla="*/ 4 w 13"/>
                  <a:gd name="T9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21">
                    <a:moveTo>
                      <a:pt x="4" y="0"/>
                    </a:moveTo>
                    <a:lnTo>
                      <a:pt x="0" y="21"/>
                    </a:lnTo>
                    <a:lnTo>
                      <a:pt x="13" y="20"/>
                    </a:lnTo>
                    <a:lnTo>
                      <a:pt x="12" y="7"/>
                    </a:lnTo>
                    <a:lnTo>
                      <a:pt x="4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9" name="Freeform 363">
                <a:extLst>
                  <a:ext uri="{FF2B5EF4-FFF2-40B4-BE49-F238E27FC236}">
                    <a16:creationId xmlns:a16="http://schemas.microsoft.com/office/drawing/2014/main" id="{27A92B35-2BF8-0FDF-9455-5E58A85C44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98" y="1042"/>
                <a:ext cx="82" cy="141"/>
              </a:xfrm>
              <a:custGeom>
                <a:avLst/>
                <a:gdLst>
                  <a:gd name="T0" fmla="*/ 136 w 247"/>
                  <a:gd name="T1" fmla="*/ 395 h 421"/>
                  <a:gd name="T2" fmla="*/ 145 w 247"/>
                  <a:gd name="T3" fmla="*/ 408 h 421"/>
                  <a:gd name="T4" fmla="*/ 159 w 247"/>
                  <a:gd name="T5" fmla="*/ 421 h 421"/>
                  <a:gd name="T6" fmla="*/ 185 w 247"/>
                  <a:gd name="T7" fmla="*/ 411 h 421"/>
                  <a:gd name="T8" fmla="*/ 196 w 247"/>
                  <a:gd name="T9" fmla="*/ 384 h 421"/>
                  <a:gd name="T10" fmla="*/ 229 w 247"/>
                  <a:gd name="T11" fmla="*/ 381 h 421"/>
                  <a:gd name="T12" fmla="*/ 231 w 247"/>
                  <a:gd name="T13" fmla="*/ 333 h 421"/>
                  <a:gd name="T14" fmla="*/ 244 w 247"/>
                  <a:gd name="T15" fmla="*/ 318 h 421"/>
                  <a:gd name="T16" fmla="*/ 247 w 247"/>
                  <a:gd name="T17" fmla="*/ 278 h 421"/>
                  <a:gd name="T18" fmla="*/ 231 w 247"/>
                  <a:gd name="T19" fmla="*/ 259 h 421"/>
                  <a:gd name="T20" fmla="*/ 187 w 247"/>
                  <a:gd name="T21" fmla="*/ 284 h 421"/>
                  <a:gd name="T22" fmla="*/ 170 w 247"/>
                  <a:gd name="T23" fmla="*/ 252 h 421"/>
                  <a:gd name="T24" fmla="*/ 142 w 247"/>
                  <a:gd name="T25" fmla="*/ 234 h 421"/>
                  <a:gd name="T26" fmla="*/ 122 w 247"/>
                  <a:gd name="T27" fmla="*/ 229 h 421"/>
                  <a:gd name="T28" fmla="*/ 60 w 247"/>
                  <a:gd name="T29" fmla="*/ 228 h 421"/>
                  <a:gd name="T30" fmla="*/ 39 w 247"/>
                  <a:gd name="T31" fmla="*/ 142 h 421"/>
                  <a:gd name="T32" fmla="*/ 18 w 247"/>
                  <a:gd name="T33" fmla="*/ 132 h 421"/>
                  <a:gd name="T34" fmla="*/ 22 w 247"/>
                  <a:gd name="T35" fmla="*/ 98 h 421"/>
                  <a:gd name="T36" fmla="*/ 0 w 247"/>
                  <a:gd name="T37" fmla="*/ 86 h 421"/>
                  <a:gd name="T38" fmla="*/ 23 w 247"/>
                  <a:gd name="T39" fmla="*/ 43 h 421"/>
                  <a:gd name="T40" fmla="*/ 133 w 247"/>
                  <a:gd name="T41" fmla="*/ 0 h 4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47" h="421">
                    <a:moveTo>
                      <a:pt x="136" y="395"/>
                    </a:moveTo>
                    <a:lnTo>
                      <a:pt x="145" y="408"/>
                    </a:lnTo>
                    <a:lnTo>
                      <a:pt x="159" y="421"/>
                    </a:lnTo>
                    <a:lnTo>
                      <a:pt x="185" y="411"/>
                    </a:lnTo>
                    <a:lnTo>
                      <a:pt x="196" y="384"/>
                    </a:lnTo>
                    <a:lnTo>
                      <a:pt x="229" y="381"/>
                    </a:lnTo>
                    <a:lnTo>
                      <a:pt x="231" y="333"/>
                    </a:lnTo>
                    <a:lnTo>
                      <a:pt x="244" y="318"/>
                    </a:lnTo>
                    <a:lnTo>
                      <a:pt x="247" y="278"/>
                    </a:lnTo>
                    <a:lnTo>
                      <a:pt x="231" y="259"/>
                    </a:lnTo>
                    <a:lnTo>
                      <a:pt x="187" y="284"/>
                    </a:lnTo>
                    <a:lnTo>
                      <a:pt x="170" y="252"/>
                    </a:lnTo>
                    <a:lnTo>
                      <a:pt x="142" y="234"/>
                    </a:lnTo>
                    <a:lnTo>
                      <a:pt x="122" y="229"/>
                    </a:lnTo>
                    <a:lnTo>
                      <a:pt x="60" y="228"/>
                    </a:lnTo>
                    <a:lnTo>
                      <a:pt x="39" y="142"/>
                    </a:lnTo>
                    <a:lnTo>
                      <a:pt x="18" y="132"/>
                    </a:lnTo>
                    <a:lnTo>
                      <a:pt x="22" y="98"/>
                    </a:lnTo>
                    <a:lnTo>
                      <a:pt x="0" y="86"/>
                    </a:lnTo>
                    <a:lnTo>
                      <a:pt x="23" y="43"/>
                    </a:lnTo>
                    <a:lnTo>
                      <a:pt x="133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0" name="Freeform 364">
                <a:extLst>
                  <a:ext uri="{FF2B5EF4-FFF2-40B4-BE49-F238E27FC236}">
                    <a16:creationId xmlns:a16="http://schemas.microsoft.com/office/drawing/2014/main" id="{1EEE7700-4BBD-EDAC-B816-4E8A63CE76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40" y="1174"/>
                <a:ext cx="95" cy="115"/>
              </a:xfrm>
              <a:custGeom>
                <a:avLst/>
                <a:gdLst>
                  <a:gd name="T0" fmla="*/ 10 w 285"/>
                  <a:gd name="T1" fmla="*/ 0 h 344"/>
                  <a:gd name="T2" fmla="*/ 0 w 285"/>
                  <a:gd name="T3" fmla="*/ 29 h 344"/>
                  <a:gd name="T4" fmla="*/ 5 w 285"/>
                  <a:gd name="T5" fmla="*/ 88 h 344"/>
                  <a:gd name="T6" fmla="*/ 39 w 285"/>
                  <a:gd name="T7" fmla="*/ 159 h 344"/>
                  <a:gd name="T8" fmla="*/ 60 w 285"/>
                  <a:gd name="T9" fmla="*/ 170 h 344"/>
                  <a:gd name="T10" fmla="*/ 94 w 285"/>
                  <a:gd name="T11" fmla="*/ 174 h 344"/>
                  <a:gd name="T12" fmla="*/ 145 w 285"/>
                  <a:gd name="T13" fmla="*/ 143 h 344"/>
                  <a:gd name="T14" fmla="*/ 141 w 285"/>
                  <a:gd name="T15" fmla="*/ 176 h 344"/>
                  <a:gd name="T16" fmla="*/ 176 w 285"/>
                  <a:gd name="T17" fmla="*/ 193 h 344"/>
                  <a:gd name="T18" fmla="*/ 221 w 285"/>
                  <a:gd name="T19" fmla="*/ 243 h 344"/>
                  <a:gd name="T20" fmla="*/ 285 w 285"/>
                  <a:gd name="T21" fmla="*/ 344 h 3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85" h="344">
                    <a:moveTo>
                      <a:pt x="10" y="0"/>
                    </a:moveTo>
                    <a:lnTo>
                      <a:pt x="0" y="29"/>
                    </a:lnTo>
                    <a:lnTo>
                      <a:pt x="5" y="88"/>
                    </a:lnTo>
                    <a:lnTo>
                      <a:pt x="39" y="159"/>
                    </a:lnTo>
                    <a:lnTo>
                      <a:pt x="60" y="170"/>
                    </a:lnTo>
                    <a:lnTo>
                      <a:pt x="94" y="174"/>
                    </a:lnTo>
                    <a:lnTo>
                      <a:pt x="145" y="143"/>
                    </a:lnTo>
                    <a:lnTo>
                      <a:pt x="141" y="176"/>
                    </a:lnTo>
                    <a:lnTo>
                      <a:pt x="176" y="193"/>
                    </a:lnTo>
                    <a:lnTo>
                      <a:pt x="221" y="243"/>
                    </a:lnTo>
                    <a:lnTo>
                      <a:pt x="285" y="34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1" name="Freeform 365">
                <a:extLst>
                  <a:ext uri="{FF2B5EF4-FFF2-40B4-BE49-F238E27FC236}">
                    <a16:creationId xmlns:a16="http://schemas.microsoft.com/office/drawing/2014/main" id="{BED05A50-9061-5CB4-51FF-2F1CC6A5B3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40" y="1248"/>
                <a:ext cx="25" cy="16"/>
              </a:xfrm>
              <a:custGeom>
                <a:avLst/>
                <a:gdLst>
                  <a:gd name="T0" fmla="*/ 61 w 76"/>
                  <a:gd name="T1" fmla="*/ 22 h 48"/>
                  <a:gd name="T2" fmla="*/ 47 w 76"/>
                  <a:gd name="T3" fmla="*/ 17 h 48"/>
                  <a:gd name="T4" fmla="*/ 40 w 76"/>
                  <a:gd name="T5" fmla="*/ 10 h 48"/>
                  <a:gd name="T6" fmla="*/ 12 w 76"/>
                  <a:gd name="T7" fmla="*/ 0 h 48"/>
                  <a:gd name="T8" fmla="*/ 0 w 76"/>
                  <a:gd name="T9" fmla="*/ 8 h 48"/>
                  <a:gd name="T10" fmla="*/ 1 w 76"/>
                  <a:gd name="T11" fmla="*/ 21 h 48"/>
                  <a:gd name="T12" fmla="*/ 16 w 76"/>
                  <a:gd name="T13" fmla="*/ 34 h 48"/>
                  <a:gd name="T14" fmla="*/ 37 w 76"/>
                  <a:gd name="T15" fmla="*/ 45 h 48"/>
                  <a:gd name="T16" fmla="*/ 56 w 76"/>
                  <a:gd name="T17" fmla="*/ 36 h 48"/>
                  <a:gd name="T18" fmla="*/ 70 w 76"/>
                  <a:gd name="T19" fmla="*/ 48 h 48"/>
                  <a:gd name="T20" fmla="*/ 76 w 76"/>
                  <a:gd name="T21" fmla="*/ 35 h 48"/>
                  <a:gd name="T22" fmla="*/ 61 w 76"/>
                  <a:gd name="T23" fmla="*/ 22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6" h="48">
                    <a:moveTo>
                      <a:pt x="61" y="22"/>
                    </a:moveTo>
                    <a:lnTo>
                      <a:pt x="47" y="17"/>
                    </a:lnTo>
                    <a:lnTo>
                      <a:pt x="40" y="10"/>
                    </a:lnTo>
                    <a:lnTo>
                      <a:pt x="12" y="0"/>
                    </a:lnTo>
                    <a:lnTo>
                      <a:pt x="0" y="8"/>
                    </a:lnTo>
                    <a:lnTo>
                      <a:pt x="1" y="21"/>
                    </a:lnTo>
                    <a:lnTo>
                      <a:pt x="16" y="34"/>
                    </a:lnTo>
                    <a:lnTo>
                      <a:pt x="37" y="45"/>
                    </a:lnTo>
                    <a:lnTo>
                      <a:pt x="56" y="36"/>
                    </a:lnTo>
                    <a:lnTo>
                      <a:pt x="70" y="48"/>
                    </a:lnTo>
                    <a:lnTo>
                      <a:pt x="76" y="35"/>
                    </a:lnTo>
                    <a:lnTo>
                      <a:pt x="61" y="2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2" name="Freeform 366">
                <a:extLst>
                  <a:ext uri="{FF2B5EF4-FFF2-40B4-BE49-F238E27FC236}">
                    <a16:creationId xmlns:a16="http://schemas.microsoft.com/office/drawing/2014/main" id="{3A39D3F1-1B7B-49B8-CFAD-FEC13EC070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5" y="1275"/>
                <a:ext cx="171" cy="76"/>
              </a:xfrm>
              <a:custGeom>
                <a:avLst/>
                <a:gdLst>
                  <a:gd name="T0" fmla="*/ 0 w 514"/>
                  <a:gd name="T1" fmla="*/ 40 h 228"/>
                  <a:gd name="T2" fmla="*/ 86 w 514"/>
                  <a:gd name="T3" fmla="*/ 32 h 228"/>
                  <a:gd name="T4" fmla="*/ 136 w 514"/>
                  <a:gd name="T5" fmla="*/ 61 h 228"/>
                  <a:gd name="T6" fmla="*/ 145 w 514"/>
                  <a:gd name="T7" fmla="*/ 14 h 228"/>
                  <a:gd name="T8" fmla="*/ 180 w 514"/>
                  <a:gd name="T9" fmla="*/ 31 h 228"/>
                  <a:gd name="T10" fmla="*/ 225 w 514"/>
                  <a:gd name="T11" fmla="*/ 13 h 228"/>
                  <a:gd name="T12" fmla="*/ 284 w 514"/>
                  <a:gd name="T13" fmla="*/ 0 h 228"/>
                  <a:gd name="T14" fmla="*/ 341 w 514"/>
                  <a:gd name="T15" fmla="*/ 35 h 228"/>
                  <a:gd name="T16" fmla="*/ 300 w 514"/>
                  <a:gd name="T17" fmla="*/ 93 h 228"/>
                  <a:gd name="T18" fmla="*/ 226 w 514"/>
                  <a:gd name="T19" fmla="*/ 93 h 228"/>
                  <a:gd name="T20" fmla="*/ 198 w 514"/>
                  <a:gd name="T21" fmla="*/ 82 h 228"/>
                  <a:gd name="T22" fmla="*/ 185 w 514"/>
                  <a:gd name="T23" fmla="*/ 90 h 228"/>
                  <a:gd name="T24" fmla="*/ 223 w 514"/>
                  <a:gd name="T25" fmla="*/ 140 h 228"/>
                  <a:gd name="T26" fmla="*/ 252 w 514"/>
                  <a:gd name="T27" fmla="*/ 157 h 228"/>
                  <a:gd name="T28" fmla="*/ 338 w 514"/>
                  <a:gd name="T29" fmla="*/ 150 h 228"/>
                  <a:gd name="T30" fmla="*/ 389 w 514"/>
                  <a:gd name="T31" fmla="*/ 112 h 228"/>
                  <a:gd name="T32" fmla="*/ 421 w 514"/>
                  <a:gd name="T33" fmla="*/ 101 h 228"/>
                  <a:gd name="T34" fmla="*/ 431 w 514"/>
                  <a:gd name="T35" fmla="*/ 134 h 228"/>
                  <a:gd name="T36" fmla="*/ 485 w 514"/>
                  <a:gd name="T37" fmla="*/ 136 h 228"/>
                  <a:gd name="T38" fmla="*/ 514 w 514"/>
                  <a:gd name="T39" fmla="*/ 160 h 228"/>
                  <a:gd name="T40" fmla="*/ 491 w 514"/>
                  <a:gd name="T41" fmla="*/ 203 h 228"/>
                  <a:gd name="T42" fmla="*/ 492 w 514"/>
                  <a:gd name="T43" fmla="*/ 216 h 228"/>
                  <a:gd name="T44" fmla="*/ 513 w 514"/>
                  <a:gd name="T45" fmla="*/ 228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14" h="228">
                    <a:moveTo>
                      <a:pt x="0" y="40"/>
                    </a:moveTo>
                    <a:lnTo>
                      <a:pt x="86" y="32"/>
                    </a:lnTo>
                    <a:lnTo>
                      <a:pt x="136" y="61"/>
                    </a:lnTo>
                    <a:lnTo>
                      <a:pt x="145" y="14"/>
                    </a:lnTo>
                    <a:lnTo>
                      <a:pt x="180" y="31"/>
                    </a:lnTo>
                    <a:lnTo>
                      <a:pt x="225" y="13"/>
                    </a:lnTo>
                    <a:lnTo>
                      <a:pt x="284" y="0"/>
                    </a:lnTo>
                    <a:lnTo>
                      <a:pt x="341" y="35"/>
                    </a:lnTo>
                    <a:lnTo>
                      <a:pt x="300" y="93"/>
                    </a:lnTo>
                    <a:lnTo>
                      <a:pt x="226" y="93"/>
                    </a:lnTo>
                    <a:lnTo>
                      <a:pt x="198" y="82"/>
                    </a:lnTo>
                    <a:lnTo>
                      <a:pt x="185" y="90"/>
                    </a:lnTo>
                    <a:lnTo>
                      <a:pt x="223" y="140"/>
                    </a:lnTo>
                    <a:lnTo>
                      <a:pt x="252" y="157"/>
                    </a:lnTo>
                    <a:lnTo>
                      <a:pt x="338" y="150"/>
                    </a:lnTo>
                    <a:lnTo>
                      <a:pt x="389" y="112"/>
                    </a:lnTo>
                    <a:lnTo>
                      <a:pt x="421" y="101"/>
                    </a:lnTo>
                    <a:lnTo>
                      <a:pt x="431" y="134"/>
                    </a:lnTo>
                    <a:lnTo>
                      <a:pt x="485" y="136"/>
                    </a:lnTo>
                    <a:lnTo>
                      <a:pt x="514" y="160"/>
                    </a:lnTo>
                    <a:lnTo>
                      <a:pt x="491" y="203"/>
                    </a:lnTo>
                    <a:lnTo>
                      <a:pt x="492" y="216"/>
                    </a:lnTo>
                    <a:lnTo>
                      <a:pt x="513" y="22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3" name="Freeform 367">
                <a:extLst>
                  <a:ext uri="{FF2B5EF4-FFF2-40B4-BE49-F238E27FC236}">
                    <a16:creationId xmlns:a16="http://schemas.microsoft.com/office/drawing/2014/main" id="{48602C3F-283D-3334-63C6-3B722299DF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05" y="1284"/>
                <a:ext cx="6" cy="12"/>
              </a:xfrm>
              <a:custGeom>
                <a:avLst/>
                <a:gdLst>
                  <a:gd name="T0" fmla="*/ 18 w 18"/>
                  <a:gd name="T1" fmla="*/ 14 h 36"/>
                  <a:gd name="T2" fmla="*/ 17 w 18"/>
                  <a:gd name="T3" fmla="*/ 0 h 36"/>
                  <a:gd name="T4" fmla="*/ 6 w 18"/>
                  <a:gd name="T5" fmla="*/ 15 h 36"/>
                  <a:gd name="T6" fmla="*/ 0 w 18"/>
                  <a:gd name="T7" fmla="*/ 36 h 36"/>
                  <a:gd name="T8" fmla="*/ 7 w 18"/>
                  <a:gd name="T9" fmla="*/ 35 h 36"/>
                  <a:gd name="T10" fmla="*/ 12 w 18"/>
                  <a:gd name="T11" fmla="*/ 15 h 36"/>
                  <a:gd name="T12" fmla="*/ 18 w 18"/>
                  <a:gd name="T13" fmla="*/ 1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" h="36">
                    <a:moveTo>
                      <a:pt x="18" y="14"/>
                    </a:moveTo>
                    <a:lnTo>
                      <a:pt x="17" y="0"/>
                    </a:lnTo>
                    <a:lnTo>
                      <a:pt x="6" y="15"/>
                    </a:lnTo>
                    <a:lnTo>
                      <a:pt x="0" y="36"/>
                    </a:lnTo>
                    <a:lnTo>
                      <a:pt x="7" y="35"/>
                    </a:lnTo>
                    <a:lnTo>
                      <a:pt x="12" y="15"/>
                    </a:lnTo>
                    <a:lnTo>
                      <a:pt x="18" y="1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4" name="Freeform 368">
                <a:extLst>
                  <a:ext uri="{FF2B5EF4-FFF2-40B4-BE49-F238E27FC236}">
                    <a16:creationId xmlns:a16="http://schemas.microsoft.com/office/drawing/2014/main" id="{D5F1A6D2-C8A2-47F2-4C5A-67814BFE34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20" y="1285"/>
                <a:ext cx="6" cy="7"/>
              </a:xfrm>
              <a:custGeom>
                <a:avLst/>
                <a:gdLst>
                  <a:gd name="T0" fmla="*/ 2 w 20"/>
                  <a:gd name="T1" fmla="*/ 21 h 21"/>
                  <a:gd name="T2" fmla="*/ 20 w 20"/>
                  <a:gd name="T3" fmla="*/ 6 h 21"/>
                  <a:gd name="T4" fmla="*/ 12 w 20"/>
                  <a:gd name="T5" fmla="*/ 0 h 21"/>
                  <a:gd name="T6" fmla="*/ 0 w 20"/>
                  <a:gd name="T7" fmla="*/ 8 h 21"/>
                  <a:gd name="T8" fmla="*/ 2 w 20"/>
                  <a:gd name="T9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1">
                    <a:moveTo>
                      <a:pt x="2" y="21"/>
                    </a:moveTo>
                    <a:lnTo>
                      <a:pt x="20" y="6"/>
                    </a:lnTo>
                    <a:lnTo>
                      <a:pt x="12" y="0"/>
                    </a:lnTo>
                    <a:lnTo>
                      <a:pt x="0" y="8"/>
                    </a:lnTo>
                    <a:lnTo>
                      <a:pt x="2" y="2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5" name="Freeform 369">
                <a:extLst>
                  <a:ext uri="{FF2B5EF4-FFF2-40B4-BE49-F238E27FC236}">
                    <a16:creationId xmlns:a16="http://schemas.microsoft.com/office/drawing/2014/main" id="{0AC3A36E-B1DD-0B6A-9E02-4F02C514E7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80" y="1233"/>
                <a:ext cx="5" cy="7"/>
              </a:xfrm>
              <a:custGeom>
                <a:avLst/>
                <a:gdLst>
                  <a:gd name="T0" fmla="*/ 14 w 14"/>
                  <a:gd name="T1" fmla="*/ 6 h 20"/>
                  <a:gd name="T2" fmla="*/ 7 w 14"/>
                  <a:gd name="T3" fmla="*/ 0 h 20"/>
                  <a:gd name="T4" fmla="*/ 0 w 14"/>
                  <a:gd name="T5" fmla="*/ 1 h 20"/>
                  <a:gd name="T6" fmla="*/ 8 w 14"/>
                  <a:gd name="T7" fmla="*/ 20 h 20"/>
                  <a:gd name="T8" fmla="*/ 14 w 14"/>
                  <a:gd name="T9" fmla="*/ 6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0">
                    <a:moveTo>
                      <a:pt x="14" y="6"/>
                    </a:moveTo>
                    <a:lnTo>
                      <a:pt x="7" y="0"/>
                    </a:lnTo>
                    <a:lnTo>
                      <a:pt x="0" y="1"/>
                    </a:lnTo>
                    <a:lnTo>
                      <a:pt x="8" y="20"/>
                    </a:lnTo>
                    <a:lnTo>
                      <a:pt x="14" y="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6" name="Freeform 370">
                <a:extLst>
                  <a:ext uri="{FF2B5EF4-FFF2-40B4-BE49-F238E27FC236}">
                    <a16:creationId xmlns:a16="http://schemas.microsoft.com/office/drawing/2014/main" id="{CD284516-F9BC-B89F-B1D5-9ABB3B3E1C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27" y="1289"/>
                <a:ext cx="16" cy="39"/>
              </a:xfrm>
              <a:custGeom>
                <a:avLst/>
                <a:gdLst>
                  <a:gd name="T0" fmla="*/ 23 w 47"/>
                  <a:gd name="T1" fmla="*/ 0 h 118"/>
                  <a:gd name="T2" fmla="*/ 0 w 47"/>
                  <a:gd name="T3" fmla="*/ 56 h 118"/>
                  <a:gd name="T4" fmla="*/ 12 w 47"/>
                  <a:gd name="T5" fmla="*/ 109 h 118"/>
                  <a:gd name="T6" fmla="*/ 13 w 47"/>
                  <a:gd name="T7" fmla="*/ 115 h 118"/>
                  <a:gd name="T8" fmla="*/ 26 w 47"/>
                  <a:gd name="T9" fmla="*/ 108 h 118"/>
                  <a:gd name="T10" fmla="*/ 33 w 47"/>
                  <a:gd name="T11" fmla="*/ 113 h 118"/>
                  <a:gd name="T12" fmla="*/ 47 w 47"/>
                  <a:gd name="T13" fmla="*/ 118 h 118"/>
                  <a:gd name="T14" fmla="*/ 46 w 47"/>
                  <a:gd name="T15" fmla="*/ 112 h 118"/>
                  <a:gd name="T16" fmla="*/ 30 w 47"/>
                  <a:gd name="T17" fmla="*/ 87 h 118"/>
                  <a:gd name="T18" fmla="*/ 23 w 47"/>
                  <a:gd name="T19" fmla="*/ 0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7" h="118">
                    <a:moveTo>
                      <a:pt x="23" y="0"/>
                    </a:moveTo>
                    <a:lnTo>
                      <a:pt x="0" y="56"/>
                    </a:lnTo>
                    <a:lnTo>
                      <a:pt x="12" y="109"/>
                    </a:lnTo>
                    <a:lnTo>
                      <a:pt x="13" y="115"/>
                    </a:lnTo>
                    <a:lnTo>
                      <a:pt x="26" y="108"/>
                    </a:lnTo>
                    <a:lnTo>
                      <a:pt x="33" y="113"/>
                    </a:lnTo>
                    <a:lnTo>
                      <a:pt x="47" y="118"/>
                    </a:lnTo>
                    <a:lnTo>
                      <a:pt x="46" y="112"/>
                    </a:lnTo>
                    <a:lnTo>
                      <a:pt x="30" y="87"/>
                    </a:lnTo>
                    <a:lnTo>
                      <a:pt x="23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7" name="Freeform 371">
                <a:extLst>
                  <a:ext uri="{FF2B5EF4-FFF2-40B4-BE49-F238E27FC236}">
                    <a16:creationId xmlns:a16="http://schemas.microsoft.com/office/drawing/2014/main" id="{93EA5B8C-CFE4-A438-E5D2-18AB88609D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95" y="1357"/>
                <a:ext cx="52" cy="46"/>
              </a:xfrm>
              <a:custGeom>
                <a:avLst/>
                <a:gdLst>
                  <a:gd name="T0" fmla="*/ 38 w 154"/>
                  <a:gd name="T1" fmla="*/ 18 h 137"/>
                  <a:gd name="T2" fmla="*/ 10 w 154"/>
                  <a:gd name="T3" fmla="*/ 0 h 137"/>
                  <a:gd name="T4" fmla="*/ 12 w 154"/>
                  <a:gd name="T5" fmla="*/ 20 h 137"/>
                  <a:gd name="T6" fmla="*/ 5 w 154"/>
                  <a:gd name="T7" fmla="*/ 21 h 137"/>
                  <a:gd name="T8" fmla="*/ 0 w 154"/>
                  <a:gd name="T9" fmla="*/ 41 h 137"/>
                  <a:gd name="T10" fmla="*/ 1 w 154"/>
                  <a:gd name="T11" fmla="*/ 55 h 137"/>
                  <a:gd name="T12" fmla="*/ 16 w 154"/>
                  <a:gd name="T13" fmla="*/ 74 h 137"/>
                  <a:gd name="T14" fmla="*/ 5 w 154"/>
                  <a:gd name="T15" fmla="*/ 87 h 137"/>
                  <a:gd name="T16" fmla="*/ 12 w 154"/>
                  <a:gd name="T17" fmla="*/ 100 h 137"/>
                  <a:gd name="T18" fmla="*/ 27 w 154"/>
                  <a:gd name="T19" fmla="*/ 113 h 137"/>
                  <a:gd name="T20" fmla="*/ 39 w 154"/>
                  <a:gd name="T21" fmla="*/ 104 h 137"/>
                  <a:gd name="T22" fmla="*/ 53 w 154"/>
                  <a:gd name="T23" fmla="*/ 110 h 137"/>
                  <a:gd name="T24" fmla="*/ 59 w 154"/>
                  <a:gd name="T25" fmla="*/ 103 h 137"/>
                  <a:gd name="T26" fmla="*/ 74 w 154"/>
                  <a:gd name="T27" fmla="*/ 115 h 137"/>
                  <a:gd name="T28" fmla="*/ 88 w 154"/>
                  <a:gd name="T29" fmla="*/ 120 h 137"/>
                  <a:gd name="T30" fmla="*/ 109 w 154"/>
                  <a:gd name="T31" fmla="*/ 125 h 137"/>
                  <a:gd name="T32" fmla="*/ 124 w 154"/>
                  <a:gd name="T33" fmla="*/ 137 h 137"/>
                  <a:gd name="T34" fmla="*/ 136 w 154"/>
                  <a:gd name="T35" fmla="*/ 129 h 137"/>
                  <a:gd name="T36" fmla="*/ 154 w 154"/>
                  <a:gd name="T37" fmla="*/ 107 h 137"/>
                  <a:gd name="T38" fmla="*/ 146 w 154"/>
                  <a:gd name="T39" fmla="*/ 95 h 137"/>
                  <a:gd name="T40" fmla="*/ 119 w 154"/>
                  <a:gd name="T41" fmla="*/ 90 h 137"/>
                  <a:gd name="T42" fmla="*/ 105 w 154"/>
                  <a:gd name="T43" fmla="*/ 85 h 137"/>
                  <a:gd name="T44" fmla="*/ 105 w 154"/>
                  <a:gd name="T45" fmla="*/ 79 h 137"/>
                  <a:gd name="T46" fmla="*/ 90 w 154"/>
                  <a:gd name="T47" fmla="*/ 66 h 137"/>
                  <a:gd name="T48" fmla="*/ 89 w 154"/>
                  <a:gd name="T49" fmla="*/ 60 h 137"/>
                  <a:gd name="T50" fmla="*/ 82 w 154"/>
                  <a:gd name="T51" fmla="*/ 54 h 137"/>
                  <a:gd name="T52" fmla="*/ 81 w 154"/>
                  <a:gd name="T53" fmla="*/ 34 h 137"/>
                  <a:gd name="T54" fmla="*/ 73 w 154"/>
                  <a:gd name="T55" fmla="*/ 35 h 137"/>
                  <a:gd name="T56" fmla="*/ 53 w 154"/>
                  <a:gd name="T57" fmla="*/ 29 h 137"/>
                  <a:gd name="T58" fmla="*/ 38 w 154"/>
                  <a:gd name="T59" fmla="*/ 18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4" h="137">
                    <a:moveTo>
                      <a:pt x="38" y="18"/>
                    </a:moveTo>
                    <a:lnTo>
                      <a:pt x="10" y="0"/>
                    </a:lnTo>
                    <a:lnTo>
                      <a:pt x="12" y="20"/>
                    </a:lnTo>
                    <a:lnTo>
                      <a:pt x="5" y="21"/>
                    </a:lnTo>
                    <a:lnTo>
                      <a:pt x="0" y="41"/>
                    </a:lnTo>
                    <a:lnTo>
                      <a:pt x="1" y="55"/>
                    </a:lnTo>
                    <a:lnTo>
                      <a:pt x="16" y="74"/>
                    </a:lnTo>
                    <a:lnTo>
                      <a:pt x="5" y="87"/>
                    </a:lnTo>
                    <a:lnTo>
                      <a:pt x="12" y="100"/>
                    </a:lnTo>
                    <a:lnTo>
                      <a:pt x="27" y="113"/>
                    </a:lnTo>
                    <a:lnTo>
                      <a:pt x="39" y="104"/>
                    </a:lnTo>
                    <a:lnTo>
                      <a:pt x="53" y="110"/>
                    </a:lnTo>
                    <a:lnTo>
                      <a:pt x="59" y="103"/>
                    </a:lnTo>
                    <a:lnTo>
                      <a:pt x="74" y="115"/>
                    </a:lnTo>
                    <a:lnTo>
                      <a:pt x="88" y="120"/>
                    </a:lnTo>
                    <a:lnTo>
                      <a:pt x="109" y="125"/>
                    </a:lnTo>
                    <a:lnTo>
                      <a:pt x="124" y="137"/>
                    </a:lnTo>
                    <a:lnTo>
                      <a:pt x="136" y="129"/>
                    </a:lnTo>
                    <a:lnTo>
                      <a:pt x="154" y="107"/>
                    </a:lnTo>
                    <a:lnTo>
                      <a:pt x="146" y="95"/>
                    </a:lnTo>
                    <a:lnTo>
                      <a:pt x="119" y="90"/>
                    </a:lnTo>
                    <a:lnTo>
                      <a:pt x="105" y="85"/>
                    </a:lnTo>
                    <a:lnTo>
                      <a:pt x="105" y="79"/>
                    </a:lnTo>
                    <a:lnTo>
                      <a:pt x="90" y="66"/>
                    </a:lnTo>
                    <a:lnTo>
                      <a:pt x="89" y="60"/>
                    </a:lnTo>
                    <a:lnTo>
                      <a:pt x="82" y="54"/>
                    </a:lnTo>
                    <a:lnTo>
                      <a:pt x="81" y="34"/>
                    </a:lnTo>
                    <a:lnTo>
                      <a:pt x="73" y="35"/>
                    </a:lnTo>
                    <a:lnTo>
                      <a:pt x="53" y="29"/>
                    </a:lnTo>
                    <a:lnTo>
                      <a:pt x="38" y="1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8" name="Freeform 372">
                <a:extLst>
                  <a:ext uri="{FF2B5EF4-FFF2-40B4-BE49-F238E27FC236}">
                    <a16:creationId xmlns:a16="http://schemas.microsoft.com/office/drawing/2014/main" id="{BA3C81E2-EA31-88AD-DF5E-32B97CD2F2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68" y="1357"/>
                <a:ext cx="9" cy="8"/>
              </a:xfrm>
              <a:custGeom>
                <a:avLst/>
                <a:gdLst>
                  <a:gd name="T0" fmla="*/ 22 w 27"/>
                  <a:gd name="T1" fmla="*/ 25 h 25"/>
                  <a:gd name="T2" fmla="*/ 27 w 27"/>
                  <a:gd name="T3" fmla="*/ 19 h 25"/>
                  <a:gd name="T4" fmla="*/ 20 w 27"/>
                  <a:gd name="T5" fmla="*/ 12 h 25"/>
                  <a:gd name="T6" fmla="*/ 13 w 27"/>
                  <a:gd name="T7" fmla="*/ 12 h 25"/>
                  <a:gd name="T8" fmla="*/ 6 w 27"/>
                  <a:gd name="T9" fmla="*/ 0 h 25"/>
                  <a:gd name="T10" fmla="*/ 0 w 27"/>
                  <a:gd name="T11" fmla="*/ 7 h 25"/>
                  <a:gd name="T12" fmla="*/ 7 w 27"/>
                  <a:gd name="T13" fmla="*/ 20 h 25"/>
                  <a:gd name="T14" fmla="*/ 22 w 27"/>
                  <a:gd name="T15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7" h="25">
                    <a:moveTo>
                      <a:pt x="22" y="25"/>
                    </a:moveTo>
                    <a:lnTo>
                      <a:pt x="27" y="19"/>
                    </a:lnTo>
                    <a:lnTo>
                      <a:pt x="20" y="12"/>
                    </a:lnTo>
                    <a:lnTo>
                      <a:pt x="13" y="12"/>
                    </a:lnTo>
                    <a:lnTo>
                      <a:pt x="6" y="0"/>
                    </a:lnTo>
                    <a:lnTo>
                      <a:pt x="0" y="7"/>
                    </a:lnTo>
                    <a:lnTo>
                      <a:pt x="7" y="20"/>
                    </a:lnTo>
                    <a:lnTo>
                      <a:pt x="22" y="2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9" name="Freeform 373">
                <a:extLst>
                  <a:ext uri="{FF2B5EF4-FFF2-40B4-BE49-F238E27FC236}">
                    <a16:creationId xmlns:a16="http://schemas.microsoft.com/office/drawing/2014/main" id="{95D54EFA-AE8E-3103-923B-ADBFFC0BF2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91" y="1381"/>
                <a:ext cx="8" cy="5"/>
              </a:xfrm>
              <a:custGeom>
                <a:avLst/>
                <a:gdLst>
                  <a:gd name="T0" fmla="*/ 0 w 26"/>
                  <a:gd name="T1" fmla="*/ 9 h 14"/>
                  <a:gd name="T2" fmla="*/ 8 w 26"/>
                  <a:gd name="T3" fmla="*/ 14 h 14"/>
                  <a:gd name="T4" fmla="*/ 20 w 26"/>
                  <a:gd name="T5" fmla="*/ 13 h 14"/>
                  <a:gd name="T6" fmla="*/ 26 w 26"/>
                  <a:gd name="T7" fmla="*/ 0 h 14"/>
                  <a:gd name="T8" fmla="*/ 6 w 26"/>
                  <a:gd name="T9" fmla="*/ 2 h 14"/>
                  <a:gd name="T10" fmla="*/ 0 w 26"/>
                  <a:gd name="T11" fmla="*/ 9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14">
                    <a:moveTo>
                      <a:pt x="0" y="9"/>
                    </a:moveTo>
                    <a:lnTo>
                      <a:pt x="8" y="14"/>
                    </a:lnTo>
                    <a:lnTo>
                      <a:pt x="20" y="13"/>
                    </a:lnTo>
                    <a:lnTo>
                      <a:pt x="26" y="0"/>
                    </a:lnTo>
                    <a:lnTo>
                      <a:pt x="6" y="2"/>
                    </a:lnTo>
                    <a:lnTo>
                      <a:pt x="0" y="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0" name="Freeform 374">
                <a:extLst>
                  <a:ext uri="{FF2B5EF4-FFF2-40B4-BE49-F238E27FC236}">
                    <a16:creationId xmlns:a16="http://schemas.microsoft.com/office/drawing/2014/main" id="{D56DF27E-6A61-7148-8EBA-9D35BBD872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30" y="712"/>
                <a:ext cx="5" cy="7"/>
              </a:xfrm>
              <a:custGeom>
                <a:avLst/>
                <a:gdLst>
                  <a:gd name="T0" fmla="*/ 14 w 14"/>
                  <a:gd name="T1" fmla="*/ 12 h 21"/>
                  <a:gd name="T2" fmla="*/ 1 w 14"/>
                  <a:gd name="T3" fmla="*/ 21 h 21"/>
                  <a:gd name="T4" fmla="*/ 0 w 14"/>
                  <a:gd name="T5" fmla="*/ 14 h 21"/>
                  <a:gd name="T6" fmla="*/ 6 w 14"/>
                  <a:gd name="T7" fmla="*/ 0 h 21"/>
                  <a:gd name="T8" fmla="*/ 14 w 14"/>
                  <a:gd name="T9" fmla="*/ 12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1">
                    <a:moveTo>
                      <a:pt x="14" y="12"/>
                    </a:moveTo>
                    <a:lnTo>
                      <a:pt x="1" y="21"/>
                    </a:lnTo>
                    <a:lnTo>
                      <a:pt x="0" y="14"/>
                    </a:lnTo>
                    <a:lnTo>
                      <a:pt x="6" y="0"/>
                    </a:lnTo>
                    <a:lnTo>
                      <a:pt x="14" y="1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1" name="Freeform 375">
                <a:extLst>
                  <a:ext uri="{FF2B5EF4-FFF2-40B4-BE49-F238E27FC236}">
                    <a16:creationId xmlns:a16="http://schemas.microsoft.com/office/drawing/2014/main" id="{791D3A4C-F3BF-2878-AA98-B7714E44F4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39" y="734"/>
                <a:ext cx="5" cy="6"/>
              </a:xfrm>
              <a:custGeom>
                <a:avLst/>
                <a:gdLst>
                  <a:gd name="T0" fmla="*/ 5 w 13"/>
                  <a:gd name="T1" fmla="*/ 0 h 20"/>
                  <a:gd name="T2" fmla="*/ 0 w 13"/>
                  <a:gd name="T3" fmla="*/ 14 h 20"/>
                  <a:gd name="T4" fmla="*/ 7 w 13"/>
                  <a:gd name="T5" fmla="*/ 20 h 20"/>
                  <a:gd name="T6" fmla="*/ 13 w 13"/>
                  <a:gd name="T7" fmla="*/ 13 h 20"/>
                  <a:gd name="T8" fmla="*/ 12 w 13"/>
                  <a:gd name="T9" fmla="*/ 5 h 20"/>
                  <a:gd name="T10" fmla="*/ 5 w 13"/>
                  <a:gd name="T11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20">
                    <a:moveTo>
                      <a:pt x="5" y="0"/>
                    </a:moveTo>
                    <a:lnTo>
                      <a:pt x="0" y="14"/>
                    </a:lnTo>
                    <a:lnTo>
                      <a:pt x="7" y="20"/>
                    </a:lnTo>
                    <a:lnTo>
                      <a:pt x="13" y="13"/>
                    </a:lnTo>
                    <a:lnTo>
                      <a:pt x="12" y="5"/>
                    </a:lnTo>
                    <a:lnTo>
                      <a:pt x="5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2" name="Freeform 376">
                <a:extLst>
                  <a:ext uri="{FF2B5EF4-FFF2-40B4-BE49-F238E27FC236}">
                    <a16:creationId xmlns:a16="http://schemas.microsoft.com/office/drawing/2014/main" id="{590C3693-031A-4CB3-BFCA-FB62C26419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5" y="913"/>
                <a:ext cx="124" cy="68"/>
              </a:xfrm>
              <a:custGeom>
                <a:avLst/>
                <a:gdLst>
                  <a:gd name="T0" fmla="*/ 371 w 371"/>
                  <a:gd name="T1" fmla="*/ 160 h 202"/>
                  <a:gd name="T2" fmla="*/ 239 w 371"/>
                  <a:gd name="T3" fmla="*/ 112 h 202"/>
                  <a:gd name="T4" fmla="*/ 219 w 371"/>
                  <a:gd name="T5" fmla="*/ 120 h 202"/>
                  <a:gd name="T6" fmla="*/ 208 w 371"/>
                  <a:gd name="T7" fmla="*/ 147 h 202"/>
                  <a:gd name="T8" fmla="*/ 177 w 371"/>
                  <a:gd name="T9" fmla="*/ 164 h 202"/>
                  <a:gd name="T10" fmla="*/ 132 w 371"/>
                  <a:gd name="T11" fmla="*/ 202 h 202"/>
                  <a:gd name="T12" fmla="*/ 99 w 371"/>
                  <a:gd name="T13" fmla="*/ 198 h 202"/>
                  <a:gd name="T14" fmla="*/ 83 w 371"/>
                  <a:gd name="T15" fmla="*/ 173 h 202"/>
                  <a:gd name="T16" fmla="*/ 55 w 371"/>
                  <a:gd name="T17" fmla="*/ 162 h 202"/>
                  <a:gd name="T18" fmla="*/ 22 w 371"/>
                  <a:gd name="T19" fmla="*/ 92 h 202"/>
                  <a:gd name="T20" fmla="*/ 27 w 371"/>
                  <a:gd name="T21" fmla="*/ 71 h 202"/>
                  <a:gd name="T22" fmla="*/ 19 w 371"/>
                  <a:gd name="T23" fmla="*/ 52 h 202"/>
                  <a:gd name="T24" fmla="*/ 16 w 371"/>
                  <a:gd name="T25" fmla="*/ 31 h 202"/>
                  <a:gd name="T26" fmla="*/ 0 w 371"/>
                  <a:gd name="T27" fmla="*/ 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71" h="202">
                    <a:moveTo>
                      <a:pt x="371" y="160"/>
                    </a:moveTo>
                    <a:lnTo>
                      <a:pt x="239" y="112"/>
                    </a:lnTo>
                    <a:lnTo>
                      <a:pt x="219" y="120"/>
                    </a:lnTo>
                    <a:lnTo>
                      <a:pt x="208" y="147"/>
                    </a:lnTo>
                    <a:lnTo>
                      <a:pt x="177" y="164"/>
                    </a:lnTo>
                    <a:lnTo>
                      <a:pt x="132" y="202"/>
                    </a:lnTo>
                    <a:lnTo>
                      <a:pt x="99" y="198"/>
                    </a:lnTo>
                    <a:lnTo>
                      <a:pt x="83" y="173"/>
                    </a:lnTo>
                    <a:lnTo>
                      <a:pt x="55" y="162"/>
                    </a:lnTo>
                    <a:lnTo>
                      <a:pt x="22" y="92"/>
                    </a:lnTo>
                    <a:lnTo>
                      <a:pt x="27" y="71"/>
                    </a:lnTo>
                    <a:lnTo>
                      <a:pt x="19" y="52"/>
                    </a:lnTo>
                    <a:lnTo>
                      <a:pt x="16" y="3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3" name="Freeform 377">
                <a:extLst>
                  <a:ext uri="{FF2B5EF4-FFF2-40B4-BE49-F238E27FC236}">
                    <a16:creationId xmlns:a16="http://schemas.microsoft.com/office/drawing/2014/main" id="{EDD67D0F-5CC8-5EF4-82DD-8D5AE5BCB8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50" y="880"/>
                <a:ext cx="115" cy="61"/>
              </a:xfrm>
              <a:custGeom>
                <a:avLst/>
                <a:gdLst>
                  <a:gd name="T0" fmla="*/ 346 w 346"/>
                  <a:gd name="T1" fmla="*/ 101 h 183"/>
                  <a:gd name="T2" fmla="*/ 240 w 346"/>
                  <a:gd name="T3" fmla="*/ 117 h 183"/>
                  <a:gd name="T4" fmla="*/ 151 w 346"/>
                  <a:gd name="T5" fmla="*/ 105 h 183"/>
                  <a:gd name="T6" fmla="*/ 130 w 346"/>
                  <a:gd name="T7" fmla="*/ 93 h 183"/>
                  <a:gd name="T8" fmla="*/ 121 w 346"/>
                  <a:gd name="T9" fmla="*/ 68 h 183"/>
                  <a:gd name="T10" fmla="*/ 126 w 346"/>
                  <a:gd name="T11" fmla="*/ 47 h 183"/>
                  <a:gd name="T12" fmla="*/ 144 w 346"/>
                  <a:gd name="T13" fmla="*/ 25 h 183"/>
                  <a:gd name="T14" fmla="*/ 136 w 346"/>
                  <a:gd name="T15" fmla="*/ 0 h 183"/>
                  <a:gd name="T16" fmla="*/ 96 w 346"/>
                  <a:gd name="T17" fmla="*/ 10 h 183"/>
                  <a:gd name="T18" fmla="*/ 76 w 346"/>
                  <a:gd name="T19" fmla="*/ 5 h 183"/>
                  <a:gd name="T20" fmla="*/ 56 w 346"/>
                  <a:gd name="T21" fmla="*/ 13 h 183"/>
                  <a:gd name="T22" fmla="*/ 49 w 346"/>
                  <a:gd name="T23" fmla="*/ 14 h 183"/>
                  <a:gd name="T24" fmla="*/ 37 w 346"/>
                  <a:gd name="T25" fmla="*/ 22 h 183"/>
                  <a:gd name="T26" fmla="*/ 0 w 346"/>
                  <a:gd name="T27" fmla="*/ 59 h 183"/>
                  <a:gd name="T28" fmla="*/ 11 w 346"/>
                  <a:gd name="T29" fmla="*/ 111 h 183"/>
                  <a:gd name="T30" fmla="*/ 32 w 346"/>
                  <a:gd name="T31" fmla="*/ 123 h 183"/>
                  <a:gd name="T32" fmla="*/ 40 w 346"/>
                  <a:gd name="T33" fmla="*/ 129 h 183"/>
                  <a:gd name="T34" fmla="*/ 27 w 346"/>
                  <a:gd name="T35" fmla="*/ 137 h 183"/>
                  <a:gd name="T36" fmla="*/ 39 w 346"/>
                  <a:gd name="T37" fmla="*/ 183 h 183"/>
                  <a:gd name="T38" fmla="*/ 51 w 346"/>
                  <a:gd name="T39" fmla="*/ 182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46" h="183">
                    <a:moveTo>
                      <a:pt x="346" y="101"/>
                    </a:moveTo>
                    <a:lnTo>
                      <a:pt x="240" y="117"/>
                    </a:lnTo>
                    <a:lnTo>
                      <a:pt x="151" y="105"/>
                    </a:lnTo>
                    <a:lnTo>
                      <a:pt x="130" y="93"/>
                    </a:lnTo>
                    <a:lnTo>
                      <a:pt x="121" y="68"/>
                    </a:lnTo>
                    <a:lnTo>
                      <a:pt x="126" y="47"/>
                    </a:lnTo>
                    <a:lnTo>
                      <a:pt x="144" y="25"/>
                    </a:lnTo>
                    <a:lnTo>
                      <a:pt x="136" y="0"/>
                    </a:lnTo>
                    <a:lnTo>
                      <a:pt x="96" y="10"/>
                    </a:lnTo>
                    <a:lnTo>
                      <a:pt x="76" y="5"/>
                    </a:lnTo>
                    <a:lnTo>
                      <a:pt x="56" y="13"/>
                    </a:lnTo>
                    <a:lnTo>
                      <a:pt x="49" y="14"/>
                    </a:lnTo>
                    <a:lnTo>
                      <a:pt x="37" y="22"/>
                    </a:lnTo>
                    <a:lnTo>
                      <a:pt x="0" y="59"/>
                    </a:lnTo>
                    <a:lnTo>
                      <a:pt x="11" y="111"/>
                    </a:lnTo>
                    <a:lnTo>
                      <a:pt x="32" y="123"/>
                    </a:lnTo>
                    <a:lnTo>
                      <a:pt x="40" y="129"/>
                    </a:lnTo>
                    <a:lnTo>
                      <a:pt x="27" y="137"/>
                    </a:lnTo>
                    <a:lnTo>
                      <a:pt x="39" y="183"/>
                    </a:lnTo>
                    <a:lnTo>
                      <a:pt x="51" y="18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4" name="Freeform 378">
                <a:extLst>
                  <a:ext uri="{FF2B5EF4-FFF2-40B4-BE49-F238E27FC236}">
                    <a16:creationId xmlns:a16="http://schemas.microsoft.com/office/drawing/2014/main" id="{D9F84A03-349F-DAC6-253A-FD4A5DB221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3" y="876"/>
                <a:ext cx="34" cy="97"/>
              </a:xfrm>
              <a:custGeom>
                <a:avLst/>
                <a:gdLst>
                  <a:gd name="T0" fmla="*/ 0 w 102"/>
                  <a:gd name="T1" fmla="*/ 291 h 291"/>
                  <a:gd name="T2" fmla="*/ 12 w 102"/>
                  <a:gd name="T3" fmla="*/ 270 h 291"/>
                  <a:gd name="T4" fmla="*/ 68 w 102"/>
                  <a:gd name="T5" fmla="*/ 225 h 291"/>
                  <a:gd name="T6" fmla="*/ 78 w 102"/>
                  <a:gd name="T7" fmla="*/ 190 h 291"/>
                  <a:gd name="T8" fmla="*/ 95 w 102"/>
                  <a:gd name="T9" fmla="*/ 155 h 291"/>
                  <a:gd name="T10" fmla="*/ 80 w 102"/>
                  <a:gd name="T11" fmla="*/ 142 h 291"/>
                  <a:gd name="T12" fmla="*/ 78 w 102"/>
                  <a:gd name="T13" fmla="*/ 116 h 291"/>
                  <a:gd name="T14" fmla="*/ 95 w 102"/>
                  <a:gd name="T15" fmla="*/ 88 h 291"/>
                  <a:gd name="T16" fmla="*/ 102 w 102"/>
                  <a:gd name="T17" fmla="*/ 80 h 291"/>
                  <a:gd name="T18" fmla="*/ 66 w 102"/>
                  <a:gd name="T19" fmla="*/ 57 h 291"/>
                  <a:gd name="T20" fmla="*/ 44 w 102"/>
                  <a:gd name="T21" fmla="*/ 33 h 291"/>
                  <a:gd name="T22" fmla="*/ 22 w 102"/>
                  <a:gd name="T23" fmla="*/ 27 h 291"/>
                  <a:gd name="T24" fmla="*/ 21 w 102"/>
                  <a:gd name="T25" fmla="*/ 14 h 291"/>
                  <a:gd name="T26" fmla="*/ 27 w 102"/>
                  <a:gd name="T27" fmla="*/ 0 h 2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2" h="291">
                    <a:moveTo>
                      <a:pt x="0" y="291"/>
                    </a:moveTo>
                    <a:lnTo>
                      <a:pt x="12" y="270"/>
                    </a:lnTo>
                    <a:lnTo>
                      <a:pt x="68" y="225"/>
                    </a:lnTo>
                    <a:lnTo>
                      <a:pt x="78" y="190"/>
                    </a:lnTo>
                    <a:lnTo>
                      <a:pt x="95" y="155"/>
                    </a:lnTo>
                    <a:lnTo>
                      <a:pt x="80" y="142"/>
                    </a:lnTo>
                    <a:lnTo>
                      <a:pt x="78" y="116"/>
                    </a:lnTo>
                    <a:lnTo>
                      <a:pt x="95" y="88"/>
                    </a:lnTo>
                    <a:lnTo>
                      <a:pt x="102" y="80"/>
                    </a:lnTo>
                    <a:lnTo>
                      <a:pt x="66" y="57"/>
                    </a:lnTo>
                    <a:lnTo>
                      <a:pt x="44" y="33"/>
                    </a:lnTo>
                    <a:lnTo>
                      <a:pt x="22" y="27"/>
                    </a:lnTo>
                    <a:lnTo>
                      <a:pt x="21" y="14"/>
                    </a:lnTo>
                    <a:lnTo>
                      <a:pt x="27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5" name="Freeform 379">
                <a:extLst>
                  <a:ext uri="{FF2B5EF4-FFF2-40B4-BE49-F238E27FC236}">
                    <a16:creationId xmlns:a16="http://schemas.microsoft.com/office/drawing/2014/main" id="{507DAACB-5A84-577C-78A8-9B0B5ECF0D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31" y="967"/>
                <a:ext cx="60" cy="267"/>
              </a:xfrm>
              <a:custGeom>
                <a:avLst/>
                <a:gdLst>
                  <a:gd name="T0" fmla="*/ 174 w 181"/>
                  <a:gd name="T1" fmla="*/ 0 h 802"/>
                  <a:gd name="T2" fmla="*/ 169 w 181"/>
                  <a:gd name="T3" fmla="*/ 20 h 802"/>
                  <a:gd name="T4" fmla="*/ 173 w 181"/>
                  <a:gd name="T5" fmla="*/ 60 h 802"/>
                  <a:gd name="T6" fmla="*/ 162 w 181"/>
                  <a:gd name="T7" fmla="*/ 95 h 802"/>
                  <a:gd name="T8" fmla="*/ 180 w 181"/>
                  <a:gd name="T9" fmla="*/ 147 h 802"/>
                  <a:gd name="T10" fmla="*/ 175 w 181"/>
                  <a:gd name="T11" fmla="*/ 160 h 802"/>
                  <a:gd name="T12" fmla="*/ 179 w 181"/>
                  <a:gd name="T13" fmla="*/ 207 h 802"/>
                  <a:gd name="T14" fmla="*/ 150 w 181"/>
                  <a:gd name="T15" fmla="*/ 250 h 802"/>
                  <a:gd name="T16" fmla="*/ 139 w 181"/>
                  <a:gd name="T17" fmla="*/ 279 h 802"/>
                  <a:gd name="T18" fmla="*/ 144 w 181"/>
                  <a:gd name="T19" fmla="*/ 338 h 802"/>
                  <a:gd name="T20" fmla="*/ 153 w 181"/>
                  <a:gd name="T21" fmla="*/ 358 h 802"/>
                  <a:gd name="T22" fmla="*/ 150 w 181"/>
                  <a:gd name="T23" fmla="*/ 391 h 802"/>
                  <a:gd name="T24" fmla="*/ 158 w 181"/>
                  <a:gd name="T25" fmla="*/ 410 h 802"/>
                  <a:gd name="T26" fmla="*/ 164 w 181"/>
                  <a:gd name="T27" fmla="*/ 484 h 802"/>
                  <a:gd name="T28" fmla="*/ 180 w 181"/>
                  <a:gd name="T29" fmla="*/ 510 h 802"/>
                  <a:gd name="T30" fmla="*/ 178 w 181"/>
                  <a:gd name="T31" fmla="*/ 550 h 802"/>
                  <a:gd name="T32" fmla="*/ 181 w 181"/>
                  <a:gd name="T33" fmla="*/ 590 h 802"/>
                  <a:gd name="T34" fmla="*/ 150 w 181"/>
                  <a:gd name="T35" fmla="*/ 607 h 802"/>
                  <a:gd name="T36" fmla="*/ 108 w 181"/>
                  <a:gd name="T37" fmla="*/ 603 h 802"/>
                  <a:gd name="T38" fmla="*/ 97 w 181"/>
                  <a:gd name="T39" fmla="*/ 618 h 802"/>
                  <a:gd name="T40" fmla="*/ 78 w 181"/>
                  <a:gd name="T41" fmla="*/ 627 h 802"/>
                  <a:gd name="T42" fmla="*/ 57 w 181"/>
                  <a:gd name="T43" fmla="*/ 695 h 802"/>
                  <a:gd name="T44" fmla="*/ 38 w 181"/>
                  <a:gd name="T45" fmla="*/ 710 h 802"/>
                  <a:gd name="T46" fmla="*/ 41 w 181"/>
                  <a:gd name="T47" fmla="*/ 737 h 802"/>
                  <a:gd name="T48" fmla="*/ 22 w 181"/>
                  <a:gd name="T49" fmla="*/ 752 h 802"/>
                  <a:gd name="T50" fmla="*/ 18 w 181"/>
                  <a:gd name="T51" fmla="*/ 780 h 802"/>
                  <a:gd name="T52" fmla="*/ 0 w 181"/>
                  <a:gd name="T53" fmla="*/ 802 h 8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81" h="802">
                    <a:moveTo>
                      <a:pt x="174" y="0"/>
                    </a:moveTo>
                    <a:lnTo>
                      <a:pt x="169" y="20"/>
                    </a:lnTo>
                    <a:lnTo>
                      <a:pt x="173" y="60"/>
                    </a:lnTo>
                    <a:lnTo>
                      <a:pt x="162" y="95"/>
                    </a:lnTo>
                    <a:lnTo>
                      <a:pt x="180" y="147"/>
                    </a:lnTo>
                    <a:lnTo>
                      <a:pt x="175" y="160"/>
                    </a:lnTo>
                    <a:lnTo>
                      <a:pt x="179" y="207"/>
                    </a:lnTo>
                    <a:lnTo>
                      <a:pt x="150" y="250"/>
                    </a:lnTo>
                    <a:lnTo>
                      <a:pt x="139" y="279"/>
                    </a:lnTo>
                    <a:lnTo>
                      <a:pt x="144" y="338"/>
                    </a:lnTo>
                    <a:lnTo>
                      <a:pt x="153" y="358"/>
                    </a:lnTo>
                    <a:lnTo>
                      <a:pt x="150" y="391"/>
                    </a:lnTo>
                    <a:lnTo>
                      <a:pt x="158" y="410"/>
                    </a:lnTo>
                    <a:lnTo>
                      <a:pt x="164" y="484"/>
                    </a:lnTo>
                    <a:lnTo>
                      <a:pt x="180" y="510"/>
                    </a:lnTo>
                    <a:lnTo>
                      <a:pt x="178" y="550"/>
                    </a:lnTo>
                    <a:lnTo>
                      <a:pt x="181" y="590"/>
                    </a:lnTo>
                    <a:lnTo>
                      <a:pt x="150" y="607"/>
                    </a:lnTo>
                    <a:lnTo>
                      <a:pt x="108" y="603"/>
                    </a:lnTo>
                    <a:lnTo>
                      <a:pt x="97" y="618"/>
                    </a:lnTo>
                    <a:lnTo>
                      <a:pt x="78" y="627"/>
                    </a:lnTo>
                    <a:lnTo>
                      <a:pt x="57" y="695"/>
                    </a:lnTo>
                    <a:lnTo>
                      <a:pt x="38" y="710"/>
                    </a:lnTo>
                    <a:lnTo>
                      <a:pt x="41" y="737"/>
                    </a:lnTo>
                    <a:lnTo>
                      <a:pt x="22" y="752"/>
                    </a:lnTo>
                    <a:lnTo>
                      <a:pt x="18" y="780"/>
                    </a:lnTo>
                    <a:lnTo>
                      <a:pt x="0" y="80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6" name="Freeform 380">
                <a:extLst>
                  <a:ext uri="{FF2B5EF4-FFF2-40B4-BE49-F238E27FC236}">
                    <a16:creationId xmlns:a16="http://schemas.microsoft.com/office/drawing/2014/main" id="{D4EF6E25-2699-09A7-FC1C-812AA79AAF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89" y="966"/>
                <a:ext cx="54" cy="8"/>
              </a:xfrm>
              <a:custGeom>
                <a:avLst/>
                <a:gdLst>
                  <a:gd name="T0" fmla="*/ 162 w 162"/>
                  <a:gd name="T1" fmla="*/ 20 h 23"/>
                  <a:gd name="T2" fmla="*/ 130 w 162"/>
                  <a:gd name="T3" fmla="*/ 23 h 23"/>
                  <a:gd name="T4" fmla="*/ 107 w 162"/>
                  <a:gd name="T5" fmla="*/ 5 h 23"/>
                  <a:gd name="T6" fmla="*/ 94 w 162"/>
                  <a:gd name="T7" fmla="*/ 0 h 23"/>
                  <a:gd name="T8" fmla="*/ 76 w 162"/>
                  <a:gd name="T9" fmla="*/ 21 h 23"/>
                  <a:gd name="T10" fmla="*/ 56 w 162"/>
                  <a:gd name="T11" fmla="*/ 23 h 23"/>
                  <a:gd name="T12" fmla="*/ 13 w 162"/>
                  <a:gd name="T13" fmla="*/ 1 h 23"/>
                  <a:gd name="T14" fmla="*/ 0 w 162"/>
                  <a:gd name="T15" fmla="*/ 2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2" h="23">
                    <a:moveTo>
                      <a:pt x="162" y="20"/>
                    </a:moveTo>
                    <a:lnTo>
                      <a:pt x="130" y="23"/>
                    </a:lnTo>
                    <a:lnTo>
                      <a:pt x="107" y="5"/>
                    </a:lnTo>
                    <a:lnTo>
                      <a:pt x="94" y="0"/>
                    </a:lnTo>
                    <a:lnTo>
                      <a:pt x="76" y="21"/>
                    </a:lnTo>
                    <a:lnTo>
                      <a:pt x="56" y="23"/>
                    </a:lnTo>
                    <a:lnTo>
                      <a:pt x="13" y="1"/>
                    </a:lnTo>
                    <a:lnTo>
                      <a:pt x="0" y="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7" name="Freeform 381">
                <a:extLst>
                  <a:ext uri="{FF2B5EF4-FFF2-40B4-BE49-F238E27FC236}">
                    <a16:creationId xmlns:a16="http://schemas.microsoft.com/office/drawing/2014/main" id="{3AD78FAE-25F3-A46C-7E1C-65FA4A75B5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3" y="811"/>
                <a:ext cx="4" cy="7"/>
              </a:xfrm>
              <a:custGeom>
                <a:avLst/>
                <a:gdLst>
                  <a:gd name="T0" fmla="*/ 6 w 13"/>
                  <a:gd name="T1" fmla="*/ 20 h 21"/>
                  <a:gd name="T2" fmla="*/ 13 w 13"/>
                  <a:gd name="T3" fmla="*/ 13 h 21"/>
                  <a:gd name="T4" fmla="*/ 10 w 13"/>
                  <a:gd name="T5" fmla="*/ 0 h 21"/>
                  <a:gd name="T6" fmla="*/ 5 w 13"/>
                  <a:gd name="T7" fmla="*/ 7 h 21"/>
                  <a:gd name="T8" fmla="*/ 0 w 13"/>
                  <a:gd name="T9" fmla="*/ 21 h 21"/>
                  <a:gd name="T10" fmla="*/ 6 w 13"/>
                  <a:gd name="T11" fmla="*/ 2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21">
                    <a:moveTo>
                      <a:pt x="6" y="20"/>
                    </a:moveTo>
                    <a:lnTo>
                      <a:pt x="13" y="13"/>
                    </a:lnTo>
                    <a:lnTo>
                      <a:pt x="10" y="0"/>
                    </a:lnTo>
                    <a:lnTo>
                      <a:pt x="5" y="7"/>
                    </a:lnTo>
                    <a:lnTo>
                      <a:pt x="0" y="21"/>
                    </a:lnTo>
                    <a:lnTo>
                      <a:pt x="6" y="2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8" name="Freeform 382">
                <a:extLst>
                  <a:ext uri="{FF2B5EF4-FFF2-40B4-BE49-F238E27FC236}">
                    <a16:creationId xmlns:a16="http://schemas.microsoft.com/office/drawing/2014/main" id="{3CE5EA6F-9640-9C4F-1657-26CB2331BC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19" y="900"/>
                <a:ext cx="35" cy="31"/>
              </a:xfrm>
              <a:custGeom>
                <a:avLst/>
                <a:gdLst>
                  <a:gd name="T0" fmla="*/ 101 w 106"/>
                  <a:gd name="T1" fmla="*/ 91 h 91"/>
                  <a:gd name="T2" fmla="*/ 106 w 106"/>
                  <a:gd name="T3" fmla="*/ 69 h 91"/>
                  <a:gd name="T4" fmla="*/ 92 w 106"/>
                  <a:gd name="T5" fmla="*/ 58 h 91"/>
                  <a:gd name="T6" fmla="*/ 81 w 106"/>
                  <a:gd name="T7" fmla="*/ 18 h 91"/>
                  <a:gd name="T8" fmla="*/ 60 w 106"/>
                  <a:gd name="T9" fmla="*/ 0 h 91"/>
                  <a:gd name="T10" fmla="*/ 6 w 106"/>
                  <a:gd name="T11" fmla="*/ 5 h 91"/>
                  <a:gd name="T12" fmla="*/ 0 w 106"/>
                  <a:gd name="T13" fmla="*/ 12 h 91"/>
                  <a:gd name="T14" fmla="*/ 16 w 106"/>
                  <a:gd name="T15" fmla="*/ 38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6" h="91">
                    <a:moveTo>
                      <a:pt x="101" y="91"/>
                    </a:moveTo>
                    <a:lnTo>
                      <a:pt x="106" y="69"/>
                    </a:lnTo>
                    <a:lnTo>
                      <a:pt x="92" y="58"/>
                    </a:lnTo>
                    <a:lnTo>
                      <a:pt x="81" y="18"/>
                    </a:lnTo>
                    <a:lnTo>
                      <a:pt x="60" y="0"/>
                    </a:lnTo>
                    <a:lnTo>
                      <a:pt x="6" y="5"/>
                    </a:lnTo>
                    <a:lnTo>
                      <a:pt x="0" y="12"/>
                    </a:lnTo>
                    <a:lnTo>
                      <a:pt x="16" y="3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9" name="Freeform 383">
                <a:extLst>
                  <a:ext uri="{FF2B5EF4-FFF2-40B4-BE49-F238E27FC236}">
                    <a16:creationId xmlns:a16="http://schemas.microsoft.com/office/drawing/2014/main" id="{D0B5526B-D04A-8D84-0855-160BE62DB1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24" y="913"/>
                <a:ext cx="29" cy="23"/>
              </a:xfrm>
              <a:custGeom>
                <a:avLst/>
                <a:gdLst>
                  <a:gd name="T0" fmla="*/ 85 w 85"/>
                  <a:gd name="T1" fmla="*/ 53 h 68"/>
                  <a:gd name="T2" fmla="*/ 53 w 85"/>
                  <a:gd name="T3" fmla="*/ 68 h 68"/>
                  <a:gd name="T4" fmla="*/ 45 w 85"/>
                  <a:gd name="T5" fmla="*/ 49 h 68"/>
                  <a:gd name="T6" fmla="*/ 38 w 85"/>
                  <a:gd name="T7" fmla="*/ 43 h 68"/>
                  <a:gd name="T8" fmla="*/ 16 w 85"/>
                  <a:gd name="T9" fmla="*/ 38 h 68"/>
                  <a:gd name="T10" fmla="*/ 2 w 85"/>
                  <a:gd name="T11" fmla="*/ 12 h 68"/>
                  <a:gd name="T12" fmla="*/ 0 w 85"/>
                  <a:gd name="T13" fmla="*/ 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5" h="68">
                    <a:moveTo>
                      <a:pt x="85" y="53"/>
                    </a:moveTo>
                    <a:lnTo>
                      <a:pt x="53" y="68"/>
                    </a:lnTo>
                    <a:lnTo>
                      <a:pt x="45" y="49"/>
                    </a:lnTo>
                    <a:lnTo>
                      <a:pt x="38" y="43"/>
                    </a:lnTo>
                    <a:lnTo>
                      <a:pt x="16" y="38"/>
                    </a:lnTo>
                    <a:lnTo>
                      <a:pt x="2" y="1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0" name="Freeform 384">
                <a:extLst>
                  <a:ext uri="{FF2B5EF4-FFF2-40B4-BE49-F238E27FC236}">
                    <a16:creationId xmlns:a16="http://schemas.microsoft.com/office/drawing/2014/main" id="{33DCE161-0E38-B7D1-E77C-BAA187A9A8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53" y="931"/>
                <a:ext cx="14" cy="19"/>
              </a:xfrm>
              <a:custGeom>
                <a:avLst/>
                <a:gdLst>
                  <a:gd name="T0" fmla="*/ 43 w 43"/>
                  <a:gd name="T1" fmla="*/ 29 h 58"/>
                  <a:gd name="T2" fmla="*/ 19 w 43"/>
                  <a:gd name="T3" fmla="*/ 58 h 58"/>
                  <a:gd name="T4" fmla="*/ 12 w 43"/>
                  <a:gd name="T5" fmla="*/ 45 h 58"/>
                  <a:gd name="T6" fmla="*/ 23 w 43"/>
                  <a:gd name="T7" fmla="*/ 24 h 58"/>
                  <a:gd name="T8" fmla="*/ 0 w 43"/>
                  <a:gd name="T9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" h="58">
                    <a:moveTo>
                      <a:pt x="43" y="29"/>
                    </a:moveTo>
                    <a:lnTo>
                      <a:pt x="19" y="58"/>
                    </a:lnTo>
                    <a:lnTo>
                      <a:pt x="12" y="45"/>
                    </a:lnTo>
                    <a:lnTo>
                      <a:pt x="23" y="24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1" name="Freeform 385">
                <a:extLst>
                  <a:ext uri="{FF2B5EF4-FFF2-40B4-BE49-F238E27FC236}">
                    <a16:creationId xmlns:a16="http://schemas.microsoft.com/office/drawing/2014/main" id="{DD82AA49-D2DD-21A5-8DB0-A09707BFC1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9" y="940"/>
                <a:ext cx="105" cy="150"/>
              </a:xfrm>
              <a:custGeom>
                <a:avLst/>
                <a:gdLst>
                  <a:gd name="T0" fmla="*/ 0 w 313"/>
                  <a:gd name="T1" fmla="*/ 450 h 450"/>
                  <a:gd name="T2" fmla="*/ 12 w 313"/>
                  <a:gd name="T3" fmla="*/ 437 h 450"/>
                  <a:gd name="T4" fmla="*/ 38 w 313"/>
                  <a:gd name="T5" fmla="*/ 433 h 450"/>
                  <a:gd name="T6" fmla="*/ 50 w 313"/>
                  <a:gd name="T7" fmla="*/ 406 h 450"/>
                  <a:gd name="T8" fmla="*/ 53 w 313"/>
                  <a:gd name="T9" fmla="*/ 372 h 450"/>
                  <a:gd name="T10" fmla="*/ 85 w 313"/>
                  <a:gd name="T11" fmla="*/ 362 h 450"/>
                  <a:gd name="T12" fmla="*/ 95 w 313"/>
                  <a:gd name="T13" fmla="*/ 321 h 450"/>
                  <a:gd name="T14" fmla="*/ 148 w 313"/>
                  <a:gd name="T15" fmla="*/ 316 h 450"/>
                  <a:gd name="T16" fmla="*/ 154 w 313"/>
                  <a:gd name="T17" fmla="*/ 303 h 450"/>
                  <a:gd name="T18" fmla="*/ 178 w 313"/>
                  <a:gd name="T19" fmla="*/ 279 h 450"/>
                  <a:gd name="T20" fmla="*/ 221 w 313"/>
                  <a:gd name="T21" fmla="*/ 296 h 450"/>
                  <a:gd name="T22" fmla="*/ 265 w 313"/>
                  <a:gd name="T23" fmla="*/ 272 h 450"/>
                  <a:gd name="T24" fmla="*/ 268 w 313"/>
                  <a:gd name="T25" fmla="*/ 231 h 450"/>
                  <a:gd name="T26" fmla="*/ 287 w 313"/>
                  <a:gd name="T27" fmla="*/ 216 h 450"/>
                  <a:gd name="T28" fmla="*/ 284 w 313"/>
                  <a:gd name="T29" fmla="*/ 116 h 450"/>
                  <a:gd name="T30" fmla="*/ 313 w 313"/>
                  <a:gd name="T31" fmla="*/ 66 h 450"/>
                  <a:gd name="T32" fmla="*/ 307 w 313"/>
                  <a:gd name="T33" fmla="*/ 6 h 450"/>
                  <a:gd name="T34" fmla="*/ 300 w 313"/>
                  <a:gd name="T35" fmla="*/ 0 h 450"/>
                  <a:gd name="T36" fmla="*/ 293 w 313"/>
                  <a:gd name="T37" fmla="*/ 1 h 4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13" h="450">
                    <a:moveTo>
                      <a:pt x="0" y="450"/>
                    </a:moveTo>
                    <a:lnTo>
                      <a:pt x="12" y="437"/>
                    </a:lnTo>
                    <a:lnTo>
                      <a:pt x="38" y="433"/>
                    </a:lnTo>
                    <a:lnTo>
                      <a:pt x="50" y="406"/>
                    </a:lnTo>
                    <a:lnTo>
                      <a:pt x="53" y="372"/>
                    </a:lnTo>
                    <a:lnTo>
                      <a:pt x="85" y="362"/>
                    </a:lnTo>
                    <a:lnTo>
                      <a:pt x="95" y="321"/>
                    </a:lnTo>
                    <a:lnTo>
                      <a:pt x="148" y="316"/>
                    </a:lnTo>
                    <a:lnTo>
                      <a:pt x="154" y="303"/>
                    </a:lnTo>
                    <a:lnTo>
                      <a:pt x="178" y="279"/>
                    </a:lnTo>
                    <a:lnTo>
                      <a:pt x="221" y="296"/>
                    </a:lnTo>
                    <a:lnTo>
                      <a:pt x="265" y="272"/>
                    </a:lnTo>
                    <a:lnTo>
                      <a:pt x="268" y="231"/>
                    </a:lnTo>
                    <a:lnTo>
                      <a:pt x="287" y="216"/>
                    </a:lnTo>
                    <a:lnTo>
                      <a:pt x="284" y="116"/>
                    </a:lnTo>
                    <a:lnTo>
                      <a:pt x="313" y="66"/>
                    </a:lnTo>
                    <a:lnTo>
                      <a:pt x="307" y="6"/>
                    </a:lnTo>
                    <a:lnTo>
                      <a:pt x="300" y="0"/>
                    </a:lnTo>
                    <a:lnTo>
                      <a:pt x="293" y="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2" name="Freeform 386">
                <a:extLst>
                  <a:ext uri="{FF2B5EF4-FFF2-40B4-BE49-F238E27FC236}">
                    <a16:creationId xmlns:a16="http://schemas.microsoft.com/office/drawing/2014/main" id="{5F7AB0EA-3BC6-3D81-743A-261449F2FB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7" y="1090"/>
                <a:ext cx="58" cy="198"/>
              </a:xfrm>
              <a:custGeom>
                <a:avLst/>
                <a:gdLst>
                  <a:gd name="T0" fmla="*/ 6 w 173"/>
                  <a:gd name="T1" fmla="*/ 0 h 595"/>
                  <a:gd name="T2" fmla="*/ 22 w 173"/>
                  <a:gd name="T3" fmla="*/ 33 h 595"/>
                  <a:gd name="T4" fmla="*/ 33 w 173"/>
                  <a:gd name="T5" fmla="*/ 78 h 595"/>
                  <a:gd name="T6" fmla="*/ 65 w 173"/>
                  <a:gd name="T7" fmla="*/ 69 h 595"/>
                  <a:gd name="T8" fmla="*/ 87 w 173"/>
                  <a:gd name="T9" fmla="*/ 80 h 595"/>
                  <a:gd name="T10" fmla="*/ 68 w 173"/>
                  <a:gd name="T11" fmla="*/ 95 h 595"/>
                  <a:gd name="T12" fmla="*/ 17 w 173"/>
                  <a:gd name="T13" fmla="*/ 114 h 595"/>
                  <a:gd name="T14" fmla="*/ 4 w 173"/>
                  <a:gd name="T15" fmla="*/ 128 h 595"/>
                  <a:gd name="T16" fmla="*/ 0 w 173"/>
                  <a:gd name="T17" fmla="*/ 155 h 595"/>
                  <a:gd name="T18" fmla="*/ 96 w 173"/>
                  <a:gd name="T19" fmla="*/ 181 h 595"/>
                  <a:gd name="T20" fmla="*/ 118 w 173"/>
                  <a:gd name="T21" fmla="*/ 199 h 595"/>
                  <a:gd name="T22" fmla="*/ 144 w 173"/>
                  <a:gd name="T23" fmla="*/ 263 h 595"/>
                  <a:gd name="T24" fmla="*/ 120 w 173"/>
                  <a:gd name="T25" fmla="*/ 292 h 595"/>
                  <a:gd name="T26" fmla="*/ 124 w 173"/>
                  <a:gd name="T27" fmla="*/ 339 h 595"/>
                  <a:gd name="T28" fmla="*/ 138 w 173"/>
                  <a:gd name="T29" fmla="*/ 344 h 595"/>
                  <a:gd name="T30" fmla="*/ 163 w 173"/>
                  <a:gd name="T31" fmla="*/ 328 h 595"/>
                  <a:gd name="T32" fmla="*/ 173 w 173"/>
                  <a:gd name="T33" fmla="*/ 355 h 595"/>
                  <a:gd name="T34" fmla="*/ 138 w 173"/>
                  <a:gd name="T35" fmla="*/ 412 h 595"/>
                  <a:gd name="T36" fmla="*/ 113 w 173"/>
                  <a:gd name="T37" fmla="*/ 434 h 595"/>
                  <a:gd name="T38" fmla="*/ 142 w 173"/>
                  <a:gd name="T39" fmla="*/ 458 h 595"/>
                  <a:gd name="T40" fmla="*/ 99 w 173"/>
                  <a:gd name="T41" fmla="*/ 496 h 595"/>
                  <a:gd name="T42" fmla="*/ 115 w 173"/>
                  <a:gd name="T43" fmla="*/ 595 h 5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73" h="595">
                    <a:moveTo>
                      <a:pt x="6" y="0"/>
                    </a:moveTo>
                    <a:lnTo>
                      <a:pt x="22" y="33"/>
                    </a:lnTo>
                    <a:lnTo>
                      <a:pt x="33" y="78"/>
                    </a:lnTo>
                    <a:lnTo>
                      <a:pt x="65" y="69"/>
                    </a:lnTo>
                    <a:lnTo>
                      <a:pt x="87" y="80"/>
                    </a:lnTo>
                    <a:lnTo>
                      <a:pt x="68" y="95"/>
                    </a:lnTo>
                    <a:lnTo>
                      <a:pt x="17" y="114"/>
                    </a:lnTo>
                    <a:lnTo>
                      <a:pt x="4" y="128"/>
                    </a:lnTo>
                    <a:lnTo>
                      <a:pt x="0" y="155"/>
                    </a:lnTo>
                    <a:lnTo>
                      <a:pt x="96" y="181"/>
                    </a:lnTo>
                    <a:lnTo>
                      <a:pt x="118" y="199"/>
                    </a:lnTo>
                    <a:lnTo>
                      <a:pt x="144" y="263"/>
                    </a:lnTo>
                    <a:lnTo>
                      <a:pt x="120" y="292"/>
                    </a:lnTo>
                    <a:lnTo>
                      <a:pt x="124" y="339"/>
                    </a:lnTo>
                    <a:lnTo>
                      <a:pt x="138" y="344"/>
                    </a:lnTo>
                    <a:lnTo>
                      <a:pt x="163" y="328"/>
                    </a:lnTo>
                    <a:lnTo>
                      <a:pt x="173" y="355"/>
                    </a:lnTo>
                    <a:lnTo>
                      <a:pt x="138" y="412"/>
                    </a:lnTo>
                    <a:lnTo>
                      <a:pt x="113" y="434"/>
                    </a:lnTo>
                    <a:lnTo>
                      <a:pt x="142" y="458"/>
                    </a:lnTo>
                    <a:lnTo>
                      <a:pt x="99" y="496"/>
                    </a:lnTo>
                    <a:lnTo>
                      <a:pt x="115" y="59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3" name="Freeform 387">
                <a:extLst>
                  <a:ext uri="{FF2B5EF4-FFF2-40B4-BE49-F238E27FC236}">
                    <a16:creationId xmlns:a16="http://schemas.microsoft.com/office/drawing/2014/main" id="{98C812E8-F84E-682E-A758-BA451CC5F3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81" y="1351"/>
                <a:ext cx="178" cy="171"/>
              </a:xfrm>
              <a:custGeom>
                <a:avLst/>
                <a:gdLst>
                  <a:gd name="T0" fmla="*/ 74 w 534"/>
                  <a:gd name="T1" fmla="*/ 0 h 511"/>
                  <a:gd name="T2" fmla="*/ 77 w 534"/>
                  <a:gd name="T3" fmla="*/ 33 h 511"/>
                  <a:gd name="T4" fmla="*/ 52 w 534"/>
                  <a:gd name="T5" fmla="*/ 42 h 511"/>
                  <a:gd name="T6" fmla="*/ 0 w 534"/>
                  <a:gd name="T7" fmla="*/ 74 h 511"/>
                  <a:gd name="T8" fmla="*/ 25 w 534"/>
                  <a:gd name="T9" fmla="*/ 112 h 511"/>
                  <a:gd name="T10" fmla="*/ 28 w 534"/>
                  <a:gd name="T11" fmla="*/ 152 h 511"/>
                  <a:gd name="T12" fmla="*/ 49 w 534"/>
                  <a:gd name="T13" fmla="*/ 162 h 511"/>
                  <a:gd name="T14" fmla="*/ 44 w 534"/>
                  <a:gd name="T15" fmla="*/ 177 h 511"/>
                  <a:gd name="T16" fmla="*/ 10 w 534"/>
                  <a:gd name="T17" fmla="*/ 167 h 511"/>
                  <a:gd name="T18" fmla="*/ 2 w 534"/>
                  <a:gd name="T19" fmla="*/ 168 h 511"/>
                  <a:gd name="T20" fmla="*/ 4 w 534"/>
                  <a:gd name="T21" fmla="*/ 174 h 511"/>
                  <a:gd name="T22" fmla="*/ 81 w 534"/>
                  <a:gd name="T23" fmla="*/ 214 h 511"/>
                  <a:gd name="T24" fmla="*/ 100 w 534"/>
                  <a:gd name="T25" fmla="*/ 198 h 511"/>
                  <a:gd name="T26" fmla="*/ 120 w 534"/>
                  <a:gd name="T27" fmla="*/ 196 h 511"/>
                  <a:gd name="T28" fmla="*/ 191 w 534"/>
                  <a:gd name="T29" fmla="*/ 250 h 511"/>
                  <a:gd name="T30" fmla="*/ 263 w 534"/>
                  <a:gd name="T31" fmla="*/ 217 h 511"/>
                  <a:gd name="T32" fmla="*/ 287 w 534"/>
                  <a:gd name="T33" fmla="*/ 194 h 511"/>
                  <a:gd name="T34" fmla="*/ 340 w 534"/>
                  <a:gd name="T35" fmla="*/ 182 h 511"/>
                  <a:gd name="T36" fmla="*/ 366 w 534"/>
                  <a:gd name="T37" fmla="*/ 180 h 511"/>
                  <a:gd name="T38" fmla="*/ 420 w 534"/>
                  <a:gd name="T39" fmla="*/ 182 h 511"/>
                  <a:gd name="T40" fmla="*/ 469 w 534"/>
                  <a:gd name="T41" fmla="*/ 198 h 511"/>
                  <a:gd name="T42" fmla="*/ 534 w 534"/>
                  <a:gd name="T43" fmla="*/ 252 h 511"/>
                  <a:gd name="T44" fmla="*/ 528 w 534"/>
                  <a:gd name="T45" fmla="*/ 259 h 511"/>
                  <a:gd name="T46" fmla="*/ 478 w 534"/>
                  <a:gd name="T47" fmla="*/ 223 h 511"/>
                  <a:gd name="T48" fmla="*/ 396 w 534"/>
                  <a:gd name="T49" fmla="*/ 204 h 511"/>
                  <a:gd name="T50" fmla="*/ 370 w 534"/>
                  <a:gd name="T51" fmla="*/ 214 h 511"/>
                  <a:gd name="T52" fmla="*/ 297 w 534"/>
                  <a:gd name="T53" fmla="*/ 227 h 511"/>
                  <a:gd name="T54" fmla="*/ 280 w 534"/>
                  <a:gd name="T55" fmla="*/ 255 h 511"/>
                  <a:gd name="T56" fmla="*/ 289 w 534"/>
                  <a:gd name="T57" fmla="*/ 295 h 511"/>
                  <a:gd name="T58" fmla="*/ 280 w 534"/>
                  <a:gd name="T59" fmla="*/ 336 h 511"/>
                  <a:gd name="T60" fmla="*/ 268 w 534"/>
                  <a:gd name="T61" fmla="*/ 351 h 511"/>
                  <a:gd name="T62" fmla="*/ 242 w 534"/>
                  <a:gd name="T63" fmla="*/ 353 h 511"/>
                  <a:gd name="T64" fmla="*/ 223 w 534"/>
                  <a:gd name="T65" fmla="*/ 368 h 511"/>
                  <a:gd name="T66" fmla="*/ 356 w 534"/>
                  <a:gd name="T67" fmla="*/ 423 h 511"/>
                  <a:gd name="T68" fmla="*/ 363 w 534"/>
                  <a:gd name="T69" fmla="*/ 429 h 511"/>
                  <a:gd name="T70" fmla="*/ 400 w 534"/>
                  <a:gd name="T71" fmla="*/ 472 h 511"/>
                  <a:gd name="T72" fmla="*/ 417 w 534"/>
                  <a:gd name="T73" fmla="*/ 511 h 5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534" h="511">
                    <a:moveTo>
                      <a:pt x="74" y="0"/>
                    </a:moveTo>
                    <a:lnTo>
                      <a:pt x="77" y="33"/>
                    </a:lnTo>
                    <a:lnTo>
                      <a:pt x="52" y="42"/>
                    </a:lnTo>
                    <a:lnTo>
                      <a:pt x="0" y="74"/>
                    </a:lnTo>
                    <a:lnTo>
                      <a:pt x="25" y="112"/>
                    </a:lnTo>
                    <a:lnTo>
                      <a:pt x="28" y="152"/>
                    </a:lnTo>
                    <a:lnTo>
                      <a:pt x="49" y="162"/>
                    </a:lnTo>
                    <a:lnTo>
                      <a:pt x="44" y="177"/>
                    </a:lnTo>
                    <a:lnTo>
                      <a:pt x="10" y="167"/>
                    </a:lnTo>
                    <a:lnTo>
                      <a:pt x="2" y="168"/>
                    </a:lnTo>
                    <a:lnTo>
                      <a:pt x="4" y="174"/>
                    </a:lnTo>
                    <a:lnTo>
                      <a:pt x="81" y="214"/>
                    </a:lnTo>
                    <a:lnTo>
                      <a:pt x="100" y="198"/>
                    </a:lnTo>
                    <a:lnTo>
                      <a:pt x="120" y="196"/>
                    </a:lnTo>
                    <a:lnTo>
                      <a:pt x="191" y="250"/>
                    </a:lnTo>
                    <a:lnTo>
                      <a:pt x="263" y="217"/>
                    </a:lnTo>
                    <a:lnTo>
                      <a:pt x="287" y="194"/>
                    </a:lnTo>
                    <a:lnTo>
                      <a:pt x="340" y="182"/>
                    </a:lnTo>
                    <a:lnTo>
                      <a:pt x="366" y="180"/>
                    </a:lnTo>
                    <a:lnTo>
                      <a:pt x="420" y="182"/>
                    </a:lnTo>
                    <a:lnTo>
                      <a:pt x="469" y="198"/>
                    </a:lnTo>
                    <a:lnTo>
                      <a:pt x="534" y="252"/>
                    </a:lnTo>
                    <a:lnTo>
                      <a:pt x="528" y="259"/>
                    </a:lnTo>
                    <a:lnTo>
                      <a:pt x="478" y="223"/>
                    </a:lnTo>
                    <a:lnTo>
                      <a:pt x="396" y="204"/>
                    </a:lnTo>
                    <a:lnTo>
                      <a:pt x="370" y="214"/>
                    </a:lnTo>
                    <a:lnTo>
                      <a:pt x="297" y="227"/>
                    </a:lnTo>
                    <a:lnTo>
                      <a:pt x="280" y="255"/>
                    </a:lnTo>
                    <a:lnTo>
                      <a:pt x="289" y="295"/>
                    </a:lnTo>
                    <a:lnTo>
                      <a:pt x="280" y="336"/>
                    </a:lnTo>
                    <a:lnTo>
                      <a:pt x="268" y="351"/>
                    </a:lnTo>
                    <a:lnTo>
                      <a:pt x="242" y="353"/>
                    </a:lnTo>
                    <a:lnTo>
                      <a:pt x="223" y="368"/>
                    </a:lnTo>
                    <a:lnTo>
                      <a:pt x="356" y="423"/>
                    </a:lnTo>
                    <a:lnTo>
                      <a:pt x="363" y="429"/>
                    </a:lnTo>
                    <a:lnTo>
                      <a:pt x="400" y="472"/>
                    </a:lnTo>
                    <a:lnTo>
                      <a:pt x="417" y="51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4" name="Freeform 388">
                <a:extLst>
                  <a:ext uri="{FF2B5EF4-FFF2-40B4-BE49-F238E27FC236}">
                    <a16:creationId xmlns:a16="http://schemas.microsoft.com/office/drawing/2014/main" id="{01E90ADA-7700-0470-45D8-E3081084CB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64" y="1321"/>
                <a:ext cx="6" cy="7"/>
              </a:xfrm>
              <a:custGeom>
                <a:avLst/>
                <a:gdLst>
                  <a:gd name="T0" fmla="*/ 19 w 19"/>
                  <a:gd name="T1" fmla="*/ 0 h 21"/>
                  <a:gd name="T2" fmla="*/ 5 w 19"/>
                  <a:gd name="T3" fmla="*/ 1 h 21"/>
                  <a:gd name="T4" fmla="*/ 0 w 19"/>
                  <a:gd name="T5" fmla="*/ 15 h 21"/>
                  <a:gd name="T6" fmla="*/ 7 w 19"/>
                  <a:gd name="T7" fmla="*/ 21 h 21"/>
                  <a:gd name="T8" fmla="*/ 19 w 19"/>
                  <a:gd name="T9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21">
                    <a:moveTo>
                      <a:pt x="19" y="0"/>
                    </a:moveTo>
                    <a:lnTo>
                      <a:pt x="5" y="1"/>
                    </a:lnTo>
                    <a:lnTo>
                      <a:pt x="0" y="15"/>
                    </a:lnTo>
                    <a:lnTo>
                      <a:pt x="7" y="21"/>
                    </a:lnTo>
                    <a:lnTo>
                      <a:pt x="19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5" name="Freeform 389">
                <a:extLst>
                  <a:ext uri="{FF2B5EF4-FFF2-40B4-BE49-F238E27FC236}">
                    <a16:creationId xmlns:a16="http://schemas.microsoft.com/office/drawing/2014/main" id="{0C37B4A9-6C13-916B-663C-0740ECCC11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06" y="1288"/>
                <a:ext cx="102" cy="63"/>
              </a:xfrm>
              <a:custGeom>
                <a:avLst/>
                <a:gdLst>
                  <a:gd name="T0" fmla="*/ 299 w 307"/>
                  <a:gd name="T1" fmla="*/ 0 h 189"/>
                  <a:gd name="T2" fmla="*/ 307 w 307"/>
                  <a:gd name="T3" fmla="*/ 19 h 189"/>
                  <a:gd name="T4" fmla="*/ 289 w 307"/>
                  <a:gd name="T5" fmla="*/ 41 h 189"/>
                  <a:gd name="T6" fmla="*/ 288 w 307"/>
                  <a:gd name="T7" fmla="*/ 108 h 189"/>
                  <a:gd name="T8" fmla="*/ 275 w 307"/>
                  <a:gd name="T9" fmla="*/ 116 h 189"/>
                  <a:gd name="T10" fmla="*/ 262 w 307"/>
                  <a:gd name="T11" fmla="*/ 111 h 189"/>
                  <a:gd name="T12" fmla="*/ 249 w 307"/>
                  <a:gd name="T13" fmla="*/ 118 h 189"/>
                  <a:gd name="T14" fmla="*/ 232 w 307"/>
                  <a:gd name="T15" fmla="*/ 153 h 189"/>
                  <a:gd name="T16" fmla="*/ 219 w 307"/>
                  <a:gd name="T17" fmla="*/ 148 h 189"/>
                  <a:gd name="T18" fmla="*/ 216 w 307"/>
                  <a:gd name="T19" fmla="*/ 128 h 189"/>
                  <a:gd name="T20" fmla="*/ 171 w 307"/>
                  <a:gd name="T21" fmla="*/ 146 h 189"/>
                  <a:gd name="T22" fmla="*/ 164 w 307"/>
                  <a:gd name="T23" fmla="*/ 139 h 189"/>
                  <a:gd name="T24" fmla="*/ 163 w 307"/>
                  <a:gd name="T25" fmla="*/ 127 h 189"/>
                  <a:gd name="T26" fmla="*/ 135 w 307"/>
                  <a:gd name="T27" fmla="*/ 122 h 189"/>
                  <a:gd name="T28" fmla="*/ 107 w 307"/>
                  <a:gd name="T29" fmla="*/ 178 h 189"/>
                  <a:gd name="T30" fmla="*/ 47 w 307"/>
                  <a:gd name="T31" fmla="*/ 177 h 189"/>
                  <a:gd name="T32" fmla="*/ 31 w 307"/>
                  <a:gd name="T33" fmla="*/ 158 h 189"/>
                  <a:gd name="T34" fmla="*/ 13 w 307"/>
                  <a:gd name="T35" fmla="*/ 174 h 189"/>
                  <a:gd name="T36" fmla="*/ 0 w 307"/>
                  <a:gd name="T37" fmla="*/ 189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07" h="189">
                    <a:moveTo>
                      <a:pt x="299" y="0"/>
                    </a:moveTo>
                    <a:lnTo>
                      <a:pt x="307" y="19"/>
                    </a:lnTo>
                    <a:lnTo>
                      <a:pt x="289" y="41"/>
                    </a:lnTo>
                    <a:lnTo>
                      <a:pt x="288" y="108"/>
                    </a:lnTo>
                    <a:lnTo>
                      <a:pt x="275" y="116"/>
                    </a:lnTo>
                    <a:lnTo>
                      <a:pt x="262" y="111"/>
                    </a:lnTo>
                    <a:lnTo>
                      <a:pt x="249" y="118"/>
                    </a:lnTo>
                    <a:lnTo>
                      <a:pt x="232" y="153"/>
                    </a:lnTo>
                    <a:lnTo>
                      <a:pt x="219" y="148"/>
                    </a:lnTo>
                    <a:lnTo>
                      <a:pt x="216" y="128"/>
                    </a:lnTo>
                    <a:lnTo>
                      <a:pt x="171" y="146"/>
                    </a:lnTo>
                    <a:lnTo>
                      <a:pt x="164" y="139"/>
                    </a:lnTo>
                    <a:lnTo>
                      <a:pt x="163" y="127"/>
                    </a:lnTo>
                    <a:lnTo>
                      <a:pt x="135" y="122"/>
                    </a:lnTo>
                    <a:lnTo>
                      <a:pt x="107" y="178"/>
                    </a:lnTo>
                    <a:lnTo>
                      <a:pt x="47" y="177"/>
                    </a:lnTo>
                    <a:lnTo>
                      <a:pt x="31" y="158"/>
                    </a:lnTo>
                    <a:lnTo>
                      <a:pt x="13" y="174"/>
                    </a:lnTo>
                    <a:lnTo>
                      <a:pt x="0" y="18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6" name="Freeform 390">
                <a:extLst>
                  <a:ext uri="{FF2B5EF4-FFF2-40B4-BE49-F238E27FC236}">
                    <a16:creationId xmlns:a16="http://schemas.microsoft.com/office/drawing/2014/main" id="{DC1BBA61-0C81-75CD-E57F-C215672519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06" y="1221"/>
                <a:ext cx="224" cy="67"/>
              </a:xfrm>
              <a:custGeom>
                <a:avLst/>
                <a:gdLst>
                  <a:gd name="T0" fmla="*/ 673 w 673"/>
                  <a:gd name="T1" fmla="*/ 71 h 201"/>
                  <a:gd name="T2" fmla="*/ 583 w 673"/>
                  <a:gd name="T3" fmla="*/ 46 h 201"/>
                  <a:gd name="T4" fmla="*/ 559 w 673"/>
                  <a:gd name="T5" fmla="*/ 8 h 201"/>
                  <a:gd name="T6" fmla="*/ 498 w 673"/>
                  <a:gd name="T7" fmla="*/ 0 h 201"/>
                  <a:gd name="T8" fmla="*/ 491 w 673"/>
                  <a:gd name="T9" fmla="*/ 1 h 201"/>
                  <a:gd name="T10" fmla="*/ 500 w 673"/>
                  <a:gd name="T11" fmla="*/ 20 h 201"/>
                  <a:gd name="T12" fmla="*/ 494 w 673"/>
                  <a:gd name="T13" fmla="*/ 33 h 201"/>
                  <a:gd name="T14" fmla="*/ 409 w 673"/>
                  <a:gd name="T15" fmla="*/ 56 h 201"/>
                  <a:gd name="T16" fmla="*/ 377 w 673"/>
                  <a:gd name="T17" fmla="*/ 71 h 201"/>
                  <a:gd name="T18" fmla="*/ 349 w 673"/>
                  <a:gd name="T19" fmla="*/ 128 h 201"/>
                  <a:gd name="T20" fmla="*/ 315 w 673"/>
                  <a:gd name="T21" fmla="*/ 124 h 201"/>
                  <a:gd name="T22" fmla="*/ 296 w 673"/>
                  <a:gd name="T23" fmla="*/ 140 h 201"/>
                  <a:gd name="T24" fmla="*/ 186 w 673"/>
                  <a:gd name="T25" fmla="*/ 123 h 201"/>
                  <a:gd name="T26" fmla="*/ 109 w 673"/>
                  <a:gd name="T27" fmla="*/ 157 h 201"/>
                  <a:gd name="T28" fmla="*/ 109 w 673"/>
                  <a:gd name="T29" fmla="*/ 150 h 201"/>
                  <a:gd name="T30" fmla="*/ 101 w 673"/>
                  <a:gd name="T31" fmla="*/ 138 h 201"/>
                  <a:gd name="T32" fmla="*/ 69 w 673"/>
                  <a:gd name="T33" fmla="*/ 161 h 201"/>
                  <a:gd name="T34" fmla="*/ 43 w 673"/>
                  <a:gd name="T35" fmla="*/ 163 h 201"/>
                  <a:gd name="T36" fmla="*/ 31 w 673"/>
                  <a:gd name="T37" fmla="*/ 178 h 201"/>
                  <a:gd name="T38" fmla="*/ 11 w 673"/>
                  <a:gd name="T39" fmla="*/ 179 h 201"/>
                  <a:gd name="T40" fmla="*/ 0 w 673"/>
                  <a:gd name="T41" fmla="*/ 201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673" h="201">
                    <a:moveTo>
                      <a:pt x="673" y="71"/>
                    </a:moveTo>
                    <a:lnTo>
                      <a:pt x="583" y="46"/>
                    </a:lnTo>
                    <a:lnTo>
                      <a:pt x="559" y="8"/>
                    </a:lnTo>
                    <a:lnTo>
                      <a:pt x="498" y="0"/>
                    </a:lnTo>
                    <a:lnTo>
                      <a:pt x="491" y="1"/>
                    </a:lnTo>
                    <a:lnTo>
                      <a:pt x="500" y="20"/>
                    </a:lnTo>
                    <a:lnTo>
                      <a:pt x="494" y="33"/>
                    </a:lnTo>
                    <a:lnTo>
                      <a:pt x="409" y="56"/>
                    </a:lnTo>
                    <a:lnTo>
                      <a:pt x="377" y="71"/>
                    </a:lnTo>
                    <a:lnTo>
                      <a:pt x="349" y="128"/>
                    </a:lnTo>
                    <a:lnTo>
                      <a:pt x="315" y="124"/>
                    </a:lnTo>
                    <a:lnTo>
                      <a:pt x="296" y="140"/>
                    </a:lnTo>
                    <a:lnTo>
                      <a:pt x="186" y="123"/>
                    </a:lnTo>
                    <a:lnTo>
                      <a:pt x="109" y="157"/>
                    </a:lnTo>
                    <a:lnTo>
                      <a:pt x="109" y="150"/>
                    </a:lnTo>
                    <a:lnTo>
                      <a:pt x="101" y="138"/>
                    </a:lnTo>
                    <a:lnTo>
                      <a:pt x="69" y="161"/>
                    </a:lnTo>
                    <a:lnTo>
                      <a:pt x="43" y="163"/>
                    </a:lnTo>
                    <a:lnTo>
                      <a:pt x="31" y="178"/>
                    </a:lnTo>
                    <a:lnTo>
                      <a:pt x="11" y="179"/>
                    </a:lnTo>
                    <a:lnTo>
                      <a:pt x="0" y="20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7" name="Line 391">
                <a:extLst>
                  <a:ext uri="{FF2B5EF4-FFF2-40B4-BE49-F238E27FC236}">
                    <a16:creationId xmlns:a16="http://schemas.microsoft.com/office/drawing/2014/main" id="{6DDD1A0A-A7D2-CE00-7C30-4AE3A400A97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2830" y="1234"/>
                <a:ext cx="1" cy="11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8" name="Freeform 392">
                <a:extLst>
                  <a:ext uri="{FF2B5EF4-FFF2-40B4-BE49-F238E27FC236}">
                    <a16:creationId xmlns:a16="http://schemas.microsoft.com/office/drawing/2014/main" id="{16CC3F1F-FC74-7972-EC5A-0375E83207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97" y="1245"/>
                <a:ext cx="101" cy="290"/>
              </a:xfrm>
              <a:custGeom>
                <a:avLst/>
                <a:gdLst>
                  <a:gd name="T0" fmla="*/ 100 w 305"/>
                  <a:gd name="T1" fmla="*/ 0 h 869"/>
                  <a:gd name="T2" fmla="*/ 98 w 305"/>
                  <a:gd name="T3" fmla="*/ 30 h 869"/>
                  <a:gd name="T4" fmla="*/ 96 w 305"/>
                  <a:gd name="T5" fmla="*/ 47 h 869"/>
                  <a:gd name="T6" fmla="*/ 133 w 305"/>
                  <a:gd name="T7" fmla="*/ 84 h 869"/>
                  <a:gd name="T8" fmla="*/ 145 w 305"/>
                  <a:gd name="T9" fmla="*/ 130 h 869"/>
                  <a:gd name="T10" fmla="*/ 162 w 305"/>
                  <a:gd name="T11" fmla="*/ 175 h 869"/>
                  <a:gd name="T12" fmla="*/ 268 w 305"/>
                  <a:gd name="T13" fmla="*/ 226 h 869"/>
                  <a:gd name="T14" fmla="*/ 230 w 305"/>
                  <a:gd name="T15" fmla="*/ 257 h 869"/>
                  <a:gd name="T16" fmla="*/ 235 w 305"/>
                  <a:gd name="T17" fmla="*/ 276 h 869"/>
                  <a:gd name="T18" fmla="*/ 246 w 305"/>
                  <a:gd name="T19" fmla="*/ 276 h 869"/>
                  <a:gd name="T20" fmla="*/ 237 w 305"/>
                  <a:gd name="T21" fmla="*/ 329 h 869"/>
                  <a:gd name="T22" fmla="*/ 285 w 305"/>
                  <a:gd name="T23" fmla="*/ 345 h 869"/>
                  <a:gd name="T24" fmla="*/ 305 w 305"/>
                  <a:gd name="T25" fmla="*/ 411 h 869"/>
                  <a:gd name="T26" fmla="*/ 303 w 305"/>
                  <a:gd name="T27" fmla="*/ 464 h 869"/>
                  <a:gd name="T28" fmla="*/ 284 w 305"/>
                  <a:gd name="T29" fmla="*/ 479 h 869"/>
                  <a:gd name="T30" fmla="*/ 238 w 305"/>
                  <a:gd name="T31" fmla="*/ 483 h 869"/>
                  <a:gd name="T32" fmla="*/ 137 w 305"/>
                  <a:gd name="T33" fmla="*/ 480 h 869"/>
                  <a:gd name="T34" fmla="*/ 32 w 305"/>
                  <a:gd name="T35" fmla="*/ 510 h 869"/>
                  <a:gd name="T36" fmla="*/ 0 w 305"/>
                  <a:gd name="T37" fmla="*/ 533 h 869"/>
                  <a:gd name="T38" fmla="*/ 30 w 305"/>
                  <a:gd name="T39" fmla="*/ 557 h 869"/>
                  <a:gd name="T40" fmla="*/ 62 w 305"/>
                  <a:gd name="T41" fmla="*/ 614 h 869"/>
                  <a:gd name="T42" fmla="*/ 95 w 305"/>
                  <a:gd name="T43" fmla="*/ 611 h 869"/>
                  <a:gd name="T44" fmla="*/ 110 w 305"/>
                  <a:gd name="T45" fmla="*/ 624 h 869"/>
                  <a:gd name="T46" fmla="*/ 117 w 305"/>
                  <a:gd name="T47" fmla="*/ 696 h 869"/>
                  <a:gd name="T48" fmla="*/ 74 w 305"/>
                  <a:gd name="T49" fmla="*/ 741 h 869"/>
                  <a:gd name="T50" fmla="*/ 64 w 305"/>
                  <a:gd name="T51" fmla="*/ 776 h 869"/>
                  <a:gd name="T52" fmla="*/ 112 w 305"/>
                  <a:gd name="T53" fmla="*/ 798 h 869"/>
                  <a:gd name="T54" fmla="*/ 143 w 305"/>
                  <a:gd name="T55" fmla="*/ 828 h 869"/>
                  <a:gd name="T56" fmla="*/ 145 w 305"/>
                  <a:gd name="T57" fmla="*/ 855 h 869"/>
                  <a:gd name="T58" fmla="*/ 127 w 305"/>
                  <a:gd name="T59" fmla="*/ 869 h 8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05" h="869">
                    <a:moveTo>
                      <a:pt x="100" y="0"/>
                    </a:moveTo>
                    <a:lnTo>
                      <a:pt x="98" y="30"/>
                    </a:lnTo>
                    <a:lnTo>
                      <a:pt x="96" y="47"/>
                    </a:lnTo>
                    <a:lnTo>
                      <a:pt x="133" y="84"/>
                    </a:lnTo>
                    <a:lnTo>
                      <a:pt x="145" y="130"/>
                    </a:lnTo>
                    <a:lnTo>
                      <a:pt x="162" y="175"/>
                    </a:lnTo>
                    <a:lnTo>
                      <a:pt x="268" y="226"/>
                    </a:lnTo>
                    <a:lnTo>
                      <a:pt x="230" y="257"/>
                    </a:lnTo>
                    <a:lnTo>
                      <a:pt x="235" y="276"/>
                    </a:lnTo>
                    <a:lnTo>
                      <a:pt x="246" y="276"/>
                    </a:lnTo>
                    <a:lnTo>
                      <a:pt x="237" y="329"/>
                    </a:lnTo>
                    <a:lnTo>
                      <a:pt x="285" y="345"/>
                    </a:lnTo>
                    <a:lnTo>
                      <a:pt x="305" y="411"/>
                    </a:lnTo>
                    <a:lnTo>
                      <a:pt x="303" y="464"/>
                    </a:lnTo>
                    <a:lnTo>
                      <a:pt x="284" y="479"/>
                    </a:lnTo>
                    <a:lnTo>
                      <a:pt x="238" y="483"/>
                    </a:lnTo>
                    <a:lnTo>
                      <a:pt x="137" y="480"/>
                    </a:lnTo>
                    <a:lnTo>
                      <a:pt x="32" y="510"/>
                    </a:lnTo>
                    <a:lnTo>
                      <a:pt x="0" y="533"/>
                    </a:lnTo>
                    <a:lnTo>
                      <a:pt x="30" y="557"/>
                    </a:lnTo>
                    <a:lnTo>
                      <a:pt x="62" y="614"/>
                    </a:lnTo>
                    <a:lnTo>
                      <a:pt x="95" y="611"/>
                    </a:lnTo>
                    <a:lnTo>
                      <a:pt x="110" y="624"/>
                    </a:lnTo>
                    <a:lnTo>
                      <a:pt x="117" y="696"/>
                    </a:lnTo>
                    <a:lnTo>
                      <a:pt x="74" y="741"/>
                    </a:lnTo>
                    <a:lnTo>
                      <a:pt x="64" y="776"/>
                    </a:lnTo>
                    <a:lnTo>
                      <a:pt x="112" y="798"/>
                    </a:lnTo>
                    <a:lnTo>
                      <a:pt x="143" y="828"/>
                    </a:lnTo>
                    <a:lnTo>
                      <a:pt x="145" y="855"/>
                    </a:lnTo>
                    <a:lnTo>
                      <a:pt x="127" y="86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9" name="Freeform 393">
                <a:extLst>
                  <a:ext uri="{FF2B5EF4-FFF2-40B4-BE49-F238E27FC236}">
                    <a16:creationId xmlns:a16="http://schemas.microsoft.com/office/drawing/2014/main" id="{EBC0F1C8-B260-FFC0-95A1-53B643DCD5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39" y="1535"/>
                <a:ext cx="67" cy="23"/>
              </a:xfrm>
              <a:custGeom>
                <a:avLst/>
                <a:gdLst>
                  <a:gd name="T0" fmla="*/ 0 w 200"/>
                  <a:gd name="T1" fmla="*/ 0 h 70"/>
                  <a:gd name="T2" fmla="*/ 76 w 200"/>
                  <a:gd name="T3" fmla="*/ 34 h 70"/>
                  <a:gd name="T4" fmla="*/ 102 w 200"/>
                  <a:gd name="T5" fmla="*/ 32 h 70"/>
                  <a:gd name="T6" fmla="*/ 115 w 200"/>
                  <a:gd name="T7" fmla="*/ 17 h 70"/>
                  <a:gd name="T8" fmla="*/ 135 w 200"/>
                  <a:gd name="T9" fmla="*/ 21 h 70"/>
                  <a:gd name="T10" fmla="*/ 144 w 200"/>
                  <a:gd name="T11" fmla="*/ 42 h 70"/>
                  <a:gd name="T12" fmla="*/ 178 w 200"/>
                  <a:gd name="T13" fmla="*/ 45 h 70"/>
                  <a:gd name="T14" fmla="*/ 192 w 200"/>
                  <a:gd name="T15" fmla="*/ 57 h 70"/>
                  <a:gd name="T16" fmla="*/ 200 w 200"/>
                  <a:gd name="T17" fmla="*/ 7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0" h="70">
                    <a:moveTo>
                      <a:pt x="0" y="0"/>
                    </a:moveTo>
                    <a:lnTo>
                      <a:pt x="76" y="34"/>
                    </a:lnTo>
                    <a:lnTo>
                      <a:pt x="102" y="32"/>
                    </a:lnTo>
                    <a:lnTo>
                      <a:pt x="115" y="17"/>
                    </a:lnTo>
                    <a:lnTo>
                      <a:pt x="135" y="21"/>
                    </a:lnTo>
                    <a:lnTo>
                      <a:pt x="144" y="42"/>
                    </a:lnTo>
                    <a:lnTo>
                      <a:pt x="178" y="45"/>
                    </a:lnTo>
                    <a:lnTo>
                      <a:pt x="192" y="57"/>
                    </a:lnTo>
                    <a:lnTo>
                      <a:pt x="200" y="7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0" name="Freeform 394">
                <a:extLst>
                  <a:ext uri="{FF2B5EF4-FFF2-40B4-BE49-F238E27FC236}">
                    <a16:creationId xmlns:a16="http://schemas.microsoft.com/office/drawing/2014/main" id="{8AB78584-E229-0C27-4A35-B4096E6002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04" y="1558"/>
                <a:ext cx="84" cy="262"/>
              </a:xfrm>
              <a:custGeom>
                <a:avLst/>
                <a:gdLst>
                  <a:gd name="T0" fmla="*/ 6 w 252"/>
                  <a:gd name="T1" fmla="*/ 0 h 785"/>
                  <a:gd name="T2" fmla="*/ 0 w 252"/>
                  <a:gd name="T3" fmla="*/ 7 h 785"/>
                  <a:gd name="T4" fmla="*/ 14 w 252"/>
                  <a:gd name="T5" fmla="*/ 13 h 785"/>
                  <a:gd name="T6" fmla="*/ 17 w 252"/>
                  <a:gd name="T7" fmla="*/ 39 h 785"/>
                  <a:gd name="T8" fmla="*/ 22 w 252"/>
                  <a:gd name="T9" fmla="*/ 25 h 785"/>
                  <a:gd name="T10" fmla="*/ 60 w 252"/>
                  <a:gd name="T11" fmla="*/ 75 h 785"/>
                  <a:gd name="T12" fmla="*/ 50 w 252"/>
                  <a:gd name="T13" fmla="*/ 110 h 785"/>
                  <a:gd name="T14" fmla="*/ 89 w 252"/>
                  <a:gd name="T15" fmla="*/ 167 h 785"/>
                  <a:gd name="T16" fmla="*/ 138 w 252"/>
                  <a:gd name="T17" fmla="*/ 195 h 785"/>
                  <a:gd name="T18" fmla="*/ 139 w 252"/>
                  <a:gd name="T19" fmla="*/ 202 h 785"/>
                  <a:gd name="T20" fmla="*/ 129 w 252"/>
                  <a:gd name="T21" fmla="*/ 230 h 785"/>
                  <a:gd name="T22" fmla="*/ 124 w 252"/>
                  <a:gd name="T23" fmla="*/ 251 h 785"/>
                  <a:gd name="T24" fmla="*/ 138 w 252"/>
                  <a:gd name="T25" fmla="*/ 269 h 785"/>
                  <a:gd name="T26" fmla="*/ 146 w 252"/>
                  <a:gd name="T27" fmla="*/ 275 h 785"/>
                  <a:gd name="T28" fmla="*/ 147 w 252"/>
                  <a:gd name="T29" fmla="*/ 289 h 785"/>
                  <a:gd name="T30" fmla="*/ 171 w 252"/>
                  <a:gd name="T31" fmla="*/ 327 h 785"/>
                  <a:gd name="T32" fmla="*/ 159 w 252"/>
                  <a:gd name="T33" fmla="*/ 348 h 785"/>
                  <a:gd name="T34" fmla="*/ 182 w 252"/>
                  <a:gd name="T35" fmla="*/ 372 h 785"/>
                  <a:gd name="T36" fmla="*/ 172 w 252"/>
                  <a:gd name="T37" fmla="*/ 407 h 785"/>
                  <a:gd name="T38" fmla="*/ 192 w 252"/>
                  <a:gd name="T39" fmla="*/ 405 h 785"/>
                  <a:gd name="T40" fmla="*/ 201 w 252"/>
                  <a:gd name="T41" fmla="*/ 425 h 785"/>
                  <a:gd name="T42" fmla="*/ 198 w 252"/>
                  <a:gd name="T43" fmla="*/ 479 h 785"/>
                  <a:gd name="T44" fmla="*/ 208 w 252"/>
                  <a:gd name="T45" fmla="*/ 511 h 785"/>
                  <a:gd name="T46" fmla="*/ 204 w 252"/>
                  <a:gd name="T47" fmla="*/ 532 h 785"/>
                  <a:gd name="T48" fmla="*/ 184 w 252"/>
                  <a:gd name="T49" fmla="*/ 534 h 785"/>
                  <a:gd name="T50" fmla="*/ 178 w 252"/>
                  <a:gd name="T51" fmla="*/ 547 h 785"/>
                  <a:gd name="T52" fmla="*/ 197 w 252"/>
                  <a:gd name="T53" fmla="*/ 613 h 785"/>
                  <a:gd name="T54" fmla="*/ 173 w 252"/>
                  <a:gd name="T55" fmla="*/ 642 h 785"/>
                  <a:gd name="T56" fmla="*/ 177 w 252"/>
                  <a:gd name="T57" fmla="*/ 682 h 785"/>
                  <a:gd name="T58" fmla="*/ 185 w 252"/>
                  <a:gd name="T59" fmla="*/ 688 h 785"/>
                  <a:gd name="T60" fmla="*/ 203 w 252"/>
                  <a:gd name="T61" fmla="*/ 667 h 785"/>
                  <a:gd name="T62" fmla="*/ 252 w 252"/>
                  <a:gd name="T63" fmla="*/ 695 h 785"/>
                  <a:gd name="T64" fmla="*/ 234 w 252"/>
                  <a:gd name="T65" fmla="*/ 723 h 785"/>
                  <a:gd name="T66" fmla="*/ 202 w 252"/>
                  <a:gd name="T67" fmla="*/ 727 h 785"/>
                  <a:gd name="T68" fmla="*/ 165 w 252"/>
                  <a:gd name="T69" fmla="*/ 770 h 785"/>
                  <a:gd name="T70" fmla="*/ 124 w 252"/>
                  <a:gd name="T71" fmla="*/ 760 h 785"/>
                  <a:gd name="T72" fmla="*/ 118 w 252"/>
                  <a:gd name="T73" fmla="*/ 768 h 785"/>
                  <a:gd name="T74" fmla="*/ 99 w 252"/>
                  <a:gd name="T75" fmla="*/ 783 h 785"/>
                  <a:gd name="T76" fmla="*/ 79 w 252"/>
                  <a:gd name="T77" fmla="*/ 785 h 7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252" h="785">
                    <a:moveTo>
                      <a:pt x="6" y="0"/>
                    </a:moveTo>
                    <a:lnTo>
                      <a:pt x="0" y="7"/>
                    </a:lnTo>
                    <a:lnTo>
                      <a:pt x="14" y="13"/>
                    </a:lnTo>
                    <a:lnTo>
                      <a:pt x="17" y="39"/>
                    </a:lnTo>
                    <a:lnTo>
                      <a:pt x="22" y="25"/>
                    </a:lnTo>
                    <a:lnTo>
                      <a:pt x="60" y="75"/>
                    </a:lnTo>
                    <a:lnTo>
                      <a:pt x="50" y="110"/>
                    </a:lnTo>
                    <a:lnTo>
                      <a:pt x="89" y="167"/>
                    </a:lnTo>
                    <a:lnTo>
                      <a:pt x="138" y="195"/>
                    </a:lnTo>
                    <a:lnTo>
                      <a:pt x="139" y="202"/>
                    </a:lnTo>
                    <a:lnTo>
                      <a:pt x="129" y="230"/>
                    </a:lnTo>
                    <a:lnTo>
                      <a:pt x="124" y="251"/>
                    </a:lnTo>
                    <a:lnTo>
                      <a:pt x="138" y="269"/>
                    </a:lnTo>
                    <a:lnTo>
                      <a:pt x="146" y="275"/>
                    </a:lnTo>
                    <a:lnTo>
                      <a:pt x="147" y="289"/>
                    </a:lnTo>
                    <a:lnTo>
                      <a:pt x="171" y="327"/>
                    </a:lnTo>
                    <a:lnTo>
                      <a:pt x="159" y="348"/>
                    </a:lnTo>
                    <a:lnTo>
                      <a:pt x="182" y="372"/>
                    </a:lnTo>
                    <a:lnTo>
                      <a:pt x="172" y="407"/>
                    </a:lnTo>
                    <a:lnTo>
                      <a:pt x="192" y="405"/>
                    </a:lnTo>
                    <a:lnTo>
                      <a:pt x="201" y="425"/>
                    </a:lnTo>
                    <a:lnTo>
                      <a:pt x="198" y="479"/>
                    </a:lnTo>
                    <a:lnTo>
                      <a:pt x="208" y="511"/>
                    </a:lnTo>
                    <a:lnTo>
                      <a:pt x="204" y="532"/>
                    </a:lnTo>
                    <a:lnTo>
                      <a:pt x="184" y="534"/>
                    </a:lnTo>
                    <a:lnTo>
                      <a:pt x="178" y="547"/>
                    </a:lnTo>
                    <a:lnTo>
                      <a:pt x="197" y="613"/>
                    </a:lnTo>
                    <a:lnTo>
                      <a:pt x="173" y="642"/>
                    </a:lnTo>
                    <a:lnTo>
                      <a:pt x="177" y="682"/>
                    </a:lnTo>
                    <a:lnTo>
                      <a:pt x="185" y="688"/>
                    </a:lnTo>
                    <a:lnTo>
                      <a:pt x="203" y="667"/>
                    </a:lnTo>
                    <a:lnTo>
                      <a:pt x="252" y="695"/>
                    </a:lnTo>
                    <a:lnTo>
                      <a:pt x="234" y="723"/>
                    </a:lnTo>
                    <a:lnTo>
                      <a:pt x="202" y="727"/>
                    </a:lnTo>
                    <a:lnTo>
                      <a:pt x="165" y="770"/>
                    </a:lnTo>
                    <a:lnTo>
                      <a:pt x="124" y="760"/>
                    </a:lnTo>
                    <a:lnTo>
                      <a:pt x="118" y="768"/>
                    </a:lnTo>
                    <a:lnTo>
                      <a:pt x="99" y="783"/>
                    </a:lnTo>
                    <a:lnTo>
                      <a:pt x="79" y="78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1" name="Freeform 395">
                <a:extLst>
                  <a:ext uri="{FF2B5EF4-FFF2-40B4-BE49-F238E27FC236}">
                    <a16:creationId xmlns:a16="http://schemas.microsoft.com/office/drawing/2014/main" id="{C0DC1A28-1E6F-E33F-74D4-B08511985C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06" y="1518"/>
                <a:ext cx="208" cy="41"/>
              </a:xfrm>
              <a:custGeom>
                <a:avLst/>
                <a:gdLst>
                  <a:gd name="T0" fmla="*/ 625 w 625"/>
                  <a:gd name="T1" fmla="*/ 48 h 124"/>
                  <a:gd name="T2" fmla="*/ 605 w 625"/>
                  <a:gd name="T3" fmla="*/ 57 h 124"/>
                  <a:gd name="T4" fmla="*/ 577 w 625"/>
                  <a:gd name="T5" fmla="*/ 46 h 124"/>
                  <a:gd name="T6" fmla="*/ 594 w 625"/>
                  <a:gd name="T7" fmla="*/ 10 h 124"/>
                  <a:gd name="T8" fmla="*/ 567 w 625"/>
                  <a:gd name="T9" fmla="*/ 0 h 124"/>
                  <a:gd name="T10" fmla="*/ 547 w 625"/>
                  <a:gd name="T11" fmla="*/ 8 h 124"/>
                  <a:gd name="T12" fmla="*/ 513 w 625"/>
                  <a:gd name="T13" fmla="*/ 5 h 124"/>
                  <a:gd name="T14" fmla="*/ 448 w 625"/>
                  <a:gd name="T15" fmla="*/ 18 h 124"/>
                  <a:gd name="T16" fmla="*/ 400 w 625"/>
                  <a:gd name="T17" fmla="*/ 16 h 124"/>
                  <a:gd name="T18" fmla="*/ 382 w 625"/>
                  <a:gd name="T19" fmla="*/ 38 h 124"/>
                  <a:gd name="T20" fmla="*/ 329 w 625"/>
                  <a:gd name="T21" fmla="*/ 42 h 124"/>
                  <a:gd name="T22" fmla="*/ 334 w 625"/>
                  <a:gd name="T23" fmla="*/ 22 h 124"/>
                  <a:gd name="T24" fmla="*/ 320 w 625"/>
                  <a:gd name="T25" fmla="*/ 17 h 124"/>
                  <a:gd name="T26" fmla="*/ 275 w 625"/>
                  <a:gd name="T27" fmla="*/ 34 h 124"/>
                  <a:gd name="T28" fmla="*/ 272 w 625"/>
                  <a:gd name="T29" fmla="*/ 75 h 124"/>
                  <a:gd name="T30" fmla="*/ 221 w 625"/>
                  <a:gd name="T31" fmla="*/ 113 h 124"/>
                  <a:gd name="T32" fmla="*/ 180 w 625"/>
                  <a:gd name="T33" fmla="*/ 103 h 124"/>
                  <a:gd name="T34" fmla="*/ 147 w 625"/>
                  <a:gd name="T35" fmla="*/ 113 h 124"/>
                  <a:gd name="T36" fmla="*/ 141 w 625"/>
                  <a:gd name="T37" fmla="*/ 120 h 124"/>
                  <a:gd name="T38" fmla="*/ 86 w 625"/>
                  <a:gd name="T39" fmla="*/ 98 h 124"/>
                  <a:gd name="T40" fmla="*/ 21 w 625"/>
                  <a:gd name="T41" fmla="*/ 124 h 124"/>
                  <a:gd name="T42" fmla="*/ 0 w 625"/>
                  <a:gd name="T43" fmla="*/ 12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625" h="124">
                    <a:moveTo>
                      <a:pt x="625" y="48"/>
                    </a:moveTo>
                    <a:lnTo>
                      <a:pt x="605" y="57"/>
                    </a:lnTo>
                    <a:lnTo>
                      <a:pt x="577" y="46"/>
                    </a:lnTo>
                    <a:lnTo>
                      <a:pt x="594" y="10"/>
                    </a:lnTo>
                    <a:lnTo>
                      <a:pt x="567" y="0"/>
                    </a:lnTo>
                    <a:lnTo>
                      <a:pt x="547" y="8"/>
                    </a:lnTo>
                    <a:lnTo>
                      <a:pt x="513" y="5"/>
                    </a:lnTo>
                    <a:lnTo>
                      <a:pt x="448" y="18"/>
                    </a:lnTo>
                    <a:lnTo>
                      <a:pt x="400" y="16"/>
                    </a:lnTo>
                    <a:lnTo>
                      <a:pt x="382" y="38"/>
                    </a:lnTo>
                    <a:lnTo>
                      <a:pt x="329" y="42"/>
                    </a:lnTo>
                    <a:lnTo>
                      <a:pt x="334" y="22"/>
                    </a:lnTo>
                    <a:lnTo>
                      <a:pt x="320" y="17"/>
                    </a:lnTo>
                    <a:lnTo>
                      <a:pt x="275" y="34"/>
                    </a:lnTo>
                    <a:lnTo>
                      <a:pt x="272" y="75"/>
                    </a:lnTo>
                    <a:lnTo>
                      <a:pt x="221" y="113"/>
                    </a:lnTo>
                    <a:lnTo>
                      <a:pt x="180" y="103"/>
                    </a:lnTo>
                    <a:lnTo>
                      <a:pt x="147" y="113"/>
                    </a:lnTo>
                    <a:lnTo>
                      <a:pt x="141" y="120"/>
                    </a:lnTo>
                    <a:lnTo>
                      <a:pt x="86" y="98"/>
                    </a:lnTo>
                    <a:lnTo>
                      <a:pt x="21" y="124"/>
                    </a:lnTo>
                    <a:lnTo>
                      <a:pt x="0" y="12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2" name="Freeform 396">
                <a:extLst>
                  <a:ext uri="{FF2B5EF4-FFF2-40B4-BE49-F238E27FC236}">
                    <a16:creationId xmlns:a16="http://schemas.microsoft.com/office/drawing/2014/main" id="{FD4B1789-6701-5544-2117-81B7CE00CE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20" y="1513"/>
                <a:ext cx="219" cy="79"/>
              </a:xfrm>
              <a:custGeom>
                <a:avLst/>
                <a:gdLst>
                  <a:gd name="T0" fmla="*/ 0 w 656"/>
                  <a:gd name="T1" fmla="*/ 25 h 237"/>
                  <a:gd name="T2" fmla="*/ 24 w 656"/>
                  <a:gd name="T3" fmla="*/ 63 h 237"/>
                  <a:gd name="T4" fmla="*/ 44 w 656"/>
                  <a:gd name="T5" fmla="*/ 68 h 237"/>
                  <a:gd name="T6" fmla="*/ 46 w 656"/>
                  <a:gd name="T7" fmla="*/ 88 h 237"/>
                  <a:gd name="T8" fmla="*/ 69 w 656"/>
                  <a:gd name="T9" fmla="*/ 107 h 237"/>
                  <a:gd name="T10" fmla="*/ 110 w 656"/>
                  <a:gd name="T11" fmla="*/ 122 h 237"/>
                  <a:gd name="T12" fmla="*/ 118 w 656"/>
                  <a:gd name="T13" fmla="*/ 141 h 237"/>
                  <a:gd name="T14" fmla="*/ 173 w 656"/>
                  <a:gd name="T15" fmla="*/ 150 h 237"/>
                  <a:gd name="T16" fmla="*/ 191 w 656"/>
                  <a:gd name="T17" fmla="*/ 203 h 237"/>
                  <a:gd name="T18" fmla="*/ 225 w 656"/>
                  <a:gd name="T19" fmla="*/ 199 h 237"/>
                  <a:gd name="T20" fmla="*/ 239 w 656"/>
                  <a:gd name="T21" fmla="*/ 211 h 237"/>
                  <a:gd name="T22" fmla="*/ 267 w 656"/>
                  <a:gd name="T23" fmla="*/ 215 h 237"/>
                  <a:gd name="T24" fmla="*/ 322 w 656"/>
                  <a:gd name="T25" fmla="*/ 237 h 237"/>
                  <a:gd name="T26" fmla="*/ 334 w 656"/>
                  <a:gd name="T27" fmla="*/ 223 h 237"/>
                  <a:gd name="T28" fmla="*/ 367 w 656"/>
                  <a:gd name="T29" fmla="*/ 213 h 237"/>
                  <a:gd name="T30" fmla="*/ 343 w 656"/>
                  <a:gd name="T31" fmla="*/ 174 h 237"/>
                  <a:gd name="T32" fmla="*/ 354 w 656"/>
                  <a:gd name="T33" fmla="*/ 153 h 237"/>
                  <a:gd name="T34" fmla="*/ 340 w 656"/>
                  <a:gd name="T35" fmla="*/ 135 h 237"/>
                  <a:gd name="T36" fmla="*/ 336 w 656"/>
                  <a:gd name="T37" fmla="*/ 101 h 237"/>
                  <a:gd name="T38" fmla="*/ 340 w 656"/>
                  <a:gd name="T39" fmla="*/ 61 h 237"/>
                  <a:gd name="T40" fmla="*/ 378 w 656"/>
                  <a:gd name="T41" fmla="*/ 37 h 237"/>
                  <a:gd name="T42" fmla="*/ 399 w 656"/>
                  <a:gd name="T43" fmla="*/ 49 h 237"/>
                  <a:gd name="T44" fmla="*/ 402 w 656"/>
                  <a:gd name="T45" fmla="*/ 89 h 237"/>
                  <a:gd name="T46" fmla="*/ 398 w 656"/>
                  <a:gd name="T47" fmla="*/ 109 h 237"/>
                  <a:gd name="T48" fmla="*/ 407 w 656"/>
                  <a:gd name="T49" fmla="*/ 135 h 237"/>
                  <a:gd name="T50" fmla="*/ 396 w 656"/>
                  <a:gd name="T51" fmla="*/ 156 h 237"/>
                  <a:gd name="T52" fmla="*/ 403 w 656"/>
                  <a:gd name="T53" fmla="*/ 169 h 237"/>
                  <a:gd name="T54" fmla="*/ 474 w 656"/>
                  <a:gd name="T55" fmla="*/ 136 h 237"/>
                  <a:gd name="T56" fmla="*/ 485 w 656"/>
                  <a:gd name="T57" fmla="*/ 114 h 237"/>
                  <a:gd name="T58" fmla="*/ 477 w 656"/>
                  <a:gd name="T59" fmla="*/ 95 h 237"/>
                  <a:gd name="T60" fmla="*/ 482 w 656"/>
                  <a:gd name="T61" fmla="*/ 81 h 237"/>
                  <a:gd name="T62" fmla="*/ 479 w 656"/>
                  <a:gd name="T63" fmla="*/ 48 h 237"/>
                  <a:gd name="T64" fmla="*/ 505 w 656"/>
                  <a:gd name="T65" fmla="*/ 39 h 237"/>
                  <a:gd name="T66" fmla="*/ 533 w 656"/>
                  <a:gd name="T67" fmla="*/ 50 h 237"/>
                  <a:gd name="T68" fmla="*/ 550 w 656"/>
                  <a:gd name="T69" fmla="*/ 7 h 237"/>
                  <a:gd name="T70" fmla="*/ 562 w 656"/>
                  <a:gd name="T71" fmla="*/ 0 h 237"/>
                  <a:gd name="T72" fmla="*/ 620 w 656"/>
                  <a:gd name="T73" fmla="*/ 49 h 237"/>
                  <a:gd name="T74" fmla="*/ 656 w 656"/>
                  <a:gd name="T75" fmla="*/ 64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656" h="237">
                    <a:moveTo>
                      <a:pt x="0" y="25"/>
                    </a:moveTo>
                    <a:lnTo>
                      <a:pt x="24" y="63"/>
                    </a:lnTo>
                    <a:lnTo>
                      <a:pt x="44" y="68"/>
                    </a:lnTo>
                    <a:lnTo>
                      <a:pt x="46" y="88"/>
                    </a:lnTo>
                    <a:lnTo>
                      <a:pt x="69" y="107"/>
                    </a:lnTo>
                    <a:lnTo>
                      <a:pt x="110" y="122"/>
                    </a:lnTo>
                    <a:lnTo>
                      <a:pt x="118" y="141"/>
                    </a:lnTo>
                    <a:lnTo>
                      <a:pt x="173" y="150"/>
                    </a:lnTo>
                    <a:lnTo>
                      <a:pt x="191" y="203"/>
                    </a:lnTo>
                    <a:lnTo>
                      <a:pt x="225" y="199"/>
                    </a:lnTo>
                    <a:lnTo>
                      <a:pt x="239" y="211"/>
                    </a:lnTo>
                    <a:lnTo>
                      <a:pt x="267" y="215"/>
                    </a:lnTo>
                    <a:lnTo>
                      <a:pt x="322" y="237"/>
                    </a:lnTo>
                    <a:lnTo>
                      <a:pt x="334" y="223"/>
                    </a:lnTo>
                    <a:lnTo>
                      <a:pt x="367" y="213"/>
                    </a:lnTo>
                    <a:lnTo>
                      <a:pt x="343" y="174"/>
                    </a:lnTo>
                    <a:lnTo>
                      <a:pt x="354" y="153"/>
                    </a:lnTo>
                    <a:lnTo>
                      <a:pt x="340" y="135"/>
                    </a:lnTo>
                    <a:lnTo>
                      <a:pt x="336" y="101"/>
                    </a:lnTo>
                    <a:lnTo>
                      <a:pt x="340" y="61"/>
                    </a:lnTo>
                    <a:lnTo>
                      <a:pt x="378" y="37"/>
                    </a:lnTo>
                    <a:lnTo>
                      <a:pt x="399" y="49"/>
                    </a:lnTo>
                    <a:lnTo>
                      <a:pt x="402" y="89"/>
                    </a:lnTo>
                    <a:lnTo>
                      <a:pt x="398" y="109"/>
                    </a:lnTo>
                    <a:lnTo>
                      <a:pt x="407" y="135"/>
                    </a:lnTo>
                    <a:lnTo>
                      <a:pt x="396" y="156"/>
                    </a:lnTo>
                    <a:lnTo>
                      <a:pt x="403" y="169"/>
                    </a:lnTo>
                    <a:lnTo>
                      <a:pt x="474" y="136"/>
                    </a:lnTo>
                    <a:lnTo>
                      <a:pt x="485" y="114"/>
                    </a:lnTo>
                    <a:lnTo>
                      <a:pt x="477" y="95"/>
                    </a:lnTo>
                    <a:lnTo>
                      <a:pt x="482" y="81"/>
                    </a:lnTo>
                    <a:lnTo>
                      <a:pt x="479" y="48"/>
                    </a:lnTo>
                    <a:lnTo>
                      <a:pt x="505" y="39"/>
                    </a:lnTo>
                    <a:lnTo>
                      <a:pt x="533" y="50"/>
                    </a:lnTo>
                    <a:lnTo>
                      <a:pt x="550" y="7"/>
                    </a:lnTo>
                    <a:lnTo>
                      <a:pt x="562" y="0"/>
                    </a:lnTo>
                    <a:lnTo>
                      <a:pt x="620" y="49"/>
                    </a:lnTo>
                    <a:lnTo>
                      <a:pt x="656" y="6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3" name="Freeform 397">
                <a:extLst>
                  <a:ext uri="{FF2B5EF4-FFF2-40B4-BE49-F238E27FC236}">
                    <a16:creationId xmlns:a16="http://schemas.microsoft.com/office/drawing/2014/main" id="{6BB6DF3C-100A-B665-A40D-FF72B9AA54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36" y="1515"/>
                <a:ext cx="39" cy="51"/>
              </a:xfrm>
              <a:custGeom>
                <a:avLst/>
                <a:gdLst>
                  <a:gd name="T0" fmla="*/ 106 w 116"/>
                  <a:gd name="T1" fmla="*/ 100 h 153"/>
                  <a:gd name="T2" fmla="*/ 56 w 116"/>
                  <a:gd name="T3" fmla="*/ 65 h 153"/>
                  <a:gd name="T4" fmla="*/ 49 w 116"/>
                  <a:gd name="T5" fmla="*/ 58 h 153"/>
                  <a:gd name="T6" fmla="*/ 55 w 116"/>
                  <a:gd name="T7" fmla="*/ 45 h 153"/>
                  <a:gd name="T8" fmla="*/ 61 w 116"/>
                  <a:gd name="T9" fmla="*/ 44 h 153"/>
                  <a:gd name="T10" fmla="*/ 66 w 116"/>
                  <a:gd name="T11" fmla="*/ 30 h 153"/>
                  <a:gd name="T12" fmla="*/ 59 w 116"/>
                  <a:gd name="T13" fmla="*/ 17 h 153"/>
                  <a:gd name="T14" fmla="*/ 44 w 116"/>
                  <a:gd name="T15" fmla="*/ 12 h 153"/>
                  <a:gd name="T16" fmla="*/ 38 w 116"/>
                  <a:gd name="T17" fmla="*/ 6 h 153"/>
                  <a:gd name="T18" fmla="*/ 23 w 116"/>
                  <a:gd name="T19" fmla="*/ 0 h 153"/>
                  <a:gd name="T20" fmla="*/ 3 w 116"/>
                  <a:gd name="T21" fmla="*/ 2 h 153"/>
                  <a:gd name="T22" fmla="*/ 5 w 116"/>
                  <a:gd name="T23" fmla="*/ 23 h 153"/>
                  <a:gd name="T24" fmla="*/ 0 w 116"/>
                  <a:gd name="T25" fmla="*/ 36 h 153"/>
                  <a:gd name="T26" fmla="*/ 1 w 116"/>
                  <a:gd name="T27" fmla="*/ 43 h 153"/>
                  <a:gd name="T28" fmla="*/ 15 w 116"/>
                  <a:gd name="T29" fmla="*/ 55 h 153"/>
                  <a:gd name="T30" fmla="*/ 30 w 116"/>
                  <a:gd name="T31" fmla="*/ 81 h 153"/>
                  <a:gd name="T32" fmla="*/ 43 w 116"/>
                  <a:gd name="T33" fmla="*/ 72 h 153"/>
                  <a:gd name="T34" fmla="*/ 58 w 116"/>
                  <a:gd name="T35" fmla="*/ 77 h 153"/>
                  <a:gd name="T36" fmla="*/ 79 w 116"/>
                  <a:gd name="T37" fmla="*/ 95 h 153"/>
                  <a:gd name="T38" fmla="*/ 104 w 116"/>
                  <a:gd name="T39" fmla="*/ 147 h 153"/>
                  <a:gd name="T40" fmla="*/ 104 w 116"/>
                  <a:gd name="T41" fmla="*/ 153 h 153"/>
                  <a:gd name="T42" fmla="*/ 116 w 116"/>
                  <a:gd name="T43" fmla="*/ 126 h 153"/>
                  <a:gd name="T44" fmla="*/ 115 w 116"/>
                  <a:gd name="T45" fmla="*/ 112 h 153"/>
                  <a:gd name="T46" fmla="*/ 106 w 116"/>
                  <a:gd name="T47" fmla="*/ 100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16" h="153">
                    <a:moveTo>
                      <a:pt x="106" y="100"/>
                    </a:moveTo>
                    <a:lnTo>
                      <a:pt x="56" y="65"/>
                    </a:lnTo>
                    <a:lnTo>
                      <a:pt x="49" y="58"/>
                    </a:lnTo>
                    <a:lnTo>
                      <a:pt x="55" y="45"/>
                    </a:lnTo>
                    <a:lnTo>
                      <a:pt x="61" y="44"/>
                    </a:lnTo>
                    <a:lnTo>
                      <a:pt x="66" y="30"/>
                    </a:lnTo>
                    <a:lnTo>
                      <a:pt x="59" y="17"/>
                    </a:lnTo>
                    <a:lnTo>
                      <a:pt x="44" y="12"/>
                    </a:lnTo>
                    <a:lnTo>
                      <a:pt x="38" y="6"/>
                    </a:lnTo>
                    <a:lnTo>
                      <a:pt x="23" y="0"/>
                    </a:lnTo>
                    <a:lnTo>
                      <a:pt x="3" y="2"/>
                    </a:lnTo>
                    <a:lnTo>
                      <a:pt x="5" y="23"/>
                    </a:lnTo>
                    <a:lnTo>
                      <a:pt x="0" y="36"/>
                    </a:lnTo>
                    <a:lnTo>
                      <a:pt x="1" y="43"/>
                    </a:lnTo>
                    <a:lnTo>
                      <a:pt x="15" y="55"/>
                    </a:lnTo>
                    <a:lnTo>
                      <a:pt x="30" y="81"/>
                    </a:lnTo>
                    <a:lnTo>
                      <a:pt x="43" y="72"/>
                    </a:lnTo>
                    <a:lnTo>
                      <a:pt x="58" y="77"/>
                    </a:lnTo>
                    <a:lnTo>
                      <a:pt x="79" y="95"/>
                    </a:lnTo>
                    <a:lnTo>
                      <a:pt x="104" y="147"/>
                    </a:lnTo>
                    <a:lnTo>
                      <a:pt x="104" y="153"/>
                    </a:lnTo>
                    <a:lnTo>
                      <a:pt x="116" y="126"/>
                    </a:lnTo>
                    <a:lnTo>
                      <a:pt x="115" y="112"/>
                    </a:lnTo>
                    <a:lnTo>
                      <a:pt x="106" y="10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4" name="Freeform 398">
                <a:extLst>
                  <a:ext uri="{FF2B5EF4-FFF2-40B4-BE49-F238E27FC236}">
                    <a16:creationId xmlns:a16="http://schemas.microsoft.com/office/drawing/2014/main" id="{B25F64E8-EE7B-FC67-32E5-75ACF6ECF6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71" y="1522"/>
                <a:ext cx="273" cy="302"/>
              </a:xfrm>
              <a:custGeom>
                <a:avLst/>
                <a:gdLst>
                  <a:gd name="T0" fmla="*/ 147 w 818"/>
                  <a:gd name="T1" fmla="*/ 0 h 908"/>
                  <a:gd name="T2" fmla="*/ 109 w 818"/>
                  <a:gd name="T3" fmla="*/ 17 h 908"/>
                  <a:gd name="T4" fmla="*/ 81 w 818"/>
                  <a:gd name="T5" fmla="*/ 81 h 908"/>
                  <a:gd name="T6" fmla="*/ 75 w 818"/>
                  <a:gd name="T7" fmla="*/ 88 h 908"/>
                  <a:gd name="T8" fmla="*/ 38 w 818"/>
                  <a:gd name="T9" fmla="*/ 125 h 908"/>
                  <a:gd name="T10" fmla="*/ 27 w 818"/>
                  <a:gd name="T11" fmla="*/ 146 h 908"/>
                  <a:gd name="T12" fmla="*/ 0 w 818"/>
                  <a:gd name="T13" fmla="*/ 154 h 908"/>
                  <a:gd name="T14" fmla="*/ 7 w 818"/>
                  <a:gd name="T15" fmla="*/ 222 h 908"/>
                  <a:gd name="T16" fmla="*/ 15 w 818"/>
                  <a:gd name="T17" fmla="*/ 241 h 908"/>
                  <a:gd name="T18" fmla="*/ 105 w 818"/>
                  <a:gd name="T19" fmla="*/ 333 h 908"/>
                  <a:gd name="T20" fmla="*/ 136 w 818"/>
                  <a:gd name="T21" fmla="*/ 384 h 908"/>
                  <a:gd name="T22" fmla="*/ 158 w 818"/>
                  <a:gd name="T23" fmla="*/ 395 h 908"/>
                  <a:gd name="T24" fmla="*/ 205 w 818"/>
                  <a:gd name="T25" fmla="*/ 478 h 908"/>
                  <a:gd name="T26" fmla="*/ 245 w 818"/>
                  <a:gd name="T27" fmla="*/ 622 h 908"/>
                  <a:gd name="T28" fmla="*/ 280 w 818"/>
                  <a:gd name="T29" fmla="*/ 632 h 908"/>
                  <a:gd name="T30" fmla="*/ 389 w 818"/>
                  <a:gd name="T31" fmla="*/ 723 h 908"/>
                  <a:gd name="T32" fmla="*/ 472 w 818"/>
                  <a:gd name="T33" fmla="*/ 748 h 908"/>
                  <a:gd name="T34" fmla="*/ 512 w 818"/>
                  <a:gd name="T35" fmla="*/ 812 h 908"/>
                  <a:gd name="T36" fmla="*/ 599 w 818"/>
                  <a:gd name="T37" fmla="*/ 824 h 908"/>
                  <a:gd name="T38" fmla="*/ 639 w 818"/>
                  <a:gd name="T39" fmla="*/ 875 h 908"/>
                  <a:gd name="T40" fmla="*/ 645 w 818"/>
                  <a:gd name="T41" fmla="*/ 880 h 908"/>
                  <a:gd name="T42" fmla="*/ 644 w 818"/>
                  <a:gd name="T43" fmla="*/ 867 h 908"/>
                  <a:gd name="T44" fmla="*/ 651 w 818"/>
                  <a:gd name="T45" fmla="*/ 866 h 908"/>
                  <a:gd name="T46" fmla="*/ 702 w 818"/>
                  <a:gd name="T47" fmla="*/ 908 h 908"/>
                  <a:gd name="T48" fmla="*/ 724 w 818"/>
                  <a:gd name="T49" fmla="*/ 860 h 908"/>
                  <a:gd name="T50" fmla="*/ 818 w 818"/>
                  <a:gd name="T51" fmla="*/ 864 h 9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18" h="908">
                    <a:moveTo>
                      <a:pt x="147" y="0"/>
                    </a:moveTo>
                    <a:lnTo>
                      <a:pt x="109" y="17"/>
                    </a:lnTo>
                    <a:lnTo>
                      <a:pt x="81" y="81"/>
                    </a:lnTo>
                    <a:lnTo>
                      <a:pt x="75" y="88"/>
                    </a:lnTo>
                    <a:lnTo>
                      <a:pt x="38" y="125"/>
                    </a:lnTo>
                    <a:lnTo>
                      <a:pt x="27" y="146"/>
                    </a:lnTo>
                    <a:lnTo>
                      <a:pt x="0" y="154"/>
                    </a:lnTo>
                    <a:lnTo>
                      <a:pt x="7" y="222"/>
                    </a:lnTo>
                    <a:lnTo>
                      <a:pt x="15" y="241"/>
                    </a:lnTo>
                    <a:lnTo>
                      <a:pt x="105" y="333"/>
                    </a:lnTo>
                    <a:lnTo>
                      <a:pt x="136" y="384"/>
                    </a:lnTo>
                    <a:lnTo>
                      <a:pt x="158" y="395"/>
                    </a:lnTo>
                    <a:lnTo>
                      <a:pt x="205" y="478"/>
                    </a:lnTo>
                    <a:lnTo>
                      <a:pt x="245" y="622"/>
                    </a:lnTo>
                    <a:lnTo>
                      <a:pt x="280" y="632"/>
                    </a:lnTo>
                    <a:lnTo>
                      <a:pt x="389" y="723"/>
                    </a:lnTo>
                    <a:lnTo>
                      <a:pt x="472" y="748"/>
                    </a:lnTo>
                    <a:lnTo>
                      <a:pt x="512" y="812"/>
                    </a:lnTo>
                    <a:lnTo>
                      <a:pt x="599" y="824"/>
                    </a:lnTo>
                    <a:lnTo>
                      <a:pt x="639" y="875"/>
                    </a:lnTo>
                    <a:lnTo>
                      <a:pt x="645" y="880"/>
                    </a:lnTo>
                    <a:lnTo>
                      <a:pt x="644" y="867"/>
                    </a:lnTo>
                    <a:lnTo>
                      <a:pt x="651" y="866"/>
                    </a:lnTo>
                    <a:lnTo>
                      <a:pt x="702" y="908"/>
                    </a:lnTo>
                    <a:lnTo>
                      <a:pt x="724" y="860"/>
                    </a:lnTo>
                    <a:lnTo>
                      <a:pt x="818" y="86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5" name="Freeform 399">
                <a:extLst>
                  <a:ext uri="{FF2B5EF4-FFF2-40B4-BE49-F238E27FC236}">
                    <a16:creationId xmlns:a16="http://schemas.microsoft.com/office/drawing/2014/main" id="{69F0558F-4C33-112F-91EE-72A51B89C0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03" y="1626"/>
                <a:ext cx="28" cy="19"/>
              </a:xfrm>
              <a:custGeom>
                <a:avLst/>
                <a:gdLst>
                  <a:gd name="T0" fmla="*/ 47 w 84"/>
                  <a:gd name="T1" fmla="*/ 17 h 58"/>
                  <a:gd name="T2" fmla="*/ 40 w 84"/>
                  <a:gd name="T3" fmla="*/ 11 h 58"/>
                  <a:gd name="T4" fmla="*/ 19 w 84"/>
                  <a:gd name="T5" fmla="*/ 0 h 58"/>
                  <a:gd name="T6" fmla="*/ 0 w 84"/>
                  <a:gd name="T7" fmla="*/ 9 h 58"/>
                  <a:gd name="T8" fmla="*/ 1 w 84"/>
                  <a:gd name="T9" fmla="*/ 22 h 58"/>
                  <a:gd name="T10" fmla="*/ 9 w 84"/>
                  <a:gd name="T11" fmla="*/ 34 h 58"/>
                  <a:gd name="T12" fmla="*/ 9 w 84"/>
                  <a:gd name="T13" fmla="*/ 42 h 58"/>
                  <a:gd name="T14" fmla="*/ 23 w 84"/>
                  <a:gd name="T15" fmla="*/ 40 h 58"/>
                  <a:gd name="T16" fmla="*/ 23 w 84"/>
                  <a:gd name="T17" fmla="*/ 47 h 58"/>
                  <a:gd name="T18" fmla="*/ 44 w 84"/>
                  <a:gd name="T19" fmla="*/ 51 h 58"/>
                  <a:gd name="T20" fmla="*/ 51 w 84"/>
                  <a:gd name="T21" fmla="*/ 58 h 58"/>
                  <a:gd name="T22" fmla="*/ 64 w 84"/>
                  <a:gd name="T23" fmla="*/ 49 h 58"/>
                  <a:gd name="T24" fmla="*/ 84 w 84"/>
                  <a:gd name="T25" fmla="*/ 54 h 58"/>
                  <a:gd name="T26" fmla="*/ 77 w 84"/>
                  <a:gd name="T27" fmla="*/ 42 h 58"/>
                  <a:gd name="T28" fmla="*/ 61 w 84"/>
                  <a:gd name="T29" fmla="*/ 23 h 58"/>
                  <a:gd name="T30" fmla="*/ 47 w 84"/>
                  <a:gd name="T31" fmla="*/ 17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58">
                    <a:moveTo>
                      <a:pt x="47" y="17"/>
                    </a:moveTo>
                    <a:lnTo>
                      <a:pt x="40" y="11"/>
                    </a:lnTo>
                    <a:lnTo>
                      <a:pt x="19" y="0"/>
                    </a:lnTo>
                    <a:lnTo>
                      <a:pt x="0" y="9"/>
                    </a:lnTo>
                    <a:lnTo>
                      <a:pt x="1" y="22"/>
                    </a:lnTo>
                    <a:lnTo>
                      <a:pt x="9" y="34"/>
                    </a:lnTo>
                    <a:lnTo>
                      <a:pt x="9" y="42"/>
                    </a:lnTo>
                    <a:lnTo>
                      <a:pt x="23" y="40"/>
                    </a:lnTo>
                    <a:lnTo>
                      <a:pt x="23" y="47"/>
                    </a:lnTo>
                    <a:lnTo>
                      <a:pt x="44" y="51"/>
                    </a:lnTo>
                    <a:lnTo>
                      <a:pt x="51" y="58"/>
                    </a:lnTo>
                    <a:lnTo>
                      <a:pt x="64" y="49"/>
                    </a:lnTo>
                    <a:lnTo>
                      <a:pt x="84" y="54"/>
                    </a:lnTo>
                    <a:lnTo>
                      <a:pt x="77" y="42"/>
                    </a:lnTo>
                    <a:lnTo>
                      <a:pt x="61" y="23"/>
                    </a:lnTo>
                    <a:lnTo>
                      <a:pt x="47" y="1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6" name="Freeform 400">
                <a:extLst>
                  <a:ext uri="{FF2B5EF4-FFF2-40B4-BE49-F238E27FC236}">
                    <a16:creationId xmlns:a16="http://schemas.microsoft.com/office/drawing/2014/main" id="{8F94EA12-C5D7-2581-F9DF-B51C57AA2B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44" y="1793"/>
                <a:ext cx="86" cy="27"/>
              </a:xfrm>
              <a:custGeom>
                <a:avLst/>
                <a:gdLst>
                  <a:gd name="T0" fmla="*/ 258 w 258"/>
                  <a:gd name="T1" fmla="*/ 81 h 81"/>
                  <a:gd name="T2" fmla="*/ 221 w 258"/>
                  <a:gd name="T3" fmla="*/ 51 h 81"/>
                  <a:gd name="T4" fmla="*/ 220 w 258"/>
                  <a:gd name="T5" fmla="*/ 37 h 81"/>
                  <a:gd name="T6" fmla="*/ 187 w 258"/>
                  <a:gd name="T7" fmla="*/ 34 h 81"/>
                  <a:gd name="T8" fmla="*/ 175 w 258"/>
                  <a:gd name="T9" fmla="*/ 55 h 81"/>
                  <a:gd name="T10" fmla="*/ 161 w 258"/>
                  <a:gd name="T11" fmla="*/ 50 h 81"/>
                  <a:gd name="T12" fmla="*/ 108 w 258"/>
                  <a:gd name="T13" fmla="*/ 62 h 81"/>
                  <a:gd name="T14" fmla="*/ 94 w 258"/>
                  <a:gd name="T15" fmla="*/ 49 h 81"/>
                  <a:gd name="T16" fmla="*/ 112 w 258"/>
                  <a:gd name="T17" fmla="*/ 21 h 81"/>
                  <a:gd name="T18" fmla="*/ 110 w 258"/>
                  <a:gd name="T19" fmla="*/ 0 h 81"/>
                  <a:gd name="T20" fmla="*/ 78 w 258"/>
                  <a:gd name="T21" fmla="*/ 17 h 81"/>
                  <a:gd name="T22" fmla="*/ 50 w 258"/>
                  <a:gd name="T23" fmla="*/ 13 h 81"/>
                  <a:gd name="T24" fmla="*/ 18 w 258"/>
                  <a:gd name="T25" fmla="*/ 23 h 81"/>
                  <a:gd name="T26" fmla="*/ 0 w 258"/>
                  <a:gd name="T27" fmla="*/ 5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58" h="81">
                    <a:moveTo>
                      <a:pt x="258" y="81"/>
                    </a:moveTo>
                    <a:lnTo>
                      <a:pt x="221" y="51"/>
                    </a:lnTo>
                    <a:lnTo>
                      <a:pt x="220" y="37"/>
                    </a:lnTo>
                    <a:lnTo>
                      <a:pt x="187" y="34"/>
                    </a:lnTo>
                    <a:lnTo>
                      <a:pt x="175" y="55"/>
                    </a:lnTo>
                    <a:lnTo>
                      <a:pt x="161" y="50"/>
                    </a:lnTo>
                    <a:lnTo>
                      <a:pt x="108" y="62"/>
                    </a:lnTo>
                    <a:lnTo>
                      <a:pt x="94" y="49"/>
                    </a:lnTo>
                    <a:lnTo>
                      <a:pt x="112" y="21"/>
                    </a:lnTo>
                    <a:lnTo>
                      <a:pt x="110" y="0"/>
                    </a:lnTo>
                    <a:lnTo>
                      <a:pt x="78" y="17"/>
                    </a:lnTo>
                    <a:lnTo>
                      <a:pt x="50" y="13"/>
                    </a:lnTo>
                    <a:lnTo>
                      <a:pt x="18" y="23"/>
                    </a:lnTo>
                    <a:lnTo>
                      <a:pt x="0" y="5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7" name="Freeform 401">
                <a:extLst>
                  <a:ext uri="{FF2B5EF4-FFF2-40B4-BE49-F238E27FC236}">
                    <a16:creationId xmlns:a16="http://schemas.microsoft.com/office/drawing/2014/main" id="{45E20BE6-7C70-FE0E-5B23-1DFE99D2D8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30" y="1820"/>
                <a:ext cx="167" cy="136"/>
              </a:xfrm>
              <a:custGeom>
                <a:avLst/>
                <a:gdLst>
                  <a:gd name="T0" fmla="*/ 502 w 502"/>
                  <a:gd name="T1" fmla="*/ 410 h 410"/>
                  <a:gd name="T2" fmla="*/ 480 w 502"/>
                  <a:gd name="T3" fmla="*/ 392 h 410"/>
                  <a:gd name="T4" fmla="*/ 456 w 502"/>
                  <a:gd name="T5" fmla="*/ 340 h 410"/>
                  <a:gd name="T6" fmla="*/ 442 w 502"/>
                  <a:gd name="T7" fmla="*/ 335 h 410"/>
                  <a:gd name="T8" fmla="*/ 434 w 502"/>
                  <a:gd name="T9" fmla="*/ 315 h 410"/>
                  <a:gd name="T10" fmla="*/ 378 w 502"/>
                  <a:gd name="T11" fmla="*/ 300 h 410"/>
                  <a:gd name="T12" fmla="*/ 362 w 502"/>
                  <a:gd name="T13" fmla="*/ 275 h 410"/>
                  <a:gd name="T14" fmla="*/ 308 w 502"/>
                  <a:gd name="T15" fmla="*/ 274 h 410"/>
                  <a:gd name="T16" fmla="*/ 287 w 502"/>
                  <a:gd name="T17" fmla="*/ 255 h 410"/>
                  <a:gd name="T18" fmla="*/ 267 w 502"/>
                  <a:gd name="T19" fmla="*/ 263 h 410"/>
                  <a:gd name="T20" fmla="*/ 251 w 502"/>
                  <a:gd name="T21" fmla="*/ 238 h 410"/>
                  <a:gd name="T22" fmla="*/ 232 w 502"/>
                  <a:gd name="T23" fmla="*/ 246 h 410"/>
                  <a:gd name="T24" fmla="*/ 190 w 502"/>
                  <a:gd name="T25" fmla="*/ 231 h 410"/>
                  <a:gd name="T26" fmla="*/ 153 w 502"/>
                  <a:gd name="T27" fmla="*/ 194 h 410"/>
                  <a:gd name="T28" fmla="*/ 99 w 502"/>
                  <a:gd name="T29" fmla="*/ 192 h 410"/>
                  <a:gd name="T30" fmla="*/ 97 w 502"/>
                  <a:gd name="T31" fmla="*/ 173 h 410"/>
                  <a:gd name="T32" fmla="*/ 48 w 502"/>
                  <a:gd name="T33" fmla="*/ 143 h 410"/>
                  <a:gd name="T34" fmla="*/ 45 w 502"/>
                  <a:gd name="T35" fmla="*/ 103 h 410"/>
                  <a:gd name="T36" fmla="*/ 0 w 502"/>
                  <a:gd name="T37" fmla="*/ 67 h 410"/>
                  <a:gd name="T38" fmla="*/ 4 w 502"/>
                  <a:gd name="T39" fmla="*/ 40 h 410"/>
                  <a:gd name="T40" fmla="*/ 1 w 502"/>
                  <a:gd name="T41" fmla="*/ 0 h 4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02" h="410">
                    <a:moveTo>
                      <a:pt x="502" y="410"/>
                    </a:moveTo>
                    <a:lnTo>
                      <a:pt x="480" y="392"/>
                    </a:lnTo>
                    <a:lnTo>
                      <a:pt x="456" y="340"/>
                    </a:lnTo>
                    <a:lnTo>
                      <a:pt x="442" y="335"/>
                    </a:lnTo>
                    <a:lnTo>
                      <a:pt x="434" y="315"/>
                    </a:lnTo>
                    <a:lnTo>
                      <a:pt x="378" y="300"/>
                    </a:lnTo>
                    <a:lnTo>
                      <a:pt x="362" y="275"/>
                    </a:lnTo>
                    <a:lnTo>
                      <a:pt x="308" y="274"/>
                    </a:lnTo>
                    <a:lnTo>
                      <a:pt x="287" y="255"/>
                    </a:lnTo>
                    <a:lnTo>
                      <a:pt x="267" y="263"/>
                    </a:lnTo>
                    <a:lnTo>
                      <a:pt x="251" y="238"/>
                    </a:lnTo>
                    <a:lnTo>
                      <a:pt x="232" y="246"/>
                    </a:lnTo>
                    <a:lnTo>
                      <a:pt x="190" y="231"/>
                    </a:lnTo>
                    <a:lnTo>
                      <a:pt x="153" y="194"/>
                    </a:lnTo>
                    <a:lnTo>
                      <a:pt x="99" y="192"/>
                    </a:lnTo>
                    <a:lnTo>
                      <a:pt x="97" y="173"/>
                    </a:lnTo>
                    <a:lnTo>
                      <a:pt x="48" y="143"/>
                    </a:lnTo>
                    <a:lnTo>
                      <a:pt x="45" y="103"/>
                    </a:lnTo>
                    <a:lnTo>
                      <a:pt x="0" y="67"/>
                    </a:lnTo>
                    <a:lnTo>
                      <a:pt x="4" y="40"/>
                    </a:lnTo>
                    <a:lnTo>
                      <a:pt x="1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8" name="Freeform 402">
                <a:extLst>
                  <a:ext uri="{FF2B5EF4-FFF2-40B4-BE49-F238E27FC236}">
                    <a16:creationId xmlns:a16="http://schemas.microsoft.com/office/drawing/2014/main" id="{B04E9AB0-DBF1-E9E8-45DB-DB391CBCCF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92" y="1810"/>
                <a:ext cx="130" cy="384"/>
              </a:xfrm>
              <a:custGeom>
                <a:avLst/>
                <a:gdLst>
                  <a:gd name="T0" fmla="*/ 156 w 391"/>
                  <a:gd name="T1" fmla="*/ 0 h 1153"/>
                  <a:gd name="T2" fmla="*/ 124 w 391"/>
                  <a:gd name="T3" fmla="*/ 17 h 1153"/>
                  <a:gd name="T4" fmla="*/ 108 w 391"/>
                  <a:gd name="T5" fmla="*/ 64 h 1153"/>
                  <a:gd name="T6" fmla="*/ 60 w 391"/>
                  <a:gd name="T7" fmla="*/ 116 h 1153"/>
                  <a:gd name="T8" fmla="*/ 38 w 391"/>
                  <a:gd name="T9" fmla="*/ 166 h 1153"/>
                  <a:gd name="T10" fmla="*/ 46 w 391"/>
                  <a:gd name="T11" fmla="*/ 185 h 1153"/>
                  <a:gd name="T12" fmla="*/ 89 w 391"/>
                  <a:gd name="T13" fmla="*/ 214 h 1153"/>
                  <a:gd name="T14" fmla="*/ 146 w 391"/>
                  <a:gd name="T15" fmla="*/ 323 h 1153"/>
                  <a:gd name="T16" fmla="*/ 120 w 391"/>
                  <a:gd name="T17" fmla="*/ 480 h 1153"/>
                  <a:gd name="T18" fmla="*/ 73 w 391"/>
                  <a:gd name="T19" fmla="*/ 545 h 1153"/>
                  <a:gd name="T20" fmla="*/ 91 w 391"/>
                  <a:gd name="T21" fmla="*/ 603 h 1153"/>
                  <a:gd name="T22" fmla="*/ 138 w 391"/>
                  <a:gd name="T23" fmla="*/ 667 h 1153"/>
                  <a:gd name="T24" fmla="*/ 38 w 391"/>
                  <a:gd name="T25" fmla="*/ 601 h 1153"/>
                  <a:gd name="T26" fmla="*/ 0 w 391"/>
                  <a:gd name="T27" fmla="*/ 625 h 1153"/>
                  <a:gd name="T28" fmla="*/ 0 w 391"/>
                  <a:gd name="T29" fmla="*/ 699 h 1153"/>
                  <a:gd name="T30" fmla="*/ 151 w 391"/>
                  <a:gd name="T31" fmla="*/ 806 h 1153"/>
                  <a:gd name="T32" fmla="*/ 203 w 391"/>
                  <a:gd name="T33" fmla="*/ 868 h 1153"/>
                  <a:gd name="T34" fmla="*/ 298 w 391"/>
                  <a:gd name="T35" fmla="*/ 953 h 1153"/>
                  <a:gd name="T36" fmla="*/ 360 w 391"/>
                  <a:gd name="T37" fmla="*/ 1042 h 1153"/>
                  <a:gd name="T38" fmla="*/ 391 w 391"/>
                  <a:gd name="T39" fmla="*/ 1153 h 1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91" h="1153">
                    <a:moveTo>
                      <a:pt x="156" y="0"/>
                    </a:moveTo>
                    <a:lnTo>
                      <a:pt x="124" y="17"/>
                    </a:lnTo>
                    <a:lnTo>
                      <a:pt x="108" y="64"/>
                    </a:lnTo>
                    <a:lnTo>
                      <a:pt x="60" y="116"/>
                    </a:lnTo>
                    <a:lnTo>
                      <a:pt x="38" y="166"/>
                    </a:lnTo>
                    <a:lnTo>
                      <a:pt x="46" y="185"/>
                    </a:lnTo>
                    <a:lnTo>
                      <a:pt x="89" y="214"/>
                    </a:lnTo>
                    <a:lnTo>
                      <a:pt x="146" y="323"/>
                    </a:lnTo>
                    <a:lnTo>
                      <a:pt x="120" y="480"/>
                    </a:lnTo>
                    <a:lnTo>
                      <a:pt x="73" y="545"/>
                    </a:lnTo>
                    <a:lnTo>
                      <a:pt x="91" y="603"/>
                    </a:lnTo>
                    <a:lnTo>
                      <a:pt x="138" y="667"/>
                    </a:lnTo>
                    <a:lnTo>
                      <a:pt x="38" y="601"/>
                    </a:lnTo>
                    <a:lnTo>
                      <a:pt x="0" y="625"/>
                    </a:lnTo>
                    <a:lnTo>
                      <a:pt x="0" y="699"/>
                    </a:lnTo>
                    <a:lnTo>
                      <a:pt x="151" y="806"/>
                    </a:lnTo>
                    <a:lnTo>
                      <a:pt x="203" y="868"/>
                    </a:lnTo>
                    <a:lnTo>
                      <a:pt x="298" y="953"/>
                    </a:lnTo>
                    <a:lnTo>
                      <a:pt x="360" y="1042"/>
                    </a:lnTo>
                    <a:lnTo>
                      <a:pt x="391" y="115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9" name="Freeform 403">
                <a:extLst>
                  <a:ext uri="{FF2B5EF4-FFF2-40B4-BE49-F238E27FC236}">
                    <a16:creationId xmlns:a16="http://schemas.microsoft.com/office/drawing/2014/main" id="{9DB0E831-3748-DD6E-5B05-56A4BDEFE9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14" y="1825"/>
                <a:ext cx="75" cy="49"/>
              </a:xfrm>
              <a:custGeom>
                <a:avLst/>
                <a:gdLst>
                  <a:gd name="T0" fmla="*/ 38 w 224"/>
                  <a:gd name="T1" fmla="*/ 0 h 147"/>
                  <a:gd name="T2" fmla="*/ 12 w 224"/>
                  <a:gd name="T3" fmla="*/ 16 h 147"/>
                  <a:gd name="T4" fmla="*/ 0 w 224"/>
                  <a:gd name="T5" fmla="*/ 17 h 147"/>
                  <a:gd name="T6" fmla="*/ 0 w 224"/>
                  <a:gd name="T7" fmla="*/ 24 h 147"/>
                  <a:gd name="T8" fmla="*/ 17 w 224"/>
                  <a:gd name="T9" fmla="*/ 63 h 147"/>
                  <a:gd name="T10" fmla="*/ 38 w 224"/>
                  <a:gd name="T11" fmla="*/ 74 h 147"/>
                  <a:gd name="T12" fmla="*/ 64 w 224"/>
                  <a:gd name="T13" fmla="*/ 65 h 147"/>
                  <a:gd name="T14" fmla="*/ 78 w 224"/>
                  <a:gd name="T15" fmla="*/ 70 h 147"/>
                  <a:gd name="T16" fmla="*/ 127 w 224"/>
                  <a:gd name="T17" fmla="*/ 100 h 147"/>
                  <a:gd name="T18" fmla="*/ 157 w 224"/>
                  <a:gd name="T19" fmla="*/ 130 h 147"/>
                  <a:gd name="T20" fmla="*/ 193 w 224"/>
                  <a:gd name="T21" fmla="*/ 147 h 147"/>
                  <a:gd name="T22" fmla="*/ 213 w 224"/>
                  <a:gd name="T23" fmla="*/ 145 h 147"/>
                  <a:gd name="T24" fmla="*/ 224 w 224"/>
                  <a:gd name="T25" fmla="*/ 130 h 147"/>
                  <a:gd name="T26" fmla="*/ 217 w 224"/>
                  <a:gd name="T27" fmla="*/ 118 h 147"/>
                  <a:gd name="T28" fmla="*/ 207 w 224"/>
                  <a:gd name="T29" fmla="*/ 92 h 147"/>
                  <a:gd name="T30" fmla="*/ 194 w 224"/>
                  <a:gd name="T31" fmla="*/ 86 h 147"/>
                  <a:gd name="T32" fmla="*/ 187 w 224"/>
                  <a:gd name="T33" fmla="*/ 93 h 147"/>
                  <a:gd name="T34" fmla="*/ 152 w 224"/>
                  <a:gd name="T35" fmla="*/ 64 h 147"/>
                  <a:gd name="T36" fmla="*/ 104 w 224"/>
                  <a:gd name="T37" fmla="*/ 68 h 147"/>
                  <a:gd name="T38" fmla="*/ 90 w 224"/>
                  <a:gd name="T39" fmla="*/ 63 h 147"/>
                  <a:gd name="T40" fmla="*/ 97 w 224"/>
                  <a:gd name="T41" fmla="*/ 55 h 147"/>
                  <a:gd name="T42" fmla="*/ 109 w 224"/>
                  <a:gd name="T43" fmla="*/ 47 h 147"/>
                  <a:gd name="T44" fmla="*/ 116 w 224"/>
                  <a:gd name="T45" fmla="*/ 40 h 147"/>
                  <a:gd name="T46" fmla="*/ 102 w 224"/>
                  <a:gd name="T47" fmla="*/ 34 h 147"/>
                  <a:gd name="T48" fmla="*/ 82 w 224"/>
                  <a:gd name="T49" fmla="*/ 36 h 147"/>
                  <a:gd name="T50" fmla="*/ 63 w 224"/>
                  <a:gd name="T51" fmla="*/ 51 h 147"/>
                  <a:gd name="T52" fmla="*/ 57 w 224"/>
                  <a:gd name="T53" fmla="*/ 52 h 147"/>
                  <a:gd name="T54" fmla="*/ 50 w 224"/>
                  <a:gd name="T55" fmla="*/ 66 h 147"/>
                  <a:gd name="T56" fmla="*/ 49 w 224"/>
                  <a:gd name="T57" fmla="*/ 53 h 147"/>
                  <a:gd name="T58" fmla="*/ 42 w 224"/>
                  <a:gd name="T59" fmla="*/ 47 h 147"/>
                  <a:gd name="T60" fmla="*/ 34 w 224"/>
                  <a:gd name="T61" fmla="*/ 34 h 147"/>
                  <a:gd name="T62" fmla="*/ 47 w 224"/>
                  <a:gd name="T63" fmla="*/ 26 h 147"/>
                  <a:gd name="T64" fmla="*/ 54 w 224"/>
                  <a:gd name="T65" fmla="*/ 38 h 147"/>
                  <a:gd name="T66" fmla="*/ 67 w 224"/>
                  <a:gd name="T67" fmla="*/ 31 h 147"/>
                  <a:gd name="T68" fmla="*/ 59 w 224"/>
                  <a:gd name="T69" fmla="*/ 12 h 147"/>
                  <a:gd name="T70" fmla="*/ 51 w 224"/>
                  <a:gd name="T71" fmla="*/ 6 h 147"/>
                  <a:gd name="T72" fmla="*/ 38 w 224"/>
                  <a:gd name="T73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24" h="147">
                    <a:moveTo>
                      <a:pt x="38" y="0"/>
                    </a:moveTo>
                    <a:lnTo>
                      <a:pt x="12" y="16"/>
                    </a:lnTo>
                    <a:lnTo>
                      <a:pt x="0" y="17"/>
                    </a:lnTo>
                    <a:lnTo>
                      <a:pt x="0" y="24"/>
                    </a:lnTo>
                    <a:lnTo>
                      <a:pt x="17" y="63"/>
                    </a:lnTo>
                    <a:lnTo>
                      <a:pt x="38" y="74"/>
                    </a:lnTo>
                    <a:lnTo>
                      <a:pt x="64" y="65"/>
                    </a:lnTo>
                    <a:lnTo>
                      <a:pt x="78" y="70"/>
                    </a:lnTo>
                    <a:lnTo>
                      <a:pt x="127" y="100"/>
                    </a:lnTo>
                    <a:lnTo>
                      <a:pt x="157" y="130"/>
                    </a:lnTo>
                    <a:lnTo>
                      <a:pt x="193" y="147"/>
                    </a:lnTo>
                    <a:lnTo>
                      <a:pt x="213" y="145"/>
                    </a:lnTo>
                    <a:lnTo>
                      <a:pt x="224" y="130"/>
                    </a:lnTo>
                    <a:lnTo>
                      <a:pt x="217" y="118"/>
                    </a:lnTo>
                    <a:lnTo>
                      <a:pt x="207" y="92"/>
                    </a:lnTo>
                    <a:lnTo>
                      <a:pt x="194" y="86"/>
                    </a:lnTo>
                    <a:lnTo>
                      <a:pt x="187" y="93"/>
                    </a:lnTo>
                    <a:lnTo>
                      <a:pt x="152" y="64"/>
                    </a:lnTo>
                    <a:lnTo>
                      <a:pt x="104" y="68"/>
                    </a:lnTo>
                    <a:lnTo>
                      <a:pt x="90" y="63"/>
                    </a:lnTo>
                    <a:lnTo>
                      <a:pt x="97" y="55"/>
                    </a:lnTo>
                    <a:lnTo>
                      <a:pt x="109" y="47"/>
                    </a:lnTo>
                    <a:lnTo>
                      <a:pt x="116" y="40"/>
                    </a:lnTo>
                    <a:lnTo>
                      <a:pt x="102" y="34"/>
                    </a:lnTo>
                    <a:lnTo>
                      <a:pt x="82" y="36"/>
                    </a:lnTo>
                    <a:lnTo>
                      <a:pt x="63" y="51"/>
                    </a:lnTo>
                    <a:lnTo>
                      <a:pt x="57" y="52"/>
                    </a:lnTo>
                    <a:lnTo>
                      <a:pt x="50" y="66"/>
                    </a:lnTo>
                    <a:lnTo>
                      <a:pt x="49" y="53"/>
                    </a:lnTo>
                    <a:lnTo>
                      <a:pt x="42" y="47"/>
                    </a:lnTo>
                    <a:lnTo>
                      <a:pt x="34" y="34"/>
                    </a:lnTo>
                    <a:lnTo>
                      <a:pt x="47" y="26"/>
                    </a:lnTo>
                    <a:lnTo>
                      <a:pt x="54" y="38"/>
                    </a:lnTo>
                    <a:lnTo>
                      <a:pt x="67" y="31"/>
                    </a:lnTo>
                    <a:lnTo>
                      <a:pt x="59" y="12"/>
                    </a:lnTo>
                    <a:lnTo>
                      <a:pt x="51" y="6"/>
                    </a:lnTo>
                    <a:lnTo>
                      <a:pt x="38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0" name="Freeform 404">
                <a:extLst>
                  <a:ext uri="{FF2B5EF4-FFF2-40B4-BE49-F238E27FC236}">
                    <a16:creationId xmlns:a16="http://schemas.microsoft.com/office/drawing/2014/main" id="{49427094-E53F-B5E9-5342-C62C8D8334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50" y="1908"/>
                <a:ext cx="56" cy="97"/>
              </a:xfrm>
              <a:custGeom>
                <a:avLst/>
                <a:gdLst>
                  <a:gd name="T0" fmla="*/ 0 w 166"/>
                  <a:gd name="T1" fmla="*/ 0 h 291"/>
                  <a:gd name="T2" fmla="*/ 12 w 166"/>
                  <a:gd name="T3" fmla="*/ 60 h 291"/>
                  <a:gd name="T4" fmla="*/ 8 w 166"/>
                  <a:gd name="T5" fmla="*/ 80 h 291"/>
                  <a:gd name="T6" fmla="*/ 10 w 166"/>
                  <a:gd name="T7" fmla="*/ 107 h 291"/>
                  <a:gd name="T8" fmla="*/ 40 w 166"/>
                  <a:gd name="T9" fmla="*/ 151 h 291"/>
                  <a:gd name="T10" fmla="*/ 84 w 166"/>
                  <a:gd name="T11" fmla="*/ 181 h 291"/>
                  <a:gd name="T12" fmla="*/ 99 w 166"/>
                  <a:gd name="T13" fmla="*/ 200 h 291"/>
                  <a:gd name="T14" fmla="*/ 109 w 166"/>
                  <a:gd name="T15" fmla="*/ 232 h 291"/>
                  <a:gd name="T16" fmla="*/ 113 w 166"/>
                  <a:gd name="T17" fmla="*/ 285 h 291"/>
                  <a:gd name="T18" fmla="*/ 121 w 166"/>
                  <a:gd name="T19" fmla="*/ 291 h 291"/>
                  <a:gd name="T20" fmla="*/ 152 w 166"/>
                  <a:gd name="T21" fmla="*/ 262 h 291"/>
                  <a:gd name="T22" fmla="*/ 149 w 166"/>
                  <a:gd name="T23" fmla="*/ 235 h 291"/>
                  <a:gd name="T24" fmla="*/ 166 w 166"/>
                  <a:gd name="T25" fmla="*/ 200 h 291"/>
                  <a:gd name="T26" fmla="*/ 157 w 166"/>
                  <a:gd name="T27" fmla="*/ 181 h 291"/>
                  <a:gd name="T28" fmla="*/ 134 w 166"/>
                  <a:gd name="T29" fmla="*/ 149 h 291"/>
                  <a:gd name="T30" fmla="*/ 128 w 166"/>
                  <a:gd name="T31" fmla="*/ 83 h 291"/>
                  <a:gd name="T32" fmla="*/ 73 w 166"/>
                  <a:gd name="T33" fmla="*/ 68 h 291"/>
                  <a:gd name="T34" fmla="*/ 28 w 166"/>
                  <a:gd name="T35" fmla="*/ 12 h 291"/>
                  <a:gd name="T36" fmla="*/ 0 w 166"/>
                  <a:gd name="T37" fmla="*/ 0 h 2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66" h="291">
                    <a:moveTo>
                      <a:pt x="0" y="0"/>
                    </a:moveTo>
                    <a:lnTo>
                      <a:pt x="12" y="60"/>
                    </a:lnTo>
                    <a:lnTo>
                      <a:pt x="8" y="80"/>
                    </a:lnTo>
                    <a:lnTo>
                      <a:pt x="10" y="107"/>
                    </a:lnTo>
                    <a:lnTo>
                      <a:pt x="40" y="151"/>
                    </a:lnTo>
                    <a:lnTo>
                      <a:pt x="84" y="181"/>
                    </a:lnTo>
                    <a:lnTo>
                      <a:pt x="99" y="200"/>
                    </a:lnTo>
                    <a:lnTo>
                      <a:pt x="109" y="232"/>
                    </a:lnTo>
                    <a:lnTo>
                      <a:pt x="113" y="285"/>
                    </a:lnTo>
                    <a:lnTo>
                      <a:pt x="121" y="291"/>
                    </a:lnTo>
                    <a:lnTo>
                      <a:pt x="152" y="262"/>
                    </a:lnTo>
                    <a:lnTo>
                      <a:pt x="149" y="235"/>
                    </a:lnTo>
                    <a:lnTo>
                      <a:pt x="166" y="200"/>
                    </a:lnTo>
                    <a:lnTo>
                      <a:pt x="157" y="181"/>
                    </a:lnTo>
                    <a:lnTo>
                      <a:pt x="134" y="149"/>
                    </a:lnTo>
                    <a:lnTo>
                      <a:pt x="128" y="83"/>
                    </a:lnTo>
                    <a:lnTo>
                      <a:pt x="73" y="68"/>
                    </a:lnTo>
                    <a:lnTo>
                      <a:pt x="28" y="1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1" name="Freeform 405">
                <a:extLst>
                  <a:ext uri="{FF2B5EF4-FFF2-40B4-BE49-F238E27FC236}">
                    <a16:creationId xmlns:a16="http://schemas.microsoft.com/office/drawing/2014/main" id="{68ACB9DD-FAFE-B6F4-7F4E-92004300C5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3" y="1945"/>
                <a:ext cx="7" cy="5"/>
              </a:xfrm>
              <a:custGeom>
                <a:avLst/>
                <a:gdLst>
                  <a:gd name="T0" fmla="*/ 21 w 21"/>
                  <a:gd name="T1" fmla="*/ 13 h 14"/>
                  <a:gd name="T2" fmla="*/ 13 w 21"/>
                  <a:gd name="T3" fmla="*/ 0 h 14"/>
                  <a:gd name="T4" fmla="*/ 0 w 21"/>
                  <a:gd name="T5" fmla="*/ 1 h 14"/>
                  <a:gd name="T6" fmla="*/ 7 w 21"/>
                  <a:gd name="T7" fmla="*/ 14 h 14"/>
                  <a:gd name="T8" fmla="*/ 21 w 21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4">
                    <a:moveTo>
                      <a:pt x="21" y="13"/>
                    </a:moveTo>
                    <a:lnTo>
                      <a:pt x="13" y="0"/>
                    </a:lnTo>
                    <a:lnTo>
                      <a:pt x="0" y="1"/>
                    </a:lnTo>
                    <a:lnTo>
                      <a:pt x="7" y="14"/>
                    </a:lnTo>
                    <a:lnTo>
                      <a:pt x="21" y="1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8" name="Group 607">
              <a:extLst>
                <a:ext uri="{FF2B5EF4-FFF2-40B4-BE49-F238E27FC236}">
                  <a16:creationId xmlns:a16="http://schemas.microsoft.com/office/drawing/2014/main" id="{F0264035-A228-858E-EC1C-EA7626E9775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54" y="4"/>
              <a:ext cx="3962" cy="4316"/>
              <a:chOff x="1854" y="4"/>
              <a:chExt cx="3962" cy="4316"/>
            </a:xfrm>
          </p:grpSpPr>
          <p:sp>
            <p:nvSpPr>
              <p:cNvPr id="62" name="Freeform 407">
                <a:extLst>
                  <a:ext uri="{FF2B5EF4-FFF2-40B4-BE49-F238E27FC236}">
                    <a16:creationId xmlns:a16="http://schemas.microsoft.com/office/drawing/2014/main" id="{A5E66D88-3C69-A062-FDDA-43875F36B4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9" y="1918"/>
                <a:ext cx="8" cy="6"/>
              </a:xfrm>
              <a:custGeom>
                <a:avLst/>
                <a:gdLst>
                  <a:gd name="T0" fmla="*/ 0 w 23"/>
                  <a:gd name="T1" fmla="*/ 8 h 19"/>
                  <a:gd name="T2" fmla="*/ 2 w 23"/>
                  <a:gd name="T3" fmla="*/ 15 h 19"/>
                  <a:gd name="T4" fmla="*/ 23 w 23"/>
                  <a:gd name="T5" fmla="*/ 19 h 19"/>
                  <a:gd name="T6" fmla="*/ 13 w 23"/>
                  <a:gd name="T7" fmla="*/ 0 h 19"/>
                  <a:gd name="T8" fmla="*/ 0 w 23"/>
                  <a:gd name="T9" fmla="*/ 8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9">
                    <a:moveTo>
                      <a:pt x="0" y="8"/>
                    </a:moveTo>
                    <a:lnTo>
                      <a:pt x="2" y="15"/>
                    </a:lnTo>
                    <a:lnTo>
                      <a:pt x="23" y="19"/>
                    </a:lnTo>
                    <a:lnTo>
                      <a:pt x="13" y="0"/>
                    </a:lnTo>
                    <a:lnTo>
                      <a:pt x="0" y="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" name="Freeform 408">
                <a:extLst>
                  <a:ext uri="{FF2B5EF4-FFF2-40B4-BE49-F238E27FC236}">
                    <a16:creationId xmlns:a16="http://schemas.microsoft.com/office/drawing/2014/main" id="{4B466439-3C48-A819-AFBF-DD1F85DEE5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0" y="2101"/>
                <a:ext cx="179" cy="417"/>
              </a:xfrm>
              <a:custGeom>
                <a:avLst/>
                <a:gdLst>
                  <a:gd name="T0" fmla="*/ 487 w 536"/>
                  <a:gd name="T1" fmla="*/ 278 h 1249"/>
                  <a:gd name="T2" fmla="*/ 514 w 536"/>
                  <a:gd name="T3" fmla="*/ 497 h 1249"/>
                  <a:gd name="T4" fmla="*/ 536 w 536"/>
                  <a:gd name="T5" fmla="*/ 589 h 1249"/>
                  <a:gd name="T6" fmla="*/ 514 w 536"/>
                  <a:gd name="T7" fmla="*/ 577 h 1249"/>
                  <a:gd name="T8" fmla="*/ 491 w 536"/>
                  <a:gd name="T9" fmla="*/ 546 h 1249"/>
                  <a:gd name="T10" fmla="*/ 439 w 536"/>
                  <a:gd name="T11" fmla="*/ 329 h 1249"/>
                  <a:gd name="T12" fmla="*/ 404 w 536"/>
                  <a:gd name="T13" fmla="*/ 245 h 1249"/>
                  <a:gd name="T14" fmla="*/ 225 w 536"/>
                  <a:gd name="T15" fmla="*/ 61 h 1249"/>
                  <a:gd name="T16" fmla="*/ 219 w 536"/>
                  <a:gd name="T17" fmla="*/ 0 h 1249"/>
                  <a:gd name="T18" fmla="*/ 186 w 536"/>
                  <a:gd name="T19" fmla="*/ 10 h 1249"/>
                  <a:gd name="T20" fmla="*/ 152 w 536"/>
                  <a:gd name="T21" fmla="*/ 67 h 1249"/>
                  <a:gd name="T22" fmla="*/ 136 w 536"/>
                  <a:gd name="T23" fmla="*/ 109 h 1249"/>
                  <a:gd name="T24" fmla="*/ 7 w 536"/>
                  <a:gd name="T25" fmla="*/ 1040 h 1249"/>
                  <a:gd name="T26" fmla="*/ 15 w 536"/>
                  <a:gd name="T27" fmla="*/ 1047 h 1249"/>
                  <a:gd name="T28" fmla="*/ 42 w 536"/>
                  <a:gd name="T29" fmla="*/ 977 h 1249"/>
                  <a:gd name="T30" fmla="*/ 96 w 536"/>
                  <a:gd name="T31" fmla="*/ 912 h 1249"/>
                  <a:gd name="T32" fmla="*/ 170 w 536"/>
                  <a:gd name="T33" fmla="*/ 978 h 1249"/>
                  <a:gd name="T34" fmla="*/ 194 w 536"/>
                  <a:gd name="T35" fmla="*/ 1030 h 1249"/>
                  <a:gd name="T36" fmla="*/ 150 w 536"/>
                  <a:gd name="T37" fmla="*/ 1054 h 1249"/>
                  <a:gd name="T38" fmla="*/ 116 w 536"/>
                  <a:gd name="T39" fmla="*/ 1051 h 1249"/>
                  <a:gd name="T40" fmla="*/ 87 w 536"/>
                  <a:gd name="T41" fmla="*/ 1033 h 1249"/>
                  <a:gd name="T42" fmla="*/ 61 w 536"/>
                  <a:gd name="T43" fmla="*/ 1042 h 1249"/>
                  <a:gd name="T44" fmla="*/ 5 w 536"/>
                  <a:gd name="T45" fmla="*/ 1155 h 1249"/>
                  <a:gd name="T46" fmla="*/ 0 w 536"/>
                  <a:gd name="T47" fmla="*/ 1249 h 1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536" h="1249">
                    <a:moveTo>
                      <a:pt x="487" y="278"/>
                    </a:moveTo>
                    <a:lnTo>
                      <a:pt x="514" y="497"/>
                    </a:lnTo>
                    <a:lnTo>
                      <a:pt x="536" y="589"/>
                    </a:lnTo>
                    <a:lnTo>
                      <a:pt x="514" y="577"/>
                    </a:lnTo>
                    <a:lnTo>
                      <a:pt x="491" y="546"/>
                    </a:lnTo>
                    <a:lnTo>
                      <a:pt x="439" y="329"/>
                    </a:lnTo>
                    <a:lnTo>
                      <a:pt x="404" y="245"/>
                    </a:lnTo>
                    <a:lnTo>
                      <a:pt x="225" y="61"/>
                    </a:lnTo>
                    <a:lnTo>
                      <a:pt x="219" y="0"/>
                    </a:lnTo>
                    <a:lnTo>
                      <a:pt x="186" y="10"/>
                    </a:lnTo>
                    <a:lnTo>
                      <a:pt x="152" y="67"/>
                    </a:lnTo>
                    <a:lnTo>
                      <a:pt x="136" y="109"/>
                    </a:lnTo>
                    <a:lnTo>
                      <a:pt x="7" y="1040"/>
                    </a:lnTo>
                    <a:lnTo>
                      <a:pt x="15" y="1047"/>
                    </a:lnTo>
                    <a:lnTo>
                      <a:pt x="42" y="977"/>
                    </a:lnTo>
                    <a:lnTo>
                      <a:pt x="96" y="912"/>
                    </a:lnTo>
                    <a:lnTo>
                      <a:pt x="170" y="978"/>
                    </a:lnTo>
                    <a:lnTo>
                      <a:pt x="194" y="1030"/>
                    </a:lnTo>
                    <a:lnTo>
                      <a:pt x="150" y="1054"/>
                    </a:lnTo>
                    <a:lnTo>
                      <a:pt x="116" y="1051"/>
                    </a:lnTo>
                    <a:lnTo>
                      <a:pt x="87" y="1033"/>
                    </a:lnTo>
                    <a:lnTo>
                      <a:pt x="61" y="1042"/>
                    </a:lnTo>
                    <a:lnTo>
                      <a:pt x="5" y="1155"/>
                    </a:lnTo>
                    <a:lnTo>
                      <a:pt x="0" y="124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" name="Freeform 409">
                <a:extLst>
                  <a:ext uri="{FF2B5EF4-FFF2-40B4-BE49-F238E27FC236}">
                    <a16:creationId xmlns:a16="http://schemas.microsoft.com/office/drawing/2014/main" id="{6B5B2DCB-75DE-E54F-F3D3-62987BD743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2" y="2193"/>
                <a:ext cx="179" cy="101"/>
              </a:xfrm>
              <a:custGeom>
                <a:avLst/>
                <a:gdLst>
                  <a:gd name="T0" fmla="*/ 0 w 537"/>
                  <a:gd name="T1" fmla="*/ 3 h 302"/>
                  <a:gd name="T2" fmla="*/ 7 w 537"/>
                  <a:gd name="T3" fmla="*/ 9 h 302"/>
                  <a:gd name="T4" fmla="*/ 62 w 537"/>
                  <a:gd name="T5" fmla="*/ 24 h 302"/>
                  <a:gd name="T6" fmla="*/ 95 w 537"/>
                  <a:gd name="T7" fmla="*/ 14 h 302"/>
                  <a:gd name="T8" fmla="*/ 107 w 537"/>
                  <a:gd name="T9" fmla="*/ 0 h 302"/>
                  <a:gd name="T10" fmla="*/ 114 w 537"/>
                  <a:gd name="T11" fmla="*/ 6 h 302"/>
                  <a:gd name="T12" fmla="*/ 125 w 537"/>
                  <a:gd name="T13" fmla="*/ 45 h 302"/>
                  <a:gd name="T14" fmla="*/ 167 w 537"/>
                  <a:gd name="T15" fmla="*/ 61 h 302"/>
                  <a:gd name="T16" fmla="*/ 199 w 537"/>
                  <a:gd name="T17" fmla="*/ 58 h 302"/>
                  <a:gd name="T18" fmla="*/ 235 w 537"/>
                  <a:gd name="T19" fmla="*/ 74 h 302"/>
                  <a:gd name="T20" fmla="*/ 238 w 537"/>
                  <a:gd name="T21" fmla="*/ 108 h 302"/>
                  <a:gd name="T22" fmla="*/ 245 w 537"/>
                  <a:gd name="T23" fmla="*/ 115 h 302"/>
                  <a:gd name="T24" fmla="*/ 235 w 537"/>
                  <a:gd name="T25" fmla="*/ 156 h 302"/>
                  <a:gd name="T26" fmla="*/ 262 w 537"/>
                  <a:gd name="T27" fmla="*/ 220 h 302"/>
                  <a:gd name="T28" fmla="*/ 281 w 537"/>
                  <a:gd name="T29" fmla="*/ 205 h 302"/>
                  <a:gd name="T30" fmla="*/ 301 w 537"/>
                  <a:gd name="T31" fmla="*/ 203 h 302"/>
                  <a:gd name="T32" fmla="*/ 316 w 537"/>
                  <a:gd name="T33" fmla="*/ 235 h 302"/>
                  <a:gd name="T34" fmla="*/ 329 w 537"/>
                  <a:gd name="T35" fmla="*/ 227 h 302"/>
                  <a:gd name="T36" fmla="*/ 351 w 537"/>
                  <a:gd name="T37" fmla="*/ 239 h 302"/>
                  <a:gd name="T38" fmla="*/ 367 w 537"/>
                  <a:gd name="T39" fmla="*/ 271 h 302"/>
                  <a:gd name="T40" fmla="*/ 458 w 537"/>
                  <a:gd name="T41" fmla="*/ 302 h 302"/>
                  <a:gd name="T42" fmla="*/ 495 w 537"/>
                  <a:gd name="T43" fmla="*/ 265 h 302"/>
                  <a:gd name="T44" fmla="*/ 523 w 537"/>
                  <a:gd name="T45" fmla="*/ 290 h 302"/>
                  <a:gd name="T46" fmla="*/ 537 w 537"/>
                  <a:gd name="T47" fmla="*/ 289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537" h="302">
                    <a:moveTo>
                      <a:pt x="0" y="3"/>
                    </a:moveTo>
                    <a:lnTo>
                      <a:pt x="7" y="9"/>
                    </a:lnTo>
                    <a:lnTo>
                      <a:pt x="62" y="24"/>
                    </a:lnTo>
                    <a:lnTo>
                      <a:pt x="95" y="14"/>
                    </a:lnTo>
                    <a:lnTo>
                      <a:pt x="107" y="0"/>
                    </a:lnTo>
                    <a:lnTo>
                      <a:pt x="114" y="6"/>
                    </a:lnTo>
                    <a:lnTo>
                      <a:pt x="125" y="45"/>
                    </a:lnTo>
                    <a:lnTo>
                      <a:pt x="167" y="61"/>
                    </a:lnTo>
                    <a:lnTo>
                      <a:pt x="199" y="58"/>
                    </a:lnTo>
                    <a:lnTo>
                      <a:pt x="235" y="74"/>
                    </a:lnTo>
                    <a:lnTo>
                      <a:pt x="238" y="108"/>
                    </a:lnTo>
                    <a:lnTo>
                      <a:pt x="245" y="115"/>
                    </a:lnTo>
                    <a:lnTo>
                      <a:pt x="235" y="156"/>
                    </a:lnTo>
                    <a:lnTo>
                      <a:pt x="262" y="220"/>
                    </a:lnTo>
                    <a:lnTo>
                      <a:pt x="281" y="205"/>
                    </a:lnTo>
                    <a:lnTo>
                      <a:pt x="301" y="203"/>
                    </a:lnTo>
                    <a:lnTo>
                      <a:pt x="316" y="235"/>
                    </a:lnTo>
                    <a:lnTo>
                      <a:pt x="329" y="227"/>
                    </a:lnTo>
                    <a:lnTo>
                      <a:pt x="351" y="239"/>
                    </a:lnTo>
                    <a:lnTo>
                      <a:pt x="367" y="271"/>
                    </a:lnTo>
                    <a:lnTo>
                      <a:pt x="458" y="302"/>
                    </a:lnTo>
                    <a:lnTo>
                      <a:pt x="495" y="265"/>
                    </a:lnTo>
                    <a:lnTo>
                      <a:pt x="523" y="290"/>
                    </a:lnTo>
                    <a:lnTo>
                      <a:pt x="537" y="28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" name="Freeform 410">
                <a:extLst>
                  <a:ext uri="{FF2B5EF4-FFF2-40B4-BE49-F238E27FC236}">
                    <a16:creationId xmlns:a16="http://schemas.microsoft.com/office/drawing/2014/main" id="{044A986B-C353-010B-715D-5E1FABDDD4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0" y="2239"/>
                <a:ext cx="6" cy="13"/>
              </a:xfrm>
              <a:custGeom>
                <a:avLst/>
                <a:gdLst>
                  <a:gd name="T0" fmla="*/ 5 w 16"/>
                  <a:gd name="T1" fmla="*/ 0 h 40"/>
                  <a:gd name="T2" fmla="*/ 0 w 16"/>
                  <a:gd name="T3" fmla="*/ 14 h 40"/>
                  <a:gd name="T4" fmla="*/ 9 w 16"/>
                  <a:gd name="T5" fmla="*/ 40 h 40"/>
                  <a:gd name="T6" fmla="*/ 16 w 16"/>
                  <a:gd name="T7" fmla="*/ 40 h 40"/>
                  <a:gd name="T8" fmla="*/ 11 w 16"/>
                  <a:gd name="T9" fmla="*/ 0 h 40"/>
                  <a:gd name="T10" fmla="*/ 5 w 16"/>
                  <a:gd name="T11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40">
                    <a:moveTo>
                      <a:pt x="5" y="0"/>
                    </a:moveTo>
                    <a:lnTo>
                      <a:pt x="0" y="14"/>
                    </a:lnTo>
                    <a:lnTo>
                      <a:pt x="9" y="40"/>
                    </a:lnTo>
                    <a:lnTo>
                      <a:pt x="16" y="40"/>
                    </a:lnTo>
                    <a:lnTo>
                      <a:pt x="11" y="0"/>
                    </a:lnTo>
                    <a:lnTo>
                      <a:pt x="5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" name="Freeform 411">
                <a:extLst>
                  <a:ext uri="{FF2B5EF4-FFF2-40B4-BE49-F238E27FC236}">
                    <a16:creationId xmlns:a16="http://schemas.microsoft.com/office/drawing/2014/main" id="{A08F96B6-ACAA-2321-92E0-23FA5CFBC6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7" y="2260"/>
                <a:ext cx="2" cy="10"/>
              </a:xfrm>
              <a:custGeom>
                <a:avLst/>
                <a:gdLst>
                  <a:gd name="T0" fmla="*/ 0 w 7"/>
                  <a:gd name="T1" fmla="*/ 7 h 28"/>
                  <a:gd name="T2" fmla="*/ 2 w 7"/>
                  <a:gd name="T3" fmla="*/ 28 h 28"/>
                  <a:gd name="T4" fmla="*/ 7 w 7"/>
                  <a:gd name="T5" fmla="*/ 20 h 28"/>
                  <a:gd name="T6" fmla="*/ 5 w 7"/>
                  <a:gd name="T7" fmla="*/ 0 h 28"/>
                  <a:gd name="T8" fmla="*/ 0 w 7"/>
                  <a:gd name="T9" fmla="*/ 7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28">
                    <a:moveTo>
                      <a:pt x="0" y="7"/>
                    </a:moveTo>
                    <a:lnTo>
                      <a:pt x="2" y="28"/>
                    </a:lnTo>
                    <a:lnTo>
                      <a:pt x="7" y="20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" name="Freeform 412">
                <a:extLst>
                  <a:ext uri="{FF2B5EF4-FFF2-40B4-BE49-F238E27FC236}">
                    <a16:creationId xmlns:a16="http://schemas.microsoft.com/office/drawing/2014/main" id="{DD1E8561-AE2D-A465-2F70-9F6337A126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0" y="2496"/>
                <a:ext cx="303" cy="140"/>
              </a:xfrm>
              <a:custGeom>
                <a:avLst/>
                <a:gdLst>
                  <a:gd name="T0" fmla="*/ 0 w 909"/>
                  <a:gd name="T1" fmla="*/ 66 h 421"/>
                  <a:gd name="T2" fmla="*/ 117 w 909"/>
                  <a:gd name="T3" fmla="*/ 28 h 421"/>
                  <a:gd name="T4" fmla="*/ 141 w 909"/>
                  <a:gd name="T5" fmla="*/ 0 h 421"/>
                  <a:gd name="T6" fmla="*/ 184 w 909"/>
                  <a:gd name="T7" fmla="*/ 29 h 421"/>
                  <a:gd name="T8" fmla="*/ 218 w 909"/>
                  <a:gd name="T9" fmla="*/ 32 h 421"/>
                  <a:gd name="T10" fmla="*/ 221 w 909"/>
                  <a:gd name="T11" fmla="*/ 66 h 421"/>
                  <a:gd name="T12" fmla="*/ 193 w 909"/>
                  <a:gd name="T13" fmla="*/ 122 h 421"/>
                  <a:gd name="T14" fmla="*/ 272 w 909"/>
                  <a:gd name="T15" fmla="*/ 108 h 421"/>
                  <a:gd name="T16" fmla="*/ 329 w 909"/>
                  <a:gd name="T17" fmla="*/ 137 h 421"/>
                  <a:gd name="T18" fmla="*/ 356 w 909"/>
                  <a:gd name="T19" fmla="*/ 141 h 421"/>
                  <a:gd name="T20" fmla="*/ 401 w 909"/>
                  <a:gd name="T21" fmla="*/ 117 h 421"/>
                  <a:gd name="T22" fmla="*/ 434 w 909"/>
                  <a:gd name="T23" fmla="*/ 114 h 421"/>
                  <a:gd name="T24" fmla="*/ 448 w 909"/>
                  <a:gd name="T25" fmla="*/ 119 h 421"/>
                  <a:gd name="T26" fmla="*/ 461 w 909"/>
                  <a:gd name="T27" fmla="*/ 118 h 421"/>
                  <a:gd name="T28" fmla="*/ 487 w 909"/>
                  <a:gd name="T29" fmla="*/ 108 h 421"/>
                  <a:gd name="T30" fmla="*/ 514 w 909"/>
                  <a:gd name="T31" fmla="*/ 119 h 421"/>
                  <a:gd name="T32" fmla="*/ 513 w 909"/>
                  <a:gd name="T33" fmla="*/ 173 h 421"/>
                  <a:gd name="T34" fmla="*/ 590 w 909"/>
                  <a:gd name="T35" fmla="*/ 213 h 421"/>
                  <a:gd name="T36" fmla="*/ 607 w 909"/>
                  <a:gd name="T37" fmla="*/ 252 h 421"/>
                  <a:gd name="T38" fmla="*/ 670 w 909"/>
                  <a:gd name="T39" fmla="*/ 265 h 421"/>
                  <a:gd name="T40" fmla="*/ 672 w 909"/>
                  <a:gd name="T41" fmla="*/ 293 h 421"/>
                  <a:gd name="T42" fmla="*/ 707 w 909"/>
                  <a:gd name="T43" fmla="*/ 310 h 421"/>
                  <a:gd name="T44" fmla="*/ 699 w 909"/>
                  <a:gd name="T45" fmla="*/ 371 h 421"/>
                  <a:gd name="T46" fmla="*/ 702 w 909"/>
                  <a:gd name="T47" fmla="*/ 397 h 421"/>
                  <a:gd name="T48" fmla="*/ 798 w 909"/>
                  <a:gd name="T49" fmla="*/ 421 h 421"/>
                  <a:gd name="T50" fmla="*/ 831 w 909"/>
                  <a:gd name="T51" fmla="*/ 412 h 421"/>
                  <a:gd name="T52" fmla="*/ 837 w 909"/>
                  <a:gd name="T53" fmla="*/ 405 h 421"/>
                  <a:gd name="T54" fmla="*/ 838 w 909"/>
                  <a:gd name="T55" fmla="*/ 344 h 421"/>
                  <a:gd name="T56" fmla="*/ 865 w 909"/>
                  <a:gd name="T57" fmla="*/ 341 h 421"/>
                  <a:gd name="T58" fmla="*/ 909 w 909"/>
                  <a:gd name="T59" fmla="*/ 391 h 4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09" h="421">
                    <a:moveTo>
                      <a:pt x="0" y="66"/>
                    </a:moveTo>
                    <a:lnTo>
                      <a:pt x="117" y="28"/>
                    </a:lnTo>
                    <a:lnTo>
                      <a:pt x="141" y="0"/>
                    </a:lnTo>
                    <a:lnTo>
                      <a:pt x="184" y="29"/>
                    </a:lnTo>
                    <a:lnTo>
                      <a:pt x="218" y="32"/>
                    </a:lnTo>
                    <a:lnTo>
                      <a:pt x="221" y="66"/>
                    </a:lnTo>
                    <a:lnTo>
                      <a:pt x="193" y="122"/>
                    </a:lnTo>
                    <a:lnTo>
                      <a:pt x="272" y="108"/>
                    </a:lnTo>
                    <a:lnTo>
                      <a:pt x="329" y="137"/>
                    </a:lnTo>
                    <a:lnTo>
                      <a:pt x="356" y="141"/>
                    </a:lnTo>
                    <a:lnTo>
                      <a:pt x="401" y="117"/>
                    </a:lnTo>
                    <a:lnTo>
                      <a:pt x="434" y="114"/>
                    </a:lnTo>
                    <a:lnTo>
                      <a:pt x="448" y="119"/>
                    </a:lnTo>
                    <a:lnTo>
                      <a:pt x="461" y="118"/>
                    </a:lnTo>
                    <a:lnTo>
                      <a:pt x="487" y="108"/>
                    </a:lnTo>
                    <a:lnTo>
                      <a:pt x="514" y="119"/>
                    </a:lnTo>
                    <a:lnTo>
                      <a:pt x="513" y="173"/>
                    </a:lnTo>
                    <a:lnTo>
                      <a:pt x="590" y="213"/>
                    </a:lnTo>
                    <a:lnTo>
                      <a:pt x="607" y="252"/>
                    </a:lnTo>
                    <a:lnTo>
                      <a:pt x="670" y="265"/>
                    </a:lnTo>
                    <a:lnTo>
                      <a:pt x="672" y="293"/>
                    </a:lnTo>
                    <a:lnTo>
                      <a:pt x="707" y="310"/>
                    </a:lnTo>
                    <a:lnTo>
                      <a:pt x="699" y="371"/>
                    </a:lnTo>
                    <a:lnTo>
                      <a:pt x="702" y="397"/>
                    </a:lnTo>
                    <a:lnTo>
                      <a:pt x="798" y="421"/>
                    </a:lnTo>
                    <a:lnTo>
                      <a:pt x="831" y="412"/>
                    </a:lnTo>
                    <a:lnTo>
                      <a:pt x="837" y="405"/>
                    </a:lnTo>
                    <a:lnTo>
                      <a:pt x="838" y="344"/>
                    </a:lnTo>
                    <a:lnTo>
                      <a:pt x="865" y="341"/>
                    </a:lnTo>
                    <a:lnTo>
                      <a:pt x="909" y="39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" name="Freeform 413">
                <a:extLst>
                  <a:ext uri="{FF2B5EF4-FFF2-40B4-BE49-F238E27FC236}">
                    <a16:creationId xmlns:a16="http://schemas.microsoft.com/office/drawing/2014/main" id="{5B662BFE-696D-FE0D-9ED8-D4C2513B1B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65" y="2518"/>
                <a:ext cx="95" cy="355"/>
              </a:xfrm>
              <a:custGeom>
                <a:avLst/>
                <a:gdLst>
                  <a:gd name="T0" fmla="*/ 284 w 284"/>
                  <a:gd name="T1" fmla="*/ 0 h 1067"/>
                  <a:gd name="T2" fmla="*/ 198 w 284"/>
                  <a:gd name="T3" fmla="*/ 451 h 1067"/>
                  <a:gd name="T4" fmla="*/ 192 w 284"/>
                  <a:gd name="T5" fmla="*/ 459 h 1067"/>
                  <a:gd name="T6" fmla="*/ 69 w 284"/>
                  <a:gd name="T7" fmla="*/ 940 h 1067"/>
                  <a:gd name="T8" fmla="*/ 0 w 284"/>
                  <a:gd name="T9" fmla="*/ 1067 h 10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4" h="1067">
                    <a:moveTo>
                      <a:pt x="284" y="0"/>
                    </a:moveTo>
                    <a:lnTo>
                      <a:pt x="198" y="451"/>
                    </a:lnTo>
                    <a:lnTo>
                      <a:pt x="192" y="459"/>
                    </a:lnTo>
                    <a:lnTo>
                      <a:pt x="69" y="940"/>
                    </a:lnTo>
                    <a:lnTo>
                      <a:pt x="0" y="106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" name="Freeform 414">
                <a:extLst>
                  <a:ext uri="{FF2B5EF4-FFF2-40B4-BE49-F238E27FC236}">
                    <a16:creationId xmlns:a16="http://schemas.microsoft.com/office/drawing/2014/main" id="{2A10FCB1-36A9-40AB-2F24-D7C58DB4F8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6" y="1379"/>
                <a:ext cx="54" cy="278"/>
              </a:xfrm>
              <a:custGeom>
                <a:avLst/>
                <a:gdLst>
                  <a:gd name="T0" fmla="*/ 125 w 163"/>
                  <a:gd name="T1" fmla="*/ 834 h 834"/>
                  <a:gd name="T2" fmla="*/ 154 w 163"/>
                  <a:gd name="T3" fmla="*/ 771 h 834"/>
                  <a:gd name="T4" fmla="*/ 150 w 163"/>
                  <a:gd name="T5" fmla="*/ 738 h 834"/>
                  <a:gd name="T6" fmla="*/ 140 w 163"/>
                  <a:gd name="T7" fmla="*/ 706 h 834"/>
                  <a:gd name="T8" fmla="*/ 163 w 163"/>
                  <a:gd name="T9" fmla="*/ 656 h 834"/>
                  <a:gd name="T10" fmla="*/ 153 w 163"/>
                  <a:gd name="T11" fmla="*/ 623 h 834"/>
                  <a:gd name="T12" fmla="*/ 161 w 163"/>
                  <a:gd name="T13" fmla="*/ 570 h 834"/>
                  <a:gd name="T14" fmla="*/ 153 w 163"/>
                  <a:gd name="T15" fmla="*/ 550 h 834"/>
                  <a:gd name="T16" fmla="*/ 117 w 163"/>
                  <a:gd name="T17" fmla="*/ 520 h 834"/>
                  <a:gd name="T18" fmla="*/ 124 w 163"/>
                  <a:gd name="T19" fmla="*/ 459 h 834"/>
                  <a:gd name="T20" fmla="*/ 86 w 163"/>
                  <a:gd name="T21" fmla="*/ 341 h 834"/>
                  <a:gd name="T22" fmla="*/ 82 w 163"/>
                  <a:gd name="T23" fmla="*/ 294 h 834"/>
                  <a:gd name="T24" fmla="*/ 2 w 163"/>
                  <a:gd name="T25" fmla="*/ 222 h 834"/>
                  <a:gd name="T26" fmla="*/ 0 w 163"/>
                  <a:gd name="T27" fmla="*/ 202 h 834"/>
                  <a:gd name="T28" fmla="*/ 44 w 163"/>
                  <a:gd name="T29" fmla="*/ 97 h 834"/>
                  <a:gd name="T30" fmla="*/ 1 w 163"/>
                  <a:gd name="T31" fmla="*/ 0 h 8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63" h="834">
                    <a:moveTo>
                      <a:pt x="125" y="834"/>
                    </a:moveTo>
                    <a:lnTo>
                      <a:pt x="154" y="771"/>
                    </a:lnTo>
                    <a:lnTo>
                      <a:pt x="150" y="738"/>
                    </a:lnTo>
                    <a:lnTo>
                      <a:pt x="140" y="706"/>
                    </a:lnTo>
                    <a:lnTo>
                      <a:pt x="163" y="656"/>
                    </a:lnTo>
                    <a:lnTo>
                      <a:pt x="153" y="623"/>
                    </a:lnTo>
                    <a:lnTo>
                      <a:pt x="161" y="570"/>
                    </a:lnTo>
                    <a:lnTo>
                      <a:pt x="153" y="550"/>
                    </a:lnTo>
                    <a:lnTo>
                      <a:pt x="117" y="520"/>
                    </a:lnTo>
                    <a:lnTo>
                      <a:pt x="124" y="459"/>
                    </a:lnTo>
                    <a:lnTo>
                      <a:pt x="86" y="341"/>
                    </a:lnTo>
                    <a:lnTo>
                      <a:pt x="82" y="294"/>
                    </a:lnTo>
                    <a:lnTo>
                      <a:pt x="2" y="222"/>
                    </a:lnTo>
                    <a:lnTo>
                      <a:pt x="0" y="202"/>
                    </a:lnTo>
                    <a:lnTo>
                      <a:pt x="44" y="97"/>
                    </a:lnTo>
                    <a:lnTo>
                      <a:pt x="1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" name="Freeform 415">
                <a:extLst>
                  <a:ext uri="{FF2B5EF4-FFF2-40B4-BE49-F238E27FC236}">
                    <a16:creationId xmlns:a16="http://schemas.microsoft.com/office/drawing/2014/main" id="{E363DD56-259C-7571-751B-4A5D2F826A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8" y="1654"/>
                <a:ext cx="199" cy="147"/>
              </a:xfrm>
              <a:custGeom>
                <a:avLst/>
                <a:gdLst>
                  <a:gd name="T0" fmla="*/ 0 w 597"/>
                  <a:gd name="T1" fmla="*/ 441 h 441"/>
                  <a:gd name="T2" fmla="*/ 10 w 597"/>
                  <a:gd name="T3" fmla="*/ 400 h 441"/>
                  <a:gd name="T4" fmla="*/ 21 w 597"/>
                  <a:gd name="T5" fmla="*/ 378 h 441"/>
                  <a:gd name="T6" fmla="*/ 34 w 597"/>
                  <a:gd name="T7" fmla="*/ 377 h 441"/>
                  <a:gd name="T8" fmla="*/ 39 w 597"/>
                  <a:gd name="T9" fmla="*/ 356 h 441"/>
                  <a:gd name="T10" fmla="*/ 57 w 597"/>
                  <a:gd name="T11" fmla="*/ 334 h 441"/>
                  <a:gd name="T12" fmla="*/ 136 w 597"/>
                  <a:gd name="T13" fmla="*/ 320 h 441"/>
                  <a:gd name="T14" fmla="*/ 169 w 597"/>
                  <a:gd name="T15" fmla="*/ 311 h 441"/>
                  <a:gd name="T16" fmla="*/ 177 w 597"/>
                  <a:gd name="T17" fmla="*/ 324 h 441"/>
                  <a:gd name="T18" fmla="*/ 196 w 597"/>
                  <a:gd name="T19" fmla="*/ 315 h 441"/>
                  <a:gd name="T20" fmla="*/ 210 w 597"/>
                  <a:gd name="T21" fmla="*/ 320 h 441"/>
                  <a:gd name="T22" fmla="*/ 261 w 597"/>
                  <a:gd name="T23" fmla="*/ 289 h 441"/>
                  <a:gd name="T24" fmla="*/ 258 w 597"/>
                  <a:gd name="T25" fmla="*/ 249 h 441"/>
                  <a:gd name="T26" fmla="*/ 235 w 597"/>
                  <a:gd name="T27" fmla="*/ 231 h 441"/>
                  <a:gd name="T28" fmla="*/ 251 w 597"/>
                  <a:gd name="T29" fmla="*/ 189 h 441"/>
                  <a:gd name="T30" fmla="*/ 230 w 597"/>
                  <a:gd name="T31" fmla="*/ 171 h 441"/>
                  <a:gd name="T32" fmla="*/ 255 w 597"/>
                  <a:gd name="T33" fmla="*/ 155 h 441"/>
                  <a:gd name="T34" fmla="*/ 277 w 597"/>
                  <a:gd name="T35" fmla="*/ 166 h 441"/>
                  <a:gd name="T36" fmla="*/ 282 w 597"/>
                  <a:gd name="T37" fmla="*/ 153 h 441"/>
                  <a:gd name="T38" fmla="*/ 273 w 597"/>
                  <a:gd name="T39" fmla="*/ 133 h 441"/>
                  <a:gd name="T40" fmla="*/ 312 w 597"/>
                  <a:gd name="T41" fmla="*/ 116 h 441"/>
                  <a:gd name="T42" fmla="*/ 330 w 597"/>
                  <a:gd name="T43" fmla="*/ 101 h 441"/>
                  <a:gd name="T44" fmla="*/ 337 w 597"/>
                  <a:gd name="T45" fmla="*/ 94 h 441"/>
                  <a:gd name="T46" fmla="*/ 342 w 597"/>
                  <a:gd name="T47" fmla="*/ 74 h 441"/>
                  <a:gd name="T48" fmla="*/ 362 w 597"/>
                  <a:gd name="T49" fmla="*/ 72 h 441"/>
                  <a:gd name="T50" fmla="*/ 384 w 597"/>
                  <a:gd name="T51" fmla="*/ 96 h 441"/>
                  <a:gd name="T52" fmla="*/ 416 w 597"/>
                  <a:gd name="T53" fmla="*/ 80 h 441"/>
                  <a:gd name="T54" fmla="*/ 451 w 597"/>
                  <a:gd name="T55" fmla="*/ 89 h 441"/>
                  <a:gd name="T56" fmla="*/ 456 w 597"/>
                  <a:gd name="T57" fmla="*/ 69 h 441"/>
                  <a:gd name="T58" fmla="*/ 511 w 597"/>
                  <a:gd name="T59" fmla="*/ 17 h 441"/>
                  <a:gd name="T60" fmla="*/ 537 w 597"/>
                  <a:gd name="T61" fmla="*/ 15 h 441"/>
                  <a:gd name="T62" fmla="*/ 550 w 597"/>
                  <a:gd name="T63" fmla="*/ 0 h 441"/>
                  <a:gd name="T64" fmla="*/ 597 w 597"/>
                  <a:gd name="T65" fmla="*/ 9 h 4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597" h="441">
                    <a:moveTo>
                      <a:pt x="0" y="441"/>
                    </a:moveTo>
                    <a:lnTo>
                      <a:pt x="10" y="400"/>
                    </a:lnTo>
                    <a:lnTo>
                      <a:pt x="21" y="378"/>
                    </a:lnTo>
                    <a:lnTo>
                      <a:pt x="34" y="377"/>
                    </a:lnTo>
                    <a:lnTo>
                      <a:pt x="39" y="356"/>
                    </a:lnTo>
                    <a:lnTo>
                      <a:pt x="57" y="334"/>
                    </a:lnTo>
                    <a:lnTo>
                      <a:pt x="136" y="320"/>
                    </a:lnTo>
                    <a:lnTo>
                      <a:pt x="169" y="311"/>
                    </a:lnTo>
                    <a:lnTo>
                      <a:pt x="177" y="324"/>
                    </a:lnTo>
                    <a:lnTo>
                      <a:pt x="196" y="315"/>
                    </a:lnTo>
                    <a:lnTo>
                      <a:pt x="210" y="320"/>
                    </a:lnTo>
                    <a:lnTo>
                      <a:pt x="261" y="289"/>
                    </a:lnTo>
                    <a:lnTo>
                      <a:pt x="258" y="249"/>
                    </a:lnTo>
                    <a:lnTo>
                      <a:pt x="235" y="231"/>
                    </a:lnTo>
                    <a:lnTo>
                      <a:pt x="251" y="189"/>
                    </a:lnTo>
                    <a:lnTo>
                      <a:pt x="230" y="171"/>
                    </a:lnTo>
                    <a:lnTo>
                      <a:pt x="255" y="155"/>
                    </a:lnTo>
                    <a:lnTo>
                      <a:pt x="277" y="166"/>
                    </a:lnTo>
                    <a:lnTo>
                      <a:pt x="282" y="153"/>
                    </a:lnTo>
                    <a:lnTo>
                      <a:pt x="273" y="133"/>
                    </a:lnTo>
                    <a:lnTo>
                      <a:pt x="312" y="116"/>
                    </a:lnTo>
                    <a:lnTo>
                      <a:pt x="330" y="101"/>
                    </a:lnTo>
                    <a:lnTo>
                      <a:pt x="337" y="94"/>
                    </a:lnTo>
                    <a:lnTo>
                      <a:pt x="342" y="74"/>
                    </a:lnTo>
                    <a:lnTo>
                      <a:pt x="362" y="72"/>
                    </a:lnTo>
                    <a:lnTo>
                      <a:pt x="384" y="96"/>
                    </a:lnTo>
                    <a:lnTo>
                      <a:pt x="416" y="80"/>
                    </a:lnTo>
                    <a:lnTo>
                      <a:pt x="451" y="89"/>
                    </a:lnTo>
                    <a:lnTo>
                      <a:pt x="456" y="69"/>
                    </a:lnTo>
                    <a:lnTo>
                      <a:pt x="511" y="17"/>
                    </a:lnTo>
                    <a:lnTo>
                      <a:pt x="537" y="15"/>
                    </a:lnTo>
                    <a:lnTo>
                      <a:pt x="550" y="0"/>
                    </a:lnTo>
                    <a:lnTo>
                      <a:pt x="597" y="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1" name="Freeform 416">
                <a:extLst>
                  <a:ext uri="{FF2B5EF4-FFF2-40B4-BE49-F238E27FC236}">
                    <a16:creationId xmlns:a16="http://schemas.microsoft.com/office/drawing/2014/main" id="{9F6CE933-7378-2A6E-8A73-C075B2C106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37" y="1657"/>
                <a:ext cx="159" cy="54"/>
              </a:xfrm>
              <a:custGeom>
                <a:avLst/>
                <a:gdLst>
                  <a:gd name="T0" fmla="*/ 0 w 476"/>
                  <a:gd name="T1" fmla="*/ 0 h 163"/>
                  <a:gd name="T2" fmla="*/ 11 w 476"/>
                  <a:gd name="T3" fmla="*/ 33 h 163"/>
                  <a:gd name="T4" fmla="*/ 25 w 476"/>
                  <a:gd name="T5" fmla="*/ 52 h 163"/>
                  <a:gd name="T6" fmla="*/ 75 w 476"/>
                  <a:gd name="T7" fmla="*/ 80 h 163"/>
                  <a:gd name="T8" fmla="*/ 106 w 476"/>
                  <a:gd name="T9" fmla="*/ 118 h 163"/>
                  <a:gd name="T10" fmla="*/ 127 w 476"/>
                  <a:gd name="T11" fmla="*/ 129 h 163"/>
                  <a:gd name="T12" fmla="*/ 147 w 476"/>
                  <a:gd name="T13" fmla="*/ 128 h 163"/>
                  <a:gd name="T14" fmla="*/ 197 w 476"/>
                  <a:gd name="T15" fmla="*/ 96 h 163"/>
                  <a:gd name="T16" fmla="*/ 211 w 476"/>
                  <a:gd name="T17" fmla="*/ 95 h 163"/>
                  <a:gd name="T18" fmla="*/ 226 w 476"/>
                  <a:gd name="T19" fmla="*/ 121 h 163"/>
                  <a:gd name="T20" fmla="*/ 247 w 476"/>
                  <a:gd name="T21" fmla="*/ 125 h 163"/>
                  <a:gd name="T22" fmla="*/ 267 w 476"/>
                  <a:gd name="T23" fmla="*/ 123 h 163"/>
                  <a:gd name="T24" fmla="*/ 285 w 476"/>
                  <a:gd name="T25" fmla="*/ 94 h 163"/>
                  <a:gd name="T26" fmla="*/ 319 w 476"/>
                  <a:gd name="T27" fmla="*/ 98 h 163"/>
                  <a:gd name="T28" fmla="*/ 320 w 476"/>
                  <a:gd name="T29" fmla="*/ 118 h 163"/>
                  <a:gd name="T30" fmla="*/ 335 w 476"/>
                  <a:gd name="T31" fmla="*/ 124 h 163"/>
                  <a:gd name="T32" fmla="*/ 330 w 476"/>
                  <a:gd name="T33" fmla="*/ 151 h 163"/>
                  <a:gd name="T34" fmla="*/ 344 w 476"/>
                  <a:gd name="T35" fmla="*/ 163 h 163"/>
                  <a:gd name="T36" fmla="*/ 358 w 476"/>
                  <a:gd name="T37" fmla="*/ 162 h 163"/>
                  <a:gd name="T38" fmla="*/ 388 w 476"/>
                  <a:gd name="T39" fmla="*/ 125 h 163"/>
                  <a:gd name="T40" fmla="*/ 416 w 476"/>
                  <a:gd name="T41" fmla="*/ 129 h 163"/>
                  <a:gd name="T42" fmla="*/ 412 w 476"/>
                  <a:gd name="T43" fmla="*/ 90 h 163"/>
                  <a:gd name="T44" fmla="*/ 433 w 476"/>
                  <a:gd name="T45" fmla="*/ 94 h 163"/>
                  <a:gd name="T46" fmla="*/ 451 w 476"/>
                  <a:gd name="T47" fmla="*/ 79 h 163"/>
                  <a:gd name="T48" fmla="*/ 435 w 476"/>
                  <a:gd name="T49" fmla="*/ 54 h 163"/>
                  <a:gd name="T50" fmla="*/ 441 w 476"/>
                  <a:gd name="T51" fmla="*/ 47 h 163"/>
                  <a:gd name="T52" fmla="*/ 476 w 476"/>
                  <a:gd name="T53" fmla="*/ 56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476" h="163">
                    <a:moveTo>
                      <a:pt x="0" y="0"/>
                    </a:moveTo>
                    <a:lnTo>
                      <a:pt x="11" y="33"/>
                    </a:lnTo>
                    <a:lnTo>
                      <a:pt x="25" y="52"/>
                    </a:lnTo>
                    <a:lnTo>
                      <a:pt x="75" y="80"/>
                    </a:lnTo>
                    <a:lnTo>
                      <a:pt x="106" y="118"/>
                    </a:lnTo>
                    <a:lnTo>
                      <a:pt x="127" y="129"/>
                    </a:lnTo>
                    <a:lnTo>
                      <a:pt x="147" y="128"/>
                    </a:lnTo>
                    <a:lnTo>
                      <a:pt x="197" y="96"/>
                    </a:lnTo>
                    <a:lnTo>
                      <a:pt x="211" y="95"/>
                    </a:lnTo>
                    <a:lnTo>
                      <a:pt x="226" y="121"/>
                    </a:lnTo>
                    <a:lnTo>
                      <a:pt x="247" y="125"/>
                    </a:lnTo>
                    <a:lnTo>
                      <a:pt x="267" y="123"/>
                    </a:lnTo>
                    <a:lnTo>
                      <a:pt x="285" y="94"/>
                    </a:lnTo>
                    <a:lnTo>
                      <a:pt x="319" y="98"/>
                    </a:lnTo>
                    <a:lnTo>
                      <a:pt x="320" y="118"/>
                    </a:lnTo>
                    <a:lnTo>
                      <a:pt x="335" y="124"/>
                    </a:lnTo>
                    <a:lnTo>
                      <a:pt x="330" y="151"/>
                    </a:lnTo>
                    <a:lnTo>
                      <a:pt x="344" y="163"/>
                    </a:lnTo>
                    <a:lnTo>
                      <a:pt x="358" y="162"/>
                    </a:lnTo>
                    <a:lnTo>
                      <a:pt x="388" y="125"/>
                    </a:lnTo>
                    <a:lnTo>
                      <a:pt x="416" y="129"/>
                    </a:lnTo>
                    <a:lnTo>
                      <a:pt x="412" y="90"/>
                    </a:lnTo>
                    <a:lnTo>
                      <a:pt x="433" y="94"/>
                    </a:lnTo>
                    <a:lnTo>
                      <a:pt x="451" y="79"/>
                    </a:lnTo>
                    <a:lnTo>
                      <a:pt x="435" y="54"/>
                    </a:lnTo>
                    <a:lnTo>
                      <a:pt x="441" y="47"/>
                    </a:lnTo>
                    <a:lnTo>
                      <a:pt x="476" y="5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2" name="Freeform 417">
                <a:extLst>
                  <a:ext uri="{FF2B5EF4-FFF2-40B4-BE49-F238E27FC236}">
                    <a16:creationId xmlns:a16="http://schemas.microsoft.com/office/drawing/2014/main" id="{CA437562-1645-819E-081A-10480BA2ED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2" y="1468"/>
                <a:ext cx="132" cy="33"/>
              </a:xfrm>
              <a:custGeom>
                <a:avLst/>
                <a:gdLst>
                  <a:gd name="T0" fmla="*/ 398 w 398"/>
                  <a:gd name="T1" fmla="*/ 71 h 100"/>
                  <a:gd name="T2" fmla="*/ 370 w 398"/>
                  <a:gd name="T3" fmla="*/ 53 h 100"/>
                  <a:gd name="T4" fmla="*/ 350 w 398"/>
                  <a:gd name="T5" fmla="*/ 55 h 100"/>
                  <a:gd name="T6" fmla="*/ 306 w 398"/>
                  <a:gd name="T7" fmla="*/ 5 h 100"/>
                  <a:gd name="T8" fmla="*/ 267 w 398"/>
                  <a:gd name="T9" fmla="*/ 22 h 100"/>
                  <a:gd name="T10" fmla="*/ 244 w 398"/>
                  <a:gd name="T11" fmla="*/ 4 h 100"/>
                  <a:gd name="T12" fmla="*/ 217 w 398"/>
                  <a:gd name="T13" fmla="*/ 0 h 100"/>
                  <a:gd name="T14" fmla="*/ 206 w 398"/>
                  <a:gd name="T15" fmla="*/ 21 h 100"/>
                  <a:gd name="T16" fmla="*/ 159 w 398"/>
                  <a:gd name="T17" fmla="*/ 25 h 100"/>
                  <a:gd name="T18" fmla="*/ 156 w 398"/>
                  <a:gd name="T19" fmla="*/ 59 h 100"/>
                  <a:gd name="T20" fmla="*/ 101 w 398"/>
                  <a:gd name="T21" fmla="*/ 44 h 100"/>
                  <a:gd name="T22" fmla="*/ 0 w 398"/>
                  <a:gd name="T23" fmla="*/ 10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98" h="100">
                    <a:moveTo>
                      <a:pt x="398" y="71"/>
                    </a:moveTo>
                    <a:lnTo>
                      <a:pt x="370" y="53"/>
                    </a:lnTo>
                    <a:lnTo>
                      <a:pt x="350" y="55"/>
                    </a:lnTo>
                    <a:lnTo>
                      <a:pt x="306" y="5"/>
                    </a:lnTo>
                    <a:lnTo>
                      <a:pt x="267" y="22"/>
                    </a:lnTo>
                    <a:lnTo>
                      <a:pt x="244" y="4"/>
                    </a:lnTo>
                    <a:lnTo>
                      <a:pt x="217" y="0"/>
                    </a:lnTo>
                    <a:lnTo>
                      <a:pt x="206" y="21"/>
                    </a:lnTo>
                    <a:lnTo>
                      <a:pt x="159" y="25"/>
                    </a:lnTo>
                    <a:lnTo>
                      <a:pt x="156" y="59"/>
                    </a:lnTo>
                    <a:lnTo>
                      <a:pt x="101" y="44"/>
                    </a:lnTo>
                    <a:lnTo>
                      <a:pt x="0" y="10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3" name="Freeform 418">
                <a:extLst>
                  <a:ext uri="{FF2B5EF4-FFF2-40B4-BE49-F238E27FC236}">
                    <a16:creationId xmlns:a16="http://schemas.microsoft.com/office/drawing/2014/main" id="{5DEACE4C-2CA3-5061-C3C2-2A232C03DA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0" y="1491"/>
                <a:ext cx="108" cy="308"/>
              </a:xfrm>
              <a:custGeom>
                <a:avLst/>
                <a:gdLst>
                  <a:gd name="T0" fmla="*/ 44 w 325"/>
                  <a:gd name="T1" fmla="*/ 0 h 922"/>
                  <a:gd name="T2" fmla="*/ 42 w 325"/>
                  <a:gd name="T3" fmla="*/ 47 h 922"/>
                  <a:gd name="T4" fmla="*/ 30 w 325"/>
                  <a:gd name="T5" fmla="*/ 61 h 922"/>
                  <a:gd name="T6" fmla="*/ 0 w 325"/>
                  <a:gd name="T7" fmla="*/ 104 h 922"/>
                  <a:gd name="T8" fmla="*/ 77 w 325"/>
                  <a:gd name="T9" fmla="*/ 138 h 922"/>
                  <a:gd name="T10" fmla="*/ 111 w 325"/>
                  <a:gd name="T11" fmla="*/ 135 h 922"/>
                  <a:gd name="T12" fmla="*/ 143 w 325"/>
                  <a:gd name="T13" fmla="*/ 111 h 922"/>
                  <a:gd name="T14" fmla="*/ 163 w 325"/>
                  <a:gd name="T15" fmla="*/ 109 h 922"/>
                  <a:gd name="T16" fmla="*/ 177 w 325"/>
                  <a:gd name="T17" fmla="*/ 128 h 922"/>
                  <a:gd name="T18" fmla="*/ 179 w 325"/>
                  <a:gd name="T19" fmla="*/ 148 h 922"/>
                  <a:gd name="T20" fmla="*/ 205 w 325"/>
                  <a:gd name="T21" fmla="*/ 133 h 922"/>
                  <a:gd name="T22" fmla="*/ 215 w 325"/>
                  <a:gd name="T23" fmla="*/ 172 h 922"/>
                  <a:gd name="T24" fmla="*/ 197 w 325"/>
                  <a:gd name="T25" fmla="*/ 200 h 922"/>
                  <a:gd name="T26" fmla="*/ 212 w 325"/>
                  <a:gd name="T27" fmla="*/ 212 h 922"/>
                  <a:gd name="T28" fmla="*/ 249 w 325"/>
                  <a:gd name="T29" fmla="*/ 256 h 922"/>
                  <a:gd name="T30" fmla="*/ 228 w 325"/>
                  <a:gd name="T31" fmla="*/ 312 h 922"/>
                  <a:gd name="T32" fmla="*/ 223 w 325"/>
                  <a:gd name="T33" fmla="*/ 332 h 922"/>
                  <a:gd name="T34" fmla="*/ 252 w 325"/>
                  <a:gd name="T35" fmla="*/ 356 h 922"/>
                  <a:gd name="T36" fmla="*/ 286 w 325"/>
                  <a:gd name="T37" fmla="*/ 359 h 922"/>
                  <a:gd name="T38" fmla="*/ 275 w 325"/>
                  <a:gd name="T39" fmla="*/ 388 h 922"/>
                  <a:gd name="T40" fmla="*/ 237 w 325"/>
                  <a:gd name="T41" fmla="*/ 411 h 922"/>
                  <a:gd name="T42" fmla="*/ 239 w 325"/>
                  <a:gd name="T43" fmla="*/ 425 h 922"/>
                  <a:gd name="T44" fmla="*/ 233 w 325"/>
                  <a:gd name="T45" fmla="*/ 438 h 922"/>
                  <a:gd name="T46" fmla="*/ 207 w 325"/>
                  <a:gd name="T47" fmla="*/ 448 h 922"/>
                  <a:gd name="T48" fmla="*/ 253 w 325"/>
                  <a:gd name="T49" fmla="*/ 510 h 922"/>
                  <a:gd name="T50" fmla="*/ 242 w 325"/>
                  <a:gd name="T51" fmla="*/ 531 h 922"/>
                  <a:gd name="T52" fmla="*/ 223 w 325"/>
                  <a:gd name="T53" fmla="*/ 547 h 922"/>
                  <a:gd name="T54" fmla="*/ 216 w 325"/>
                  <a:gd name="T55" fmla="*/ 554 h 922"/>
                  <a:gd name="T56" fmla="*/ 239 w 325"/>
                  <a:gd name="T57" fmla="*/ 572 h 922"/>
                  <a:gd name="T58" fmla="*/ 241 w 325"/>
                  <a:gd name="T59" fmla="*/ 592 h 922"/>
                  <a:gd name="T60" fmla="*/ 261 w 325"/>
                  <a:gd name="T61" fmla="*/ 597 h 922"/>
                  <a:gd name="T62" fmla="*/ 283 w 325"/>
                  <a:gd name="T63" fmla="*/ 614 h 922"/>
                  <a:gd name="T64" fmla="*/ 279 w 325"/>
                  <a:gd name="T65" fmla="*/ 642 h 922"/>
                  <a:gd name="T66" fmla="*/ 316 w 325"/>
                  <a:gd name="T67" fmla="*/ 672 h 922"/>
                  <a:gd name="T68" fmla="*/ 312 w 325"/>
                  <a:gd name="T69" fmla="*/ 713 h 922"/>
                  <a:gd name="T70" fmla="*/ 300 w 325"/>
                  <a:gd name="T71" fmla="*/ 727 h 922"/>
                  <a:gd name="T72" fmla="*/ 303 w 325"/>
                  <a:gd name="T73" fmla="*/ 754 h 922"/>
                  <a:gd name="T74" fmla="*/ 290 w 325"/>
                  <a:gd name="T75" fmla="*/ 768 h 922"/>
                  <a:gd name="T76" fmla="*/ 325 w 325"/>
                  <a:gd name="T77" fmla="*/ 853 h 922"/>
                  <a:gd name="T78" fmla="*/ 313 w 325"/>
                  <a:gd name="T79" fmla="*/ 868 h 922"/>
                  <a:gd name="T80" fmla="*/ 288 w 325"/>
                  <a:gd name="T81" fmla="*/ 883 h 922"/>
                  <a:gd name="T82" fmla="*/ 284 w 325"/>
                  <a:gd name="T83" fmla="*/ 910 h 922"/>
                  <a:gd name="T84" fmla="*/ 298 w 325"/>
                  <a:gd name="T85" fmla="*/ 922 h 9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25" h="922">
                    <a:moveTo>
                      <a:pt x="44" y="0"/>
                    </a:moveTo>
                    <a:lnTo>
                      <a:pt x="42" y="47"/>
                    </a:lnTo>
                    <a:lnTo>
                      <a:pt x="30" y="61"/>
                    </a:lnTo>
                    <a:lnTo>
                      <a:pt x="0" y="104"/>
                    </a:lnTo>
                    <a:lnTo>
                      <a:pt x="77" y="138"/>
                    </a:lnTo>
                    <a:lnTo>
                      <a:pt x="111" y="135"/>
                    </a:lnTo>
                    <a:lnTo>
                      <a:pt x="143" y="111"/>
                    </a:lnTo>
                    <a:lnTo>
                      <a:pt x="163" y="109"/>
                    </a:lnTo>
                    <a:lnTo>
                      <a:pt x="177" y="128"/>
                    </a:lnTo>
                    <a:lnTo>
                      <a:pt x="179" y="148"/>
                    </a:lnTo>
                    <a:lnTo>
                      <a:pt x="205" y="133"/>
                    </a:lnTo>
                    <a:lnTo>
                      <a:pt x="215" y="172"/>
                    </a:lnTo>
                    <a:lnTo>
                      <a:pt x="197" y="200"/>
                    </a:lnTo>
                    <a:lnTo>
                      <a:pt x="212" y="212"/>
                    </a:lnTo>
                    <a:lnTo>
                      <a:pt x="249" y="256"/>
                    </a:lnTo>
                    <a:lnTo>
                      <a:pt x="228" y="312"/>
                    </a:lnTo>
                    <a:lnTo>
                      <a:pt x="223" y="332"/>
                    </a:lnTo>
                    <a:lnTo>
                      <a:pt x="252" y="356"/>
                    </a:lnTo>
                    <a:lnTo>
                      <a:pt x="286" y="359"/>
                    </a:lnTo>
                    <a:lnTo>
                      <a:pt x="275" y="388"/>
                    </a:lnTo>
                    <a:lnTo>
                      <a:pt x="237" y="411"/>
                    </a:lnTo>
                    <a:lnTo>
                      <a:pt x="239" y="425"/>
                    </a:lnTo>
                    <a:lnTo>
                      <a:pt x="233" y="438"/>
                    </a:lnTo>
                    <a:lnTo>
                      <a:pt x="207" y="448"/>
                    </a:lnTo>
                    <a:lnTo>
                      <a:pt x="253" y="510"/>
                    </a:lnTo>
                    <a:lnTo>
                      <a:pt x="242" y="531"/>
                    </a:lnTo>
                    <a:lnTo>
                      <a:pt x="223" y="547"/>
                    </a:lnTo>
                    <a:lnTo>
                      <a:pt x="216" y="554"/>
                    </a:lnTo>
                    <a:lnTo>
                      <a:pt x="239" y="572"/>
                    </a:lnTo>
                    <a:lnTo>
                      <a:pt x="241" y="592"/>
                    </a:lnTo>
                    <a:lnTo>
                      <a:pt x="261" y="597"/>
                    </a:lnTo>
                    <a:lnTo>
                      <a:pt x="283" y="614"/>
                    </a:lnTo>
                    <a:lnTo>
                      <a:pt x="279" y="642"/>
                    </a:lnTo>
                    <a:lnTo>
                      <a:pt x="316" y="672"/>
                    </a:lnTo>
                    <a:lnTo>
                      <a:pt x="312" y="713"/>
                    </a:lnTo>
                    <a:lnTo>
                      <a:pt x="300" y="727"/>
                    </a:lnTo>
                    <a:lnTo>
                      <a:pt x="303" y="754"/>
                    </a:lnTo>
                    <a:lnTo>
                      <a:pt x="290" y="768"/>
                    </a:lnTo>
                    <a:lnTo>
                      <a:pt x="325" y="853"/>
                    </a:lnTo>
                    <a:lnTo>
                      <a:pt x="313" y="868"/>
                    </a:lnTo>
                    <a:lnTo>
                      <a:pt x="288" y="883"/>
                    </a:lnTo>
                    <a:lnTo>
                      <a:pt x="284" y="910"/>
                    </a:lnTo>
                    <a:lnTo>
                      <a:pt x="298" y="92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4" name="Freeform 419">
                <a:extLst>
                  <a:ext uri="{FF2B5EF4-FFF2-40B4-BE49-F238E27FC236}">
                    <a16:creationId xmlns:a16="http://schemas.microsoft.com/office/drawing/2014/main" id="{F38E65EE-0360-7F9F-02E6-70B6FA271B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8" y="1801"/>
                <a:ext cx="75" cy="107"/>
              </a:xfrm>
              <a:custGeom>
                <a:avLst/>
                <a:gdLst>
                  <a:gd name="T0" fmla="*/ 225 w 225"/>
                  <a:gd name="T1" fmla="*/ 321 h 321"/>
                  <a:gd name="T2" fmla="*/ 222 w 225"/>
                  <a:gd name="T3" fmla="*/ 288 h 321"/>
                  <a:gd name="T4" fmla="*/ 193 w 225"/>
                  <a:gd name="T5" fmla="*/ 271 h 321"/>
                  <a:gd name="T6" fmla="*/ 181 w 225"/>
                  <a:gd name="T7" fmla="*/ 211 h 321"/>
                  <a:gd name="T8" fmla="*/ 166 w 225"/>
                  <a:gd name="T9" fmla="*/ 193 h 321"/>
                  <a:gd name="T10" fmla="*/ 155 w 225"/>
                  <a:gd name="T11" fmla="*/ 160 h 321"/>
                  <a:gd name="T12" fmla="*/ 134 w 225"/>
                  <a:gd name="T13" fmla="*/ 148 h 321"/>
                  <a:gd name="T14" fmla="*/ 108 w 225"/>
                  <a:gd name="T15" fmla="*/ 150 h 321"/>
                  <a:gd name="T16" fmla="*/ 106 w 225"/>
                  <a:gd name="T17" fmla="*/ 130 h 321"/>
                  <a:gd name="T18" fmla="*/ 83 w 225"/>
                  <a:gd name="T19" fmla="*/ 106 h 321"/>
                  <a:gd name="T20" fmla="*/ 65 w 225"/>
                  <a:gd name="T21" fmla="*/ 121 h 321"/>
                  <a:gd name="T22" fmla="*/ 30 w 225"/>
                  <a:gd name="T23" fmla="*/ 104 h 321"/>
                  <a:gd name="T24" fmla="*/ 20 w 225"/>
                  <a:gd name="T25" fmla="*/ 78 h 321"/>
                  <a:gd name="T26" fmla="*/ 38 w 225"/>
                  <a:gd name="T27" fmla="*/ 57 h 321"/>
                  <a:gd name="T28" fmla="*/ 3 w 225"/>
                  <a:gd name="T29" fmla="*/ 40 h 321"/>
                  <a:gd name="T30" fmla="*/ 0 w 225"/>
                  <a:gd name="T31" fmla="*/ 0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25" h="321">
                    <a:moveTo>
                      <a:pt x="225" y="321"/>
                    </a:moveTo>
                    <a:lnTo>
                      <a:pt x="222" y="288"/>
                    </a:lnTo>
                    <a:lnTo>
                      <a:pt x="193" y="271"/>
                    </a:lnTo>
                    <a:lnTo>
                      <a:pt x="181" y="211"/>
                    </a:lnTo>
                    <a:lnTo>
                      <a:pt x="166" y="193"/>
                    </a:lnTo>
                    <a:lnTo>
                      <a:pt x="155" y="160"/>
                    </a:lnTo>
                    <a:lnTo>
                      <a:pt x="134" y="148"/>
                    </a:lnTo>
                    <a:lnTo>
                      <a:pt x="108" y="150"/>
                    </a:lnTo>
                    <a:lnTo>
                      <a:pt x="106" y="130"/>
                    </a:lnTo>
                    <a:lnTo>
                      <a:pt x="83" y="106"/>
                    </a:lnTo>
                    <a:lnTo>
                      <a:pt x="65" y="121"/>
                    </a:lnTo>
                    <a:lnTo>
                      <a:pt x="30" y="104"/>
                    </a:lnTo>
                    <a:lnTo>
                      <a:pt x="20" y="78"/>
                    </a:lnTo>
                    <a:lnTo>
                      <a:pt x="38" y="57"/>
                    </a:lnTo>
                    <a:lnTo>
                      <a:pt x="3" y="4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5" name="Line 420">
                <a:extLst>
                  <a:ext uri="{FF2B5EF4-FFF2-40B4-BE49-F238E27FC236}">
                    <a16:creationId xmlns:a16="http://schemas.microsoft.com/office/drawing/2014/main" id="{7FE2C4ED-DEAE-1964-52B7-6F5A2223470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709" y="1799"/>
                <a:ext cx="29" cy="2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6" name="Freeform 421">
                <a:extLst>
                  <a:ext uri="{FF2B5EF4-FFF2-40B4-BE49-F238E27FC236}">
                    <a16:creationId xmlns:a16="http://schemas.microsoft.com/office/drawing/2014/main" id="{B6E32D87-2FFF-0E63-C2F6-D7C1D5C8F4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3" y="1865"/>
                <a:ext cx="303" cy="124"/>
              </a:xfrm>
              <a:custGeom>
                <a:avLst/>
                <a:gdLst>
                  <a:gd name="T0" fmla="*/ 0 w 908"/>
                  <a:gd name="T1" fmla="*/ 129 h 373"/>
                  <a:gd name="T2" fmla="*/ 21 w 908"/>
                  <a:gd name="T3" fmla="*/ 147 h 373"/>
                  <a:gd name="T4" fmla="*/ 62 w 908"/>
                  <a:gd name="T5" fmla="*/ 157 h 373"/>
                  <a:gd name="T6" fmla="*/ 80 w 908"/>
                  <a:gd name="T7" fmla="*/ 128 h 373"/>
                  <a:gd name="T8" fmla="*/ 91 w 908"/>
                  <a:gd name="T9" fmla="*/ 93 h 373"/>
                  <a:gd name="T10" fmla="*/ 103 w 908"/>
                  <a:gd name="T11" fmla="*/ 92 h 373"/>
                  <a:gd name="T12" fmla="*/ 122 w 908"/>
                  <a:gd name="T13" fmla="*/ 84 h 373"/>
                  <a:gd name="T14" fmla="*/ 133 w 908"/>
                  <a:gd name="T15" fmla="*/ 43 h 373"/>
                  <a:gd name="T16" fmla="*/ 195 w 908"/>
                  <a:gd name="T17" fmla="*/ 70 h 373"/>
                  <a:gd name="T18" fmla="*/ 200 w 908"/>
                  <a:gd name="T19" fmla="*/ 57 h 373"/>
                  <a:gd name="T20" fmla="*/ 203 w 908"/>
                  <a:gd name="T21" fmla="*/ 16 h 373"/>
                  <a:gd name="T22" fmla="*/ 216 w 908"/>
                  <a:gd name="T23" fmla="*/ 8 h 373"/>
                  <a:gd name="T24" fmla="*/ 236 w 908"/>
                  <a:gd name="T25" fmla="*/ 0 h 373"/>
                  <a:gd name="T26" fmla="*/ 290 w 908"/>
                  <a:gd name="T27" fmla="*/ 8 h 373"/>
                  <a:gd name="T28" fmla="*/ 298 w 908"/>
                  <a:gd name="T29" fmla="*/ 21 h 373"/>
                  <a:gd name="T30" fmla="*/ 293 w 908"/>
                  <a:gd name="T31" fmla="*/ 42 h 373"/>
                  <a:gd name="T32" fmla="*/ 281 w 908"/>
                  <a:gd name="T33" fmla="*/ 56 h 373"/>
                  <a:gd name="T34" fmla="*/ 277 w 908"/>
                  <a:gd name="T35" fmla="*/ 89 h 373"/>
                  <a:gd name="T36" fmla="*/ 312 w 908"/>
                  <a:gd name="T37" fmla="*/ 100 h 373"/>
                  <a:gd name="T38" fmla="*/ 330 w 908"/>
                  <a:gd name="T39" fmla="*/ 151 h 373"/>
                  <a:gd name="T40" fmla="*/ 345 w 908"/>
                  <a:gd name="T41" fmla="*/ 158 h 373"/>
                  <a:gd name="T42" fmla="*/ 366 w 908"/>
                  <a:gd name="T43" fmla="*/ 176 h 373"/>
                  <a:gd name="T44" fmla="*/ 400 w 908"/>
                  <a:gd name="T45" fmla="*/ 179 h 373"/>
                  <a:gd name="T46" fmla="*/ 420 w 908"/>
                  <a:gd name="T47" fmla="*/ 170 h 373"/>
                  <a:gd name="T48" fmla="*/ 435 w 908"/>
                  <a:gd name="T49" fmla="*/ 202 h 373"/>
                  <a:gd name="T50" fmla="*/ 478 w 908"/>
                  <a:gd name="T51" fmla="*/ 219 h 373"/>
                  <a:gd name="T52" fmla="*/ 517 w 908"/>
                  <a:gd name="T53" fmla="*/ 208 h 373"/>
                  <a:gd name="T54" fmla="*/ 606 w 908"/>
                  <a:gd name="T55" fmla="*/ 227 h 373"/>
                  <a:gd name="T56" fmla="*/ 620 w 908"/>
                  <a:gd name="T57" fmla="*/ 239 h 373"/>
                  <a:gd name="T58" fmla="*/ 685 w 908"/>
                  <a:gd name="T59" fmla="*/ 213 h 373"/>
                  <a:gd name="T60" fmla="*/ 721 w 908"/>
                  <a:gd name="T61" fmla="*/ 237 h 373"/>
                  <a:gd name="T62" fmla="*/ 726 w 908"/>
                  <a:gd name="T63" fmla="*/ 283 h 373"/>
                  <a:gd name="T64" fmla="*/ 778 w 908"/>
                  <a:gd name="T65" fmla="*/ 272 h 373"/>
                  <a:gd name="T66" fmla="*/ 825 w 908"/>
                  <a:gd name="T67" fmla="*/ 274 h 373"/>
                  <a:gd name="T68" fmla="*/ 857 w 908"/>
                  <a:gd name="T69" fmla="*/ 338 h 373"/>
                  <a:gd name="T70" fmla="*/ 892 w 908"/>
                  <a:gd name="T71" fmla="*/ 341 h 373"/>
                  <a:gd name="T72" fmla="*/ 908 w 908"/>
                  <a:gd name="T73" fmla="*/ 373 h 3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908" h="373">
                    <a:moveTo>
                      <a:pt x="0" y="129"/>
                    </a:moveTo>
                    <a:lnTo>
                      <a:pt x="21" y="147"/>
                    </a:lnTo>
                    <a:lnTo>
                      <a:pt x="62" y="157"/>
                    </a:lnTo>
                    <a:lnTo>
                      <a:pt x="80" y="128"/>
                    </a:lnTo>
                    <a:lnTo>
                      <a:pt x="91" y="93"/>
                    </a:lnTo>
                    <a:lnTo>
                      <a:pt x="103" y="92"/>
                    </a:lnTo>
                    <a:lnTo>
                      <a:pt x="122" y="84"/>
                    </a:lnTo>
                    <a:lnTo>
                      <a:pt x="133" y="43"/>
                    </a:lnTo>
                    <a:lnTo>
                      <a:pt x="195" y="70"/>
                    </a:lnTo>
                    <a:lnTo>
                      <a:pt x="200" y="57"/>
                    </a:lnTo>
                    <a:lnTo>
                      <a:pt x="203" y="16"/>
                    </a:lnTo>
                    <a:lnTo>
                      <a:pt x="216" y="8"/>
                    </a:lnTo>
                    <a:lnTo>
                      <a:pt x="236" y="0"/>
                    </a:lnTo>
                    <a:lnTo>
                      <a:pt x="290" y="8"/>
                    </a:lnTo>
                    <a:lnTo>
                      <a:pt x="298" y="21"/>
                    </a:lnTo>
                    <a:lnTo>
                      <a:pt x="293" y="42"/>
                    </a:lnTo>
                    <a:lnTo>
                      <a:pt x="281" y="56"/>
                    </a:lnTo>
                    <a:lnTo>
                      <a:pt x="277" y="89"/>
                    </a:lnTo>
                    <a:lnTo>
                      <a:pt x="312" y="100"/>
                    </a:lnTo>
                    <a:lnTo>
                      <a:pt x="330" y="151"/>
                    </a:lnTo>
                    <a:lnTo>
                      <a:pt x="345" y="158"/>
                    </a:lnTo>
                    <a:lnTo>
                      <a:pt x="366" y="176"/>
                    </a:lnTo>
                    <a:lnTo>
                      <a:pt x="400" y="179"/>
                    </a:lnTo>
                    <a:lnTo>
                      <a:pt x="420" y="170"/>
                    </a:lnTo>
                    <a:lnTo>
                      <a:pt x="435" y="202"/>
                    </a:lnTo>
                    <a:lnTo>
                      <a:pt x="478" y="219"/>
                    </a:lnTo>
                    <a:lnTo>
                      <a:pt x="517" y="208"/>
                    </a:lnTo>
                    <a:lnTo>
                      <a:pt x="606" y="227"/>
                    </a:lnTo>
                    <a:lnTo>
                      <a:pt x="620" y="239"/>
                    </a:lnTo>
                    <a:lnTo>
                      <a:pt x="685" y="213"/>
                    </a:lnTo>
                    <a:lnTo>
                      <a:pt x="721" y="237"/>
                    </a:lnTo>
                    <a:lnTo>
                      <a:pt x="726" y="283"/>
                    </a:lnTo>
                    <a:lnTo>
                      <a:pt x="778" y="272"/>
                    </a:lnTo>
                    <a:lnTo>
                      <a:pt x="825" y="274"/>
                    </a:lnTo>
                    <a:lnTo>
                      <a:pt x="857" y="338"/>
                    </a:lnTo>
                    <a:lnTo>
                      <a:pt x="892" y="341"/>
                    </a:lnTo>
                    <a:lnTo>
                      <a:pt x="908" y="37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7" name="Freeform 422">
                <a:extLst>
                  <a:ext uri="{FF2B5EF4-FFF2-40B4-BE49-F238E27FC236}">
                    <a16:creationId xmlns:a16="http://schemas.microsoft.com/office/drawing/2014/main" id="{60C3ED7D-9142-B62A-59E9-A5B8C03032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08" y="1786"/>
                <a:ext cx="201" cy="38"/>
              </a:xfrm>
              <a:custGeom>
                <a:avLst/>
                <a:gdLst>
                  <a:gd name="T0" fmla="*/ 0 w 604"/>
                  <a:gd name="T1" fmla="*/ 115 h 115"/>
                  <a:gd name="T2" fmla="*/ 62 w 604"/>
                  <a:gd name="T3" fmla="*/ 63 h 115"/>
                  <a:gd name="T4" fmla="*/ 86 w 604"/>
                  <a:gd name="T5" fmla="*/ 27 h 115"/>
                  <a:gd name="T6" fmla="*/ 100 w 604"/>
                  <a:gd name="T7" fmla="*/ 39 h 115"/>
                  <a:gd name="T8" fmla="*/ 109 w 604"/>
                  <a:gd name="T9" fmla="*/ 58 h 115"/>
                  <a:gd name="T10" fmla="*/ 161 w 604"/>
                  <a:gd name="T11" fmla="*/ 33 h 115"/>
                  <a:gd name="T12" fmla="*/ 163 w 604"/>
                  <a:gd name="T13" fmla="*/ 60 h 115"/>
                  <a:gd name="T14" fmla="*/ 177 w 604"/>
                  <a:gd name="T15" fmla="*/ 72 h 115"/>
                  <a:gd name="T16" fmla="*/ 184 w 604"/>
                  <a:gd name="T17" fmla="*/ 71 h 115"/>
                  <a:gd name="T18" fmla="*/ 215 w 604"/>
                  <a:gd name="T19" fmla="*/ 42 h 115"/>
                  <a:gd name="T20" fmla="*/ 238 w 604"/>
                  <a:gd name="T21" fmla="*/ 67 h 115"/>
                  <a:gd name="T22" fmla="*/ 251 w 604"/>
                  <a:gd name="T23" fmla="*/ 72 h 115"/>
                  <a:gd name="T24" fmla="*/ 274 w 604"/>
                  <a:gd name="T25" fmla="*/ 30 h 115"/>
                  <a:gd name="T26" fmla="*/ 272 w 604"/>
                  <a:gd name="T27" fmla="*/ 10 h 115"/>
                  <a:gd name="T28" fmla="*/ 285 w 604"/>
                  <a:gd name="T29" fmla="*/ 1 h 115"/>
                  <a:gd name="T30" fmla="*/ 305 w 604"/>
                  <a:gd name="T31" fmla="*/ 0 h 115"/>
                  <a:gd name="T32" fmla="*/ 341 w 604"/>
                  <a:gd name="T33" fmla="*/ 30 h 115"/>
                  <a:gd name="T34" fmla="*/ 394 w 604"/>
                  <a:gd name="T35" fmla="*/ 18 h 115"/>
                  <a:gd name="T36" fmla="*/ 408 w 604"/>
                  <a:gd name="T37" fmla="*/ 24 h 115"/>
                  <a:gd name="T38" fmla="*/ 455 w 604"/>
                  <a:gd name="T39" fmla="*/ 19 h 115"/>
                  <a:gd name="T40" fmla="*/ 545 w 604"/>
                  <a:gd name="T41" fmla="*/ 51 h 115"/>
                  <a:gd name="T42" fmla="*/ 604 w 604"/>
                  <a:gd name="T43" fmla="*/ 39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604" h="115">
                    <a:moveTo>
                      <a:pt x="0" y="115"/>
                    </a:moveTo>
                    <a:lnTo>
                      <a:pt x="62" y="63"/>
                    </a:lnTo>
                    <a:lnTo>
                      <a:pt x="86" y="27"/>
                    </a:lnTo>
                    <a:lnTo>
                      <a:pt x="100" y="39"/>
                    </a:lnTo>
                    <a:lnTo>
                      <a:pt x="109" y="58"/>
                    </a:lnTo>
                    <a:lnTo>
                      <a:pt x="161" y="33"/>
                    </a:lnTo>
                    <a:lnTo>
                      <a:pt x="163" y="60"/>
                    </a:lnTo>
                    <a:lnTo>
                      <a:pt x="177" y="72"/>
                    </a:lnTo>
                    <a:lnTo>
                      <a:pt x="184" y="71"/>
                    </a:lnTo>
                    <a:lnTo>
                      <a:pt x="215" y="42"/>
                    </a:lnTo>
                    <a:lnTo>
                      <a:pt x="238" y="67"/>
                    </a:lnTo>
                    <a:lnTo>
                      <a:pt x="251" y="72"/>
                    </a:lnTo>
                    <a:lnTo>
                      <a:pt x="274" y="30"/>
                    </a:lnTo>
                    <a:lnTo>
                      <a:pt x="272" y="10"/>
                    </a:lnTo>
                    <a:lnTo>
                      <a:pt x="285" y="1"/>
                    </a:lnTo>
                    <a:lnTo>
                      <a:pt x="305" y="0"/>
                    </a:lnTo>
                    <a:lnTo>
                      <a:pt x="341" y="30"/>
                    </a:lnTo>
                    <a:lnTo>
                      <a:pt x="394" y="18"/>
                    </a:lnTo>
                    <a:lnTo>
                      <a:pt x="408" y="24"/>
                    </a:lnTo>
                    <a:lnTo>
                      <a:pt x="455" y="19"/>
                    </a:lnTo>
                    <a:lnTo>
                      <a:pt x="545" y="51"/>
                    </a:lnTo>
                    <a:lnTo>
                      <a:pt x="604" y="3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8" name="Freeform 423">
                <a:extLst>
                  <a:ext uri="{FF2B5EF4-FFF2-40B4-BE49-F238E27FC236}">
                    <a16:creationId xmlns:a16="http://schemas.microsoft.com/office/drawing/2014/main" id="{21CB87E3-5B9A-A89C-0476-9E8C10D025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7" y="1824"/>
                <a:ext cx="137" cy="253"/>
              </a:xfrm>
              <a:custGeom>
                <a:avLst/>
                <a:gdLst>
                  <a:gd name="T0" fmla="*/ 32 w 411"/>
                  <a:gd name="T1" fmla="*/ 0 h 758"/>
                  <a:gd name="T2" fmla="*/ 33 w 411"/>
                  <a:gd name="T3" fmla="*/ 7 h 758"/>
                  <a:gd name="T4" fmla="*/ 54 w 411"/>
                  <a:gd name="T5" fmla="*/ 18 h 758"/>
                  <a:gd name="T6" fmla="*/ 50 w 411"/>
                  <a:gd name="T7" fmla="*/ 52 h 758"/>
                  <a:gd name="T8" fmla="*/ 32 w 411"/>
                  <a:gd name="T9" fmla="*/ 74 h 758"/>
                  <a:gd name="T10" fmla="*/ 41 w 411"/>
                  <a:gd name="T11" fmla="*/ 87 h 758"/>
                  <a:gd name="T12" fmla="*/ 21 w 411"/>
                  <a:gd name="T13" fmla="*/ 95 h 758"/>
                  <a:gd name="T14" fmla="*/ 30 w 411"/>
                  <a:gd name="T15" fmla="*/ 122 h 758"/>
                  <a:gd name="T16" fmla="*/ 11 w 411"/>
                  <a:gd name="T17" fmla="*/ 130 h 758"/>
                  <a:gd name="T18" fmla="*/ 0 w 411"/>
                  <a:gd name="T19" fmla="*/ 151 h 758"/>
                  <a:gd name="T20" fmla="*/ 16 w 411"/>
                  <a:gd name="T21" fmla="*/ 190 h 758"/>
                  <a:gd name="T22" fmla="*/ 58 w 411"/>
                  <a:gd name="T23" fmla="*/ 200 h 758"/>
                  <a:gd name="T24" fmla="*/ 65 w 411"/>
                  <a:gd name="T25" fmla="*/ 212 h 758"/>
                  <a:gd name="T26" fmla="*/ 67 w 411"/>
                  <a:gd name="T27" fmla="*/ 225 h 758"/>
                  <a:gd name="T28" fmla="*/ 88 w 411"/>
                  <a:gd name="T29" fmla="*/ 244 h 758"/>
                  <a:gd name="T30" fmla="*/ 97 w 411"/>
                  <a:gd name="T31" fmla="*/ 263 h 758"/>
                  <a:gd name="T32" fmla="*/ 85 w 411"/>
                  <a:gd name="T33" fmla="*/ 278 h 758"/>
                  <a:gd name="T34" fmla="*/ 129 w 411"/>
                  <a:gd name="T35" fmla="*/ 320 h 758"/>
                  <a:gd name="T36" fmla="*/ 118 w 411"/>
                  <a:gd name="T37" fmla="*/ 342 h 758"/>
                  <a:gd name="T38" fmla="*/ 126 w 411"/>
                  <a:gd name="T39" fmla="*/ 361 h 758"/>
                  <a:gd name="T40" fmla="*/ 123 w 411"/>
                  <a:gd name="T41" fmla="*/ 401 h 758"/>
                  <a:gd name="T42" fmla="*/ 144 w 411"/>
                  <a:gd name="T43" fmla="*/ 406 h 758"/>
                  <a:gd name="T44" fmla="*/ 152 w 411"/>
                  <a:gd name="T45" fmla="*/ 425 h 758"/>
                  <a:gd name="T46" fmla="*/ 141 w 411"/>
                  <a:gd name="T47" fmla="*/ 446 h 758"/>
                  <a:gd name="T48" fmla="*/ 109 w 411"/>
                  <a:gd name="T49" fmla="*/ 463 h 758"/>
                  <a:gd name="T50" fmla="*/ 103 w 411"/>
                  <a:gd name="T51" fmla="*/ 477 h 758"/>
                  <a:gd name="T52" fmla="*/ 146 w 411"/>
                  <a:gd name="T53" fmla="*/ 500 h 758"/>
                  <a:gd name="T54" fmla="*/ 158 w 411"/>
                  <a:gd name="T55" fmla="*/ 485 h 758"/>
                  <a:gd name="T56" fmla="*/ 192 w 411"/>
                  <a:gd name="T57" fmla="*/ 489 h 758"/>
                  <a:gd name="T58" fmla="*/ 202 w 411"/>
                  <a:gd name="T59" fmla="*/ 529 h 758"/>
                  <a:gd name="T60" fmla="*/ 188 w 411"/>
                  <a:gd name="T61" fmla="*/ 523 h 758"/>
                  <a:gd name="T62" fmla="*/ 163 w 411"/>
                  <a:gd name="T63" fmla="*/ 538 h 758"/>
                  <a:gd name="T64" fmla="*/ 170 w 411"/>
                  <a:gd name="T65" fmla="*/ 545 h 758"/>
                  <a:gd name="T66" fmla="*/ 173 w 411"/>
                  <a:gd name="T67" fmla="*/ 571 h 758"/>
                  <a:gd name="T68" fmla="*/ 222 w 411"/>
                  <a:gd name="T69" fmla="*/ 594 h 758"/>
                  <a:gd name="T70" fmla="*/ 275 w 411"/>
                  <a:gd name="T71" fmla="*/ 589 h 758"/>
                  <a:gd name="T72" fmla="*/ 306 w 411"/>
                  <a:gd name="T73" fmla="*/ 566 h 758"/>
                  <a:gd name="T74" fmla="*/ 316 w 411"/>
                  <a:gd name="T75" fmla="*/ 598 h 758"/>
                  <a:gd name="T76" fmla="*/ 346 w 411"/>
                  <a:gd name="T77" fmla="*/ 623 h 758"/>
                  <a:gd name="T78" fmla="*/ 358 w 411"/>
                  <a:gd name="T79" fmla="*/ 614 h 758"/>
                  <a:gd name="T80" fmla="*/ 395 w 411"/>
                  <a:gd name="T81" fmla="*/ 651 h 758"/>
                  <a:gd name="T82" fmla="*/ 405 w 411"/>
                  <a:gd name="T83" fmla="*/ 684 h 758"/>
                  <a:gd name="T84" fmla="*/ 392 w 411"/>
                  <a:gd name="T85" fmla="*/ 692 h 758"/>
                  <a:gd name="T86" fmla="*/ 399 w 411"/>
                  <a:gd name="T87" fmla="*/ 705 h 758"/>
                  <a:gd name="T88" fmla="*/ 388 w 411"/>
                  <a:gd name="T89" fmla="*/ 720 h 758"/>
                  <a:gd name="T90" fmla="*/ 411 w 411"/>
                  <a:gd name="T91" fmla="*/ 758 h 7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411" h="758">
                    <a:moveTo>
                      <a:pt x="32" y="0"/>
                    </a:moveTo>
                    <a:lnTo>
                      <a:pt x="33" y="7"/>
                    </a:lnTo>
                    <a:lnTo>
                      <a:pt x="54" y="18"/>
                    </a:lnTo>
                    <a:lnTo>
                      <a:pt x="50" y="52"/>
                    </a:lnTo>
                    <a:lnTo>
                      <a:pt x="32" y="74"/>
                    </a:lnTo>
                    <a:lnTo>
                      <a:pt x="41" y="87"/>
                    </a:lnTo>
                    <a:lnTo>
                      <a:pt x="21" y="95"/>
                    </a:lnTo>
                    <a:lnTo>
                      <a:pt x="30" y="122"/>
                    </a:lnTo>
                    <a:lnTo>
                      <a:pt x="11" y="130"/>
                    </a:lnTo>
                    <a:lnTo>
                      <a:pt x="0" y="151"/>
                    </a:lnTo>
                    <a:lnTo>
                      <a:pt x="16" y="190"/>
                    </a:lnTo>
                    <a:lnTo>
                      <a:pt x="58" y="200"/>
                    </a:lnTo>
                    <a:lnTo>
                      <a:pt x="65" y="212"/>
                    </a:lnTo>
                    <a:lnTo>
                      <a:pt x="67" y="225"/>
                    </a:lnTo>
                    <a:lnTo>
                      <a:pt x="88" y="244"/>
                    </a:lnTo>
                    <a:lnTo>
                      <a:pt x="97" y="263"/>
                    </a:lnTo>
                    <a:lnTo>
                      <a:pt x="85" y="278"/>
                    </a:lnTo>
                    <a:lnTo>
                      <a:pt x="129" y="320"/>
                    </a:lnTo>
                    <a:lnTo>
                      <a:pt x="118" y="342"/>
                    </a:lnTo>
                    <a:lnTo>
                      <a:pt x="126" y="361"/>
                    </a:lnTo>
                    <a:lnTo>
                      <a:pt x="123" y="401"/>
                    </a:lnTo>
                    <a:lnTo>
                      <a:pt x="144" y="406"/>
                    </a:lnTo>
                    <a:lnTo>
                      <a:pt x="152" y="425"/>
                    </a:lnTo>
                    <a:lnTo>
                      <a:pt x="141" y="446"/>
                    </a:lnTo>
                    <a:lnTo>
                      <a:pt x="109" y="463"/>
                    </a:lnTo>
                    <a:lnTo>
                      <a:pt x="103" y="477"/>
                    </a:lnTo>
                    <a:lnTo>
                      <a:pt x="146" y="500"/>
                    </a:lnTo>
                    <a:lnTo>
                      <a:pt x="158" y="485"/>
                    </a:lnTo>
                    <a:lnTo>
                      <a:pt x="192" y="489"/>
                    </a:lnTo>
                    <a:lnTo>
                      <a:pt x="202" y="529"/>
                    </a:lnTo>
                    <a:lnTo>
                      <a:pt x="188" y="523"/>
                    </a:lnTo>
                    <a:lnTo>
                      <a:pt x="163" y="538"/>
                    </a:lnTo>
                    <a:lnTo>
                      <a:pt x="170" y="545"/>
                    </a:lnTo>
                    <a:lnTo>
                      <a:pt x="173" y="571"/>
                    </a:lnTo>
                    <a:lnTo>
                      <a:pt x="222" y="594"/>
                    </a:lnTo>
                    <a:lnTo>
                      <a:pt x="275" y="589"/>
                    </a:lnTo>
                    <a:lnTo>
                      <a:pt x="306" y="566"/>
                    </a:lnTo>
                    <a:lnTo>
                      <a:pt x="316" y="598"/>
                    </a:lnTo>
                    <a:lnTo>
                      <a:pt x="346" y="623"/>
                    </a:lnTo>
                    <a:lnTo>
                      <a:pt x="358" y="614"/>
                    </a:lnTo>
                    <a:lnTo>
                      <a:pt x="395" y="651"/>
                    </a:lnTo>
                    <a:lnTo>
                      <a:pt x="405" y="684"/>
                    </a:lnTo>
                    <a:lnTo>
                      <a:pt x="392" y="692"/>
                    </a:lnTo>
                    <a:lnTo>
                      <a:pt x="399" y="705"/>
                    </a:lnTo>
                    <a:lnTo>
                      <a:pt x="388" y="720"/>
                    </a:lnTo>
                    <a:lnTo>
                      <a:pt x="411" y="75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9" name="Freeform 424">
                <a:extLst>
                  <a:ext uri="{FF2B5EF4-FFF2-40B4-BE49-F238E27FC236}">
                    <a16:creationId xmlns:a16="http://schemas.microsoft.com/office/drawing/2014/main" id="{F935E095-A8B3-10E1-5F26-C8E59A7089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7" y="2077"/>
                <a:ext cx="180" cy="94"/>
              </a:xfrm>
              <a:custGeom>
                <a:avLst/>
                <a:gdLst>
                  <a:gd name="T0" fmla="*/ 0 w 540"/>
                  <a:gd name="T1" fmla="*/ 283 h 283"/>
                  <a:gd name="T2" fmla="*/ 11 w 540"/>
                  <a:gd name="T3" fmla="*/ 248 h 283"/>
                  <a:gd name="T4" fmla="*/ 36 w 540"/>
                  <a:gd name="T5" fmla="*/ 233 h 283"/>
                  <a:gd name="T6" fmla="*/ 78 w 540"/>
                  <a:gd name="T7" fmla="*/ 256 h 283"/>
                  <a:gd name="T8" fmla="*/ 126 w 540"/>
                  <a:gd name="T9" fmla="*/ 191 h 283"/>
                  <a:gd name="T10" fmla="*/ 153 w 540"/>
                  <a:gd name="T11" fmla="*/ 196 h 283"/>
                  <a:gd name="T12" fmla="*/ 164 w 540"/>
                  <a:gd name="T13" fmla="*/ 161 h 283"/>
                  <a:gd name="T14" fmla="*/ 190 w 540"/>
                  <a:gd name="T15" fmla="*/ 151 h 283"/>
                  <a:gd name="T16" fmla="*/ 204 w 540"/>
                  <a:gd name="T17" fmla="*/ 164 h 283"/>
                  <a:gd name="T18" fmla="*/ 223 w 540"/>
                  <a:gd name="T19" fmla="*/ 148 h 283"/>
                  <a:gd name="T20" fmla="*/ 251 w 540"/>
                  <a:gd name="T21" fmla="*/ 166 h 283"/>
                  <a:gd name="T22" fmla="*/ 270 w 540"/>
                  <a:gd name="T23" fmla="*/ 158 h 283"/>
                  <a:gd name="T24" fmla="*/ 282 w 540"/>
                  <a:gd name="T25" fmla="*/ 137 h 283"/>
                  <a:gd name="T26" fmla="*/ 309 w 540"/>
                  <a:gd name="T27" fmla="*/ 133 h 283"/>
                  <a:gd name="T28" fmla="*/ 327 w 540"/>
                  <a:gd name="T29" fmla="*/ 119 h 283"/>
                  <a:gd name="T30" fmla="*/ 345 w 540"/>
                  <a:gd name="T31" fmla="*/ 90 h 283"/>
                  <a:gd name="T32" fmla="*/ 370 w 540"/>
                  <a:gd name="T33" fmla="*/ 68 h 283"/>
                  <a:gd name="T34" fmla="*/ 396 w 540"/>
                  <a:gd name="T35" fmla="*/ 59 h 283"/>
                  <a:gd name="T36" fmla="*/ 428 w 540"/>
                  <a:gd name="T37" fmla="*/ 43 h 283"/>
                  <a:gd name="T38" fmla="*/ 439 w 540"/>
                  <a:gd name="T39" fmla="*/ 22 h 283"/>
                  <a:gd name="T40" fmla="*/ 459 w 540"/>
                  <a:gd name="T41" fmla="*/ 20 h 283"/>
                  <a:gd name="T42" fmla="*/ 475 w 540"/>
                  <a:gd name="T43" fmla="*/ 39 h 283"/>
                  <a:gd name="T44" fmla="*/ 508 w 540"/>
                  <a:gd name="T45" fmla="*/ 35 h 283"/>
                  <a:gd name="T46" fmla="*/ 513 w 540"/>
                  <a:gd name="T47" fmla="*/ 21 h 283"/>
                  <a:gd name="T48" fmla="*/ 540 w 540"/>
                  <a:gd name="T49" fmla="*/ 19 h 283"/>
                  <a:gd name="T50" fmla="*/ 531 w 540"/>
                  <a:gd name="T51" fmla="*/ 0 h 2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540" h="283">
                    <a:moveTo>
                      <a:pt x="0" y="283"/>
                    </a:moveTo>
                    <a:lnTo>
                      <a:pt x="11" y="248"/>
                    </a:lnTo>
                    <a:lnTo>
                      <a:pt x="36" y="233"/>
                    </a:lnTo>
                    <a:lnTo>
                      <a:pt x="78" y="256"/>
                    </a:lnTo>
                    <a:lnTo>
                      <a:pt x="126" y="191"/>
                    </a:lnTo>
                    <a:lnTo>
                      <a:pt x="153" y="196"/>
                    </a:lnTo>
                    <a:lnTo>
                      <a:pt x="164" y="161"/>
                    </a:lnTo>
                    <a:lnTo>
                      <a:pt x="190" y="151"/>
                    </a:lnTo>
                    <a:lnTo>
                      <a:pt x="204" y="164"/>
                    </a:lnTo>
                    <a:lnTo>
                      <a:pt x="223" y="148"/>
                    </a:lnTo>
                    <a:lnTo>
                      <a:pt x="251" y="166"/>
                    </a:lnTo>
                    <a:lnTo>
                      <a:pt x="270" y="158"/>
                    </a:lnTo>
                    <a:lnTo>
                      <a:pt x="282" y="137"/>
                    </a:lnTo>
                    <a:lnTo>
                      <a:pt x="309" y="133"/>
                    </a:lnTo>
                    <a:lnTo>
                      <a:pt x="327" y="119"/>
                    </a:lnTo>
                    <a:lnTo>
                      <a:pt x="345" y="90"/>
                    </a:lnTo>
                    <a:lnTo>
                      <a:pt x="370" y="68"/>
                    </a:lnTo>
                    <a:lnTo>
                      <a:pt x="396" y="59"/>
                    </a:lnTo>
                    <a:lnTo>
                      <a:pt x="428" y="43"/>
                    </a:lnTo>
                    <a:lnTo>
                      <a:pt x="439" y="22"/>
                    </a:lnTo>
                    <a:lnTo>
                      <a:pt x="459" y="20"/>
                    </a:lnTo>
                    <a:lnTo>
                      <a:pt x="475" y="39"/>
                    </a:lnTo>
                    <a:lnTo>
                      <a:pt x="508" y="35"/>
                    </a:lnTo>
                    <a:lnTo>
                      <a:pt x="513" y="21"/>
                    </a:lnTo>
                    <a:lnTo>
                      <a:pt x="540" y="19"/>
                    </a:lnTo>
                    <a:lnTo>
                      <a:pt x="531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0" name="Freeform 425">
                <a:extLst>
                  <a:ext uri="{FF2B5EF4-FFF2-40B4-BE49-F238E27FC236}">
                    <a16:creationId xmlns:a16="http://schemas.microsoft.com/office/drawing/2014/main" id="{957881F6-8214-B962-3307-7006A38884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4" y="2053"/>
                <a:ext cx="160" cy="39"/>
              </a:xfrm>
              <a:custGeom>
                <a:avLst/>
                <a:gdLst>
                  <a:gd name="T0" fmla="*/ 0 w 480"/>
                  <a:gd name="T1" fmla="*/ 72 h 117"/>
                  <a:gd name="T2" fmla="*/ 13 w 480"/>
                  <a:gd name="T3" fmla="*/ 57 h 117"/>
                  <a:gd name="T4" fmla="*/ 33 w 480"/>
                  <a:gd name="T5" fmla="*/ 61 h 117"/>
                  <a:gd name="T6" fmla="*/ 45 w 480"/>
                  <a:gd name="T7" fmla="*/ 47 h 117"/>
                  <a:gd name="T8" fmla="*/ 72 w 480"/>
                  <a:gd name="T9" fmla="*/ 44 h 117"/>
                  <a:gd name="T10" fmla="*/ 82 w 480"/>
                  <a:gd name="T11" fmla="*/ 17 h 117"/>
                  <a:gd name="T12" fmla="*/ 121 w 480"/>
                  <a:gd name="T13" fmla="*/ 0 h 117"/>
                  <a:gd name="T14" fmla="*/ 143 w 480"/>
                  <a:gd name="T15" fmla="*/ 18 h 117"/>
                  <a:gd name="T16" fmla="*/ 152 w 480"/>
                  <a:gd name="T17" fmla="*/ 37 h 117"/>
                  <a:gd name="T18" fmla="*/ 184 w 480"/>
                  <a:gd name="T19" fmla="*/ 34 h 117"/>
                  <a:gd name="T20" fmla="*/ 206 w 480"/>
                  <a:gd name="T21" fmla="*/ 45 h 117"/>
                  <a:gd name="T22" fmla="*/ 218 w 480"/>
                  <a:gd name="T23" fmla="*/ 38 h 117"/>
                  <a:gd name="T24" fmla="*/ 240 w 480"/>
                  <a:gd name="T25" fmla="*/ 56 h 117"/>
                  <a:gd name="T26" fmla="*/ 241 w 480"/>
                  <a:gd name="T27" fmla="*/ 69 h 117"/>
                  <a:gd name="T28" fmla="*/ 297 w 480"/>
                  <a:gd name="T29" fmla="*/ 84 h 117"/>
                  <a:gd name="T30" fmla="*/ 301 w 480"/>
                  <a:gd name="T31" fmla="*/ 117 h 117"/>
                  <a:gd name="T32" fmla="*/ 351 w 480"/>
                  <a:gd name="T33" fmla="*/ 93 h 117"/>
                  <a:gd name="T34" fmla="*/ 362 w 480"/>
                  <a:gd name="T35" fmla="*/ 64 h 117"/>
                  <a:gd name="T36" fmla="*/ 369 w 480"/>
                  <a:gd name="T37" fmla="*/ 64 h 117"/>
                  <a:gd name="T38" fmla="*/ 430 w 480"/>
                  <a:gd name="T39" fmla="*/ 72 h 117"/>
                  <a:gd name="T40" fmla="*/ 443 w 480"/>
                  <a:gd name="T41" fmla="*/ 64 h 117"/>
                  <a:gd name="T42" fmla="*/ 480 w 480"/>
                  <a:gd name="T43" fmla="*/ 34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80" h="117">
                    <a:moveTo>
                      <a:pt x="0" y="72"/>
                    </a:moveTo>
                    <a:lnTo>
                      <a:pt x="13" y="57"/>
                    </a:lnTo>
                    <a:lnTo>
                      <a:pt x="33" y="61"/>
                    </a:lnTo>
                    <a:lnTo>
                      <a:pt x="45" y="47"/>
                    </a:lnTo>
                    <a:lnTo>
                      <a:pt x="72" y="44"/>
                    </a:lnTo>
                    <a:lnTo>
                      <a:pt x="82" y="17"/>
                    </a:lnTo>
                    <a:lnTo>
                      <a:pt x="121" y="0"/>
                    </a:lnTo>
                    <a:lnTo>
                      <a:pt x="143" y="18"/>
                    </a:lnTo>
                    <a:lnTo>
                      <a:pt x="152" y="37"/>
                    </a:lnTo>
                    <a:lnTo>
                      <a:pt x="184" y="34"/>
                    </a:lnTo>
                    <a:lnTo>
                      <a:pt x="206" y="45"/>
                    </a:lnTo>
                    <a:lnTo>
                      <a:pt x="218" y="38"/>
                    </a:lnTo>
                    <a:lnTo>
                      <a:pt x="240" y="56"/>
                    </a:lnTo>
                    <a:lnTo>
                      <a:pt x="241" y="69"/>
                    </a:lnTo>
                    <a:lnTo>
                      <a:pt x="297" y="84"/>
                    </a:lnTo>
                    <a:lnTo>
                      <a:pt x="301" y="117"/>
                    </a:lnTo>
                    <a:lnTo>
                      <a:pt x="351" y="93"/>
                    </a:lnTo>
                    <a:lnTo>
                      <a:pt x="362" y="64"/>
                    </a:lnTo>
                    <a:lnTo>
                      <a:pt x="369" y="64"/>
                    </a:lnTo>
                    <a:lnTo>
                      <a:pt x="430" y="72"/>
                    </a:lnTo>
                    <a:lnTo>
                      <a:pt x="443" y="64"/>
                    </a:lnTo>
                    <a:lnTo>
                      <a:pt x="480" y="3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1" name="Freeform 426">
                <a:extLst>
                  <a:ext uri="{FF2B5EF4-FFF2-40B4-BE49-F238E27FC236}">
                    <a16:creationId xmlns:a16="http://schemas.microsoft.com/office/drawing/2014/main" id="{5C0D695F-EC3A-8DF3-A158-7617C156C1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6" y="1908"/>
                <a:ext cx="58" cy="152"/>
              </a:xfrm>
              <a:custGeom>
                <a:avLst/>
                <a:gdLst>
                  <a:gd name="T0" fmla="*/ 76 w 173"/>
                  <a:gd name="T1" fmla="*/ 456 h 456"/>
                  <a:gd name="T2" fmla="*/ 48 w 173"/>
                  <a:gd name="T3" fmla="*/ 438 h 456"/>
                  <a:gd name="T4" fmla="*/ 42 w 173"/>
                  <a:gd name="T5" fmla="*/ 439 h 456"/>
                  <a:gd name="T6" fmla="*/ 31 w 173"/>
                  <a:gd name="T7" fmla="*/ 406 h 456"/>
                  <a:gd name="T8" fmla="*/ 0 w 173"/>
                  <a:gd name="T9" fmla="*/ 362 h 456"/>
                  <a:gd name="T10" fmla="*/ 7 w 173"/>
                  <a:gd name="T11" fmla="*/ 355 h 456"/>
                  <a:gd name="T12" fmla="*/ 33 w 173"/>
                  <a:gd name="T13" fmla="*/ 353 h 456"/>
                  <a:gd name="T14" fmla="*/ 45 w 173"/>
                  <a:gd name="T15" fmla="*/ 338 h 456"/>
                  <a:gd name="T16" fmla="*/ 44 w 173"/>
                  <a:gd name="T17" fmla="*/ 318 h 456"/>
                  <a:gd name="T18" fmla="*/ 50 w 173"/>
                  <a:gd name="T19" fmla="*/ 317 h 456"/>
                  <a:gd name="T20" fmla="*/ 84 w 173"/>
                  <a:gd name="T21" fmla="*/ 321 h 456"/>
                  <a:gd name="T22" fmla="*/ 95 w 173"/>
                  <a:gd name="T23" fmla="*/ 300 h 456"/>
                  <a:gd name="T24" fmla="*/ 126 w 173"/>
                  <a:gd name="T25" fmla="*/ 270 h 456"/>
                  <a:gd name="T26" fmla="*/ 130 w 173"/>
                  <a:gd name="T27" fmla="*/ 243 h 456"/>
                  <a:gd name="T28" fmla="*/ 148 w 173"/>
                  <a:gd name="T29" fmla="*/ 214 h 456"/>
                  <a:gd name="T30" fmla="*/ 173 w 173"/>
                  <a:gd name="T31" fmla="*/ 199 h 456"/>
                  <a:gd name="T32" fmla="*/ 164 w 173"/>
                  <a:gd name="T33" fmla="*/ 172 h 456"/>
                  <a:gd name="T34" fmla="*/ 173 w 173"/>
                  <a:gd name="T35" fmla="*/ 131 h 456"/>
                  <a:gd name="T36" fmla="*/ 145 w 173"/>
                  <a:gd name="T37" fmla="*/ 107 h 456"/>
                  <a:gd name="T38" fmla="*/ 134 w 173"/>
                  <a:gd name="T39" fmla="*/ 68 h 456"/>
                  <a:gd name="T40" fmla="*/ 131 w 173"/>
                  <a:gd name="T41" fmla="*/ 34 h 456"/>
                  <a:gd name="T42" fmla="*/ 142 w 173"/>
                  <a:gd name="T43" fmla="*/ 0 h 4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73" h="456">
                    <a:moveTo>
                      <a:pt x="76" y="456"/>
                    </a:moveTo>
                    <a:lnTo>
                      <a:pt x="48" y="438"/>
                    </a:lnTo>
                    <a:lnTo>
                      <a:pt x="42" y="439"/>
                    </a:lnTo>
                    <a:lnTo>
                      <a:pt x="31" y="406"/>
                    </a:lnTo>
                    <a:lnTo>
                      <a:pt x="0" y="362"/>
                    </a:lnTo>
                    <a:lnTo>
                      <a:pt x="7" y="355"/>
                    </a:lnTo>
                    <a:lnTo>
                      <a:pt x="33" y="353"/>
                    </a:lnTo>
                    <a:lnTo>
                      <a:pt x="45" y="338"/>
                    </a:lnTo>
                    <a:lnTo>
                      <a:pt x="44" y="318"/>
                    </a:lnTo>
                    <a:lnTo>
                      <a:pt x="50" y="317"/>
                    </a:lnTo>
                    <a:lnTo>
                      <a:pt x="84" y="321"/>
                    </a:lnTo>
                    <a:lnTo>
                      <a:pt x="95" y="300"/>
                    </a:lnTo>
                    <a:lnTo>
                      <a:pt x="126" y="270"/>
                    </a:lnTo>
                    <a:lnTo>
                      <a:pt x="130" y="243"/>
                    </a:lnTo>
                    <a:lnTo>
                      <a:pt x="148" y="214"/>
                    </a:lnTo>
                    <a:lnTo>
                      <a:pt x="173" y="199"/>
                    </a:lnTo>
                    <a:lnTo>
                      <a:pt x="164" y="172"/>
                    </a:lnTo>
                    <a:lnTo>
                      <a:pt x="173" y="131"/>
                    </a:lnTo>
                    <a:lnTo>
                      <a:pt x="145" y="107"/>
                    </a:lnTo>
                    <a:lnTo>
                      <a:pt x="134" y="68"/>
                    </a:lnTo>
                    <a:lnTo>
                      <a:pt x="131" y="34"/>
                    </a:lnTo>
                    <a:lnTo>
                      <a:pt x="142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2" name="Freeform 427">
                <a:extLst>
                  <a:ext uri="{FF2B5EF4-FFF2-40B4-BE49-F238E27FC236}">
                    <a16:creationId xmlns:a16="http://schemas.microsoft.com/office/drawing/2014/main" id="{78865929-7513-7621-3A7C-CDDD3E4D2D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6" y="2074"/>
                <a:ext cx="17" cy="63"/>
              </a:xfrm>
              <a:custGeom>
                <a:avLst/>
                <a:gdLst>
                  <a:gd name="T0" fmla="*/ 47 w 50"/>
                  <a:gd name="T1" fmla="*/ 0 h 189"/>
                  <a:gd name="T2" fmla="*/ 50 w 50"/>
                  <a:gd name="T3" fmla="*/ 27 h 189"/>
                  <a:gd name="T4" fmla="*/ 39 w 50"/>
                  <a:gd name="T5" fmla="*/ 48 h 189"/>
                  <a:gd name="T6" fmla="*/ 46 w 50"/>
                  <a:gd name="T7" fmla="*/ 60 h 189"/>
                  <a:gd name="T8" fmla="*/ 42 w 50"/>
                  <a:gd name="T9" fmla="*/ 80 h 189"/>
                  <a:gd name="T10" fmla="*/ 14 w 50"/>
                  <a:gd name="T11" fmla="*/ 84 h 189"/>
                  <a:gd name="T12" fmla="*/ 0 w 50"/>
                  <a:gd name="T13" fmla="*/ 132 h 189"/>
                  <a:gd name="T14" fmla="*/ 23 w 50"/>
                  <a:gd name="T15" fmla="*/ 170 h 189"/>
                  <a:gd name="T16" fmla="*/ 38 w 50"/>
                  <a:gd name="T17" fmla="*/ 189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0" h="189">
                    <a:moveTo>
                      <a:pt x="47" y="0"/>
                    </a:moveTo>
                    <a:lnTo>
                      <a:pt x="50" y="27"/>
                    </a:lnTo>
                    <a:lnTo>
                      <a:pt x="39" y="48"/>
                    </a:lnTo>
                    <a:lnTo>
                      <a:pt x="46" y="60"/>
                    </a:lnTo>
                    <a:lnTo>
                      <a:pt x="42" y="80"/>
                    </a:lnTo>
                    <a:lnTo>
                      <a:pt x="14" y="84"/>
                    </a:lnTo>
                    <a:lnTo>
                      <a:pt x="0" y="132"/>
                    </a:lnTo>
                    <a:lnTo>
                      <a:pt x="23" y="170"/>
                    </a:lnTo>
                    <a:lnTo>
                      <a:pt x="38" y="18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3" name="Line 428">
                <a:extLst>
                  <a:ext uri="{FF2B5EF4-FFF2-40B4-BE49-F238E27FC236}">
                    <a16:creationId xmlns:a16="http://schemas.microsoft.com/office/drawing/2014/main" id="{87A99DD5-DDD2-7262-C297-42C97229DED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791" y="2060"/>
                <a:ext cx="3" cy="4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4" name="Line 429">
                <a:extLst>
                  <a:ext uri="{FF2B5EF4-FFF2-40B4-BE49-F238E27FC236}">
                    <a16:creationId xmlns:a16="http://schemas.microsoft.com/office/drawing/2014/main" id="{08E1A4C0-4EC4-B67A-2483-6025DDF9E31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791" y="2060"/>
                <a:ext cx="11" cy="14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5" name="Line 430">
                <a:extLst>
                  <a:ext uri="{FF2B5EF4-FFF2-40B4-BE49-F238E27FC236}">
                    <a16:creationId xmlns:a16="http://schemas.microsoft.com/office/drawing/2014/main" id="{9E6FCEC9-F9F5-9857-3246-CA0A5465053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794" y="2064"/>
                <a:ext cx="8" cy="10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6" name="Freeform 431">
                <a:extLst>
                  <a:ext uri="{FF2B5EF4-FFF2-40B4-BE49-F238E27FC236}">
                    <a16:creationId xmlns:a16="http://schemas.microsoft.com/office/drawing/2014/main" id="{BF53B2C5-AFD3-A86F-F98A-56A84F1A5B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6" y="1501"/>
                <a:ext cx="132" cy="169"/>
              </a:xfrm>
              <a:custGeom>
                <a:avLst/>
                <a:gdLst>
                  <a:gd name="T0" fmla="*/ 378 w 398"/>
                  <a:gd name="T1" fmla="*/ 0 h 506"/>
                  <a:gd name="T2" fmla="*/ 392 w 398"/>
                  <a:gd name="T3" fmla="*/ 27 h 506"/>
                  <a:gd name="T4" fmla="*/ 398 w 398"/>
                  <a:gd name="T5" fmla="*/ 79 h 506"/>
                  <a:gd name="T6" fmla="*/ 385 w 398"/>
                  <a:gd name="T7" fmla="*/ 94 h 506"/>
                  <a:gd name="T8" fmla="*/ 365 w 398"/>
                  <a:gd name="T9" fmla="*/ 96 h 506"/>
                  <a:gd name="T10" fmla="*/ 362 w 398"/>
                  <a:gd name="T11" fmla="*/ 130 h 506"/>
                  <a:gd name="T12" fmla="*/ 343 w 398"/>
                  <a:gd name="T13" fmla="*/ 138 h 506"/>
                  <a:gd name="T14" fmla="*/ 326 w 398"/>
                  <a:gd name="T15" fmla="*/ 173 h 506"/>
                  <a:gd name="T16" fmla="*/ 301 w 398"/>
                  <a:gd name="T17" fmla="*/ 196 h 506"/>
                  <a:gd name="T18" fmla="*/ 257 w 398"/>
                  <a:gd name="T19" fmla="*/ 167 h 506"/>
                  <a:gd name="T20" fmla="*/ 245 w 398"/>
                  <a:gd name="T21" fmla="*/ 168 h 506"/>
                  <a:gd name="T22" fmla="*/ 179 w 398"/>
                  <a:gd name="T23" fmla="*/ 187 h 506"/>
                  <a:gd name="T24" fmla="*/ 155 w 398"/>
                  <a:gd name="T25" fmla="*/ 216 h 506"/>
                  <a:gd name="T26" fmla="*/ 159 w 398"/>
                  <a:gd name="T27" fmla="*/ 263 h 506"/>
                  <a:gd name="T28" fmla="*/ 140 w 398"/>
                  <a:gd name="T29" fmla="*/ 278 h 506"/>
                  <a:gd name="T30" fmla="*/ 124 w 398"/>
                  <a:gd name="T31" fmla="*/ 387 h 506"/>
                  <a:gd name="T32" fmla="*/ 114 w 398"/>
                  <a:gd name="T33" fmla="*/ 421 h 506"/>
                  <a:gd name="T34" fmla="*/ 95 w 398"/>
                  <a:gd name="T35" fmla="*/ 437 h 506"/>
                  <a:gd name="T36" fmla="*/ 110 w 398"/>
                  <a:gd name="T37" fmla="*/ 448 h 506"/>
                  <a:gd name="T38" fmla="*/ 113 w 398"/>
                  <a:gd name="T39" fmla="*/ 482 h 506"/>
                  <a:gd name="T40" fmla="*/ 93 w 398"/>
                  <a:gd name="T41" fmla="*/ 483 h 506"/>
                  <a:gd name="T42" fmla="*/ 68 w 398"/>
                  <a:gd name="T43" fmla="*/ 506 h 506"/>
                  <a:gd name="T44" fmla="*/ 33 w 398"/>
                  <a:gd name="T45" fmla="*/ 489 h 506"/>
                  <a:gd name="T46" fmla="*/ 0 w 398"/>
                  <a:gd name="T47" fmla="*/ 499 h 5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398" h="506">
                    <a:moveTo>
                      <a:pt x="378" y="0"/>
                    </a:moveTo>
                    <a:lnTo>
                      <a:pt x="392" y="27"/>
                    </a:lnTo>
                    <a:lnTo>
                      <a:pt x="398" y="79"/>
                    </a:lnTo>
                    <a:lnTo>
                      <a:pt x="385" y="94"/>
                    </a:lnTo>
                    <a:lnTo>
                      <a:pt x="365" y="96"/>
                    </a:lnTo>
                    <a:lnTo>
                      <a:pt x="362" y="130"/>
                    </a:lnTo>
                    <a:lnTo>
                      <a:pt x="343" y="138"/>
                    </a:lnTo>
                    <a:lnTo>
                      <a:pt x="326" y="173"/>
                    </a:lnTo>
                    <a:lnTo>
                      <a:pt x="301" y="196"/>
                    </a:lnTo>
                    <a:lnTo>
                      <a:pt x="257" y="167"/>
                    </a:lnTo>
                    <a:lnTo>
                      <a:pt x="245" y="168"/>
                    </a:lnTo>
                    <a:lnTo>
                      <a:pt x="179" y="187"/>
                    </a:lnTo>
                    <a:lnTo>
                      <a:pt x="155" y="216"/>
                    </a:lnTo>
                    <a:lnTo>
                      <a:pt x="159" y="263"/>
                    </a:lnTo>
                    <a:lnTo>
                      <a:pt x="140" y="278"/>
                    </a:lnTo>
                    <a:lnTo>
                      <a:pt x="124" y="387"/>
                    </a:lnTo>
                    <a:lnTo>
                      <a:pt x="114" y="421"/>
                    </a:lnTo>
                    <a:lnTo>
                      <a:pt x="95" y="437"/>
                    </a:lnTo>
                    <a:lnTo>
                      <a:pt x="110" y="448"/>
                    </a:lnTo>
                    <a:lnTo>
                      <a:pt x="113" y="482"/>
                    </a:lnTo>
                    <a:lnTo>
                      <a:pt x="93" y="483"/>
                    </a:lnTo>
                    <a:lnTo>
                      <a:pt x="68" y="506"/>
                    </a:lnTo>
                    <a:lnTo>
                      <a:pt x="33" y="489"/>
                    </a:lnTo>
                    <a:lnTo>
                      <a:pt x="0" y="49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7" name="Freeform 432">
                <a:extLst>
                  <a:ext uri="{FF2B5EF4-FFF2-40B4-BE49-F238E27FC236}">
                    <a16:creationId xmlns:a16="http://schemas.microsoft.com/office/drawing/2014/main" id="{66E7454D-C727-EA59-5FB4-18588B4E1F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8" y="1499"/>
                <a:ext cx="208" cy="168"/>
              </a:xfrm>
              <a:custGeom>
                <a:avLst/>
                <a:gdLst>
                  <a:gd name="T0" fmla="*/ 0 w 624"/>
                  <a:gd name="T1" fmla="*/ 0 h 506"/>
                  <a:gd name="T2" fmla="*/ 18 w 624"/>
                  <a:gd name="T3" fmla="*/ 45 h 506"/>
                  <a:gd name="T4" fmla="*/ 44 w 624"/>
                  <a:gd name="T5" fmla="*/ 43 h 506"/>
                  <a:gd name="T6" fmla="*/ 74 w 624"/>
                  <a:gd name="T7" fmla="*/ 74 h 506"/>
                  <a:gd name="T8" fmla="*/ 93 w 624"/>
                  <a:gd name="T9" fmla="*/ 65 h 506"/>
                  <a:gd name="T10" fmla="*/ 108 w 624"/>
                  <a:gd name="T11" fmla="*/ 90 h 506"/>
                  <a:gd name="T12" fmla="*/ 97 w 624"/>
                  <a:gd name="T13" fmla="*/ 105 h 506"/>
                  <a:gd name="T14" fmla="*/ 90 w 624"/>
                  <a:gd name="T15" fmla="*/ 106 h 506"/>
                  <a:gd name="T16" fmla="*/ 91 w 624"/>
                  <a:gd name="T17" fmla="*/ 119 h 506"/>
                  <a:gd name="T18" fmla="*/ 113 w 624"/>
                  <a:gd name="T19" fmla="*/ 131 h 506"/>
                  <a:gd name="T20" fmla="*/ 144 w 624"/>
                  <a:gd name="T21" fmla="*/ 115 h 506"/>
                  <a:gd name="T22" fmla="*/ 159 w 624"/>
                  <a:gd name="T23" fmla="*/ 120 h 506"/>
                  <a:gd name="T24" fmla="*/ 160 w 624"/>
                  <a:gd name="T25" fmla="*/ 140 h 506"/>
                  <a:gd name="T26" fmla="*/ 187 w 624"/>
                  <a:gd name="T27" fmla="*/ 137 h 506"/>
                  <a:gd name="T28" fmla="*/ 188 w 624"/>
                  <a:gd name="T29" fmla="*/ 157 h 506"/>
                  <a:gd name="T30" fmla="*/ 182 w 624"/>
                  <a:gd name="T31" fmla="*/ 232 h 506"/>
                  <a:gd name="T32" fmla="*/ 192 w 624"/>
                  <a:gd name="T33" fmla="*/ 264 h 506"/>
                  <a:gd name="T34" fmla="*/ 200 w 624"/>
                  <a:gd name="T35" fmla="*/ 277 h 506"/>
                  <a:gd name="T36" fmla="*/ 239 w 624"/>
                  <a:gd name="T37" fmla="*/ 260 h 506"/>
                  <a:gd name="T38" fmla="*/ 288 w 624"/>
                  <a:gd name="T39" fmla="*/ 282 h 506"/>
                  <a:gd name="T40" fmla="*/ 338 w 624"/>
                  <a:gd name="T41" fmla="*/ 251 h 506"/>
                  <a:gd name="T42" fmla="*/ 358 w 624"/>
                  <a:gd name="T43" fmla="*/ 249 h 506"/>
                  <a:gd name="T44" fmla="*/ 413 w 624"/>
                  <a:gd name="T45" fmla="*/ 257 h 506"/>
                  <a:gd name="T46" fmla="*/ 417 w 624"/>
                  <a:gd name="T47" fmla="*/ 236 h 506"/>
                  <a:gd name="T48" fmla="*/ 404 w 624"/>
                  <a:gd name="T49" fmla="*/ 224 h 506"/>
                  <a:gd name="T50" fmla="*/ 401 w 624"/>
                  <a:gd name="T51" fmla="*/ 198 h 506"/>
                  <a:gd name="T52" fmla="*/ 434 w 624"/>
                  <a:gd name="T53" fmla="*/ 201 h 506"/>
                  <a:gd name="T54" fmla="*/ 450 w 624"/>
                  <a:gd name="T55" fmla="*/ 220 h 506"/>
                  <a:gd name="T56" fmla="*/ 491 w 624"/>
                  <a:gd name="T57" fmla="*/ 236 h 506"/>
                  <a:gd name="T58" fmla="*/ 502 w 624"/>
                  <a:gd name="T59" fmla="*/ 276 h 506"/>
                  <a:gd name="T60" fmla="*/ 500 w 624"/>
                  <a:gd name="T61" fmla="*/ 322 h 506"/>
                  <a:gd name="T62" fmla="*/ 538 w 624"/>
                  <a:gd name="T63" fmla="*/ 367 h 506"/>
                  <a:gd name="T64" fmla="*/ 566 w 624"/>
                  <a:gd name="T65" fmla="*/ 384 h 506"/>
                  <a:gd name="T66" fmla="*/ 585 w 624"/>
                  <a:gd name="T67" fmla="*/ 449 h 506"/>
                  <a:gd name="T68" fmla="*/ 624 w 624"/>
                  <a:gd name="T69" fmla="*/ 506 h 5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624" h="506">
                    <a:moveTo>
                      <a:pt x="0" y="0"/>
                    </a:moveTo>
                    <a:lnTo>
                      <a:pt x="18" y="45"/>
                    </a:lnTo>
                    <a:lnTo>
                      <a:pt x="44" y="43"/>
                    </a:lnTo>
                    <a:lnTo>
                      <a:pt x="74" y="74"/>
                    </a:lnTo>
                    <a:lnTo>
                      <a:pt x="93" y="65"/>
                    </a:lnTo>
                    <a:lnTo>
                      <a:pt x="108" y="90"/>
                    </a:lnTo>
                    <a:lnTo>
                      <a:pt x="97" y="105"/>
                    </a:lnTo>
                    <a:lnTo>
                      <a:pt x="90" y="106"/>
                    </a:lnTo>
                    <a:lnTo>
                      <a:pt x="91" y="119"/>
                    </a:lnTo>
                    <a:lnTo>
                      <a:pt x="113" y="131"/>
                    </a:lnTo>
                    <a:lnTo>
                      <a:pt x="144" y="115"/>
                    </a:lnTo>
                    <a:lnTo>
                      <a:pt x="159" y="120"/>
                    </a:lnTo>
                    <a:lnTo>
                      <a:pt x="160" y="140"/>
                    </a:lnTo>
                    <a:lnTo>
                      <a:pt x="187" y="137"/>
                    </a:lnTo>
                    <a:lnTo>
                      <a:pt x="188" y="157"/>
                    </a:lnTo>
                    <a:lnTo>
                      <a:pt x="182" y="232"/>
                    </a:lnTo>
                    <a:lnTo>
                      <a:pt x="192" y="264"/>
                    </a:lnTo>
                    <a:lnTo>
                      <a:pt x="200" y="277"/>
                    </a:lnTo>
                    <a:lnTo>
                      <a:pt x="239" y="260"/>
                    </a:lnTo>
                    <a:lnTo>
                      <a:pt x="288" y="282"/>
                    </a:lnTo>
                    <a:lnTo>
                      <a:pt x="338" y="251"/>
                    </a:lnTo>
                    <a:lnTo>
                      <a:pt x="358" y="249"/>
                    </a:lnTo>
                    <a:lnTo>
                      <a:pt x="413" y="257"/>
                    </a:lnTo>
                    <a:lnTo>
                      <a:pt x="417" y="236"/>
                    </a:lnTo>
                    <a:lnTo>
                      <a:pt x="404" y="224"/>
                    </a:lnTo>
                    <a:lnTo>
                      <a:pt x="401" y="198"/>
                    </a:lnTo>
                    <a:lnTo>
                      <a:pt x="434" y="201"/>
                    </a:lnTo>
                    <a:lnTo>
                      <a:pt x="450" y="220"/>
                    </a:lnTo>
                    <a:lnTo>
                      <a:pt x="491" y="236"/>
                    </a:lnTo>
                    <a:lnTo>
                      <a:pt x="502" y="276"/>
                    </a:lnTo>
                    <a:lnTo>
                      <a:pt x="500" y="322"/>
                    </a:lnTo>
                    <a:lnTo>
                      <a:pt x="538" y="367"/>
                    </a:lnTo>
                    <a:lnTo>
                      <a:pt x="566" y="384"/>
                    </a:lnTo>
                    <a:lnTo>
                      <a:pt x="585" y="449"/>
                    </a:lnTo>
                    <a:lnTo>
                      <a:pt x="624" y="50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8" name="Freeform 433">
                <a:extLst>
                  <a:ext uri="{FF2B5EF4-FFF2-40B4-BE49-F238E27FC236}">
                    <a16:creationId xmlns:a16="http://schemas.microsoft.com/office/drawing/2014/main" id="{88304C9B-4A07-E99F-4CA5-A4215EAD58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6" y="1667"/>
                <a:ext cx="87" cy="141"/>
              </a:xfrm>
              <a:custGeom>
                <a:avLst/>
                <a:gdLst>
                  <a:gd name="T0" fmla="*/ 0 w 263"/>
                  <a:gd name="T1" fmla="*/ 0 h 421"/>
                  <a:gd name="T2" fmla="*/ 29 w 263"/>
                  <a:gd name="T3" fmla="*/ 18 h 421"/>
                  <a:gd name="T4" fmla="*/ 45 w 263"/>
                  <a:gd name="T5" fmla="*/ 56 h 421"/>
                  <a:gd name="T6" fmla="*/ 34 w 263"/>
                  <a:gd name="T7" fmla="*/ 77 h 421"/>
                  <a:gd name="T8" fmla="*/ 37 w 263"/>
                  <a:gd name="T9" fmla="*/ 111 h 421"/>
                  <a:gd name="T10" fmla="*/ 19 w 263"/>
                  <a:gd name="T11" fmla="*/ 133 h 421"/>
                  <a:gd name="T12" fmla="*/ 29 w 263"/>
                  <a:gd name="T13" fmla="*/ 166 h 421"/>
                  <a:gd name="T14" fmla="*/ 73 w 263"/>
                  <a:gd name="T15" fmla="*/ 201 h 421"/>
                  <a:gd name="T16" fmla="*/ 114 w 263"/>
                  <a:gd name="T17" fmla="*/ 211 h 421"/>
                  <a:gd name="T18" fmla="*/ 116 w 263"/>
                  <a:gd name="T19" fmla="*/ 245 h 421"/>
                  <a:gd name="T20" fmla="*/ 171 w 263"/>
                  <a:gd name="T21" fmla="*/ 246 h 421"/>
                  <a:gd name="T22" fmla="*/ 207 w 263"/>
                  <a:gd name="T23" fmla="*/ 276 h 421"/>
                  <a:gd name="T24" fmla="*/ 213 w 263"/>
                  <a:gd name="T25" fmla="*/ 343 h 421"/>
                  <a:gd name="T26" fmla="*/ 243 w 263"/>
                  <a:gd name="T27" fmla="*/ 373 h 421"/>
                  <a:gd name="T28" fmla="*/ 263 w 263"/>
                  <a:gd name="T29" fmla="*/ 371 h 421"/>
                  <a:gd name="T30" fmla="*/ 234 w 263"/>
                  <a:gd name="T31" fmla="*/ 421 h 4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63" h="421">
                    <a:moveTo>
                      <a:pt x="0" y="0"/>
                    </a:moveTo>
                    <a:lnTo>
                      <a:pt x="29" y="18"/>
                    </a:lnTo>
                    <a:lnTo>
                      <a:pt x="45" y="56"/>
                    </a:lnTo>
                    <a:lnTo>
                      <a:pt x="34" y="77"/>
                    </a:lnTo>
                    <a:lnTo>
                      <a:pt x="37" y="111"/>
                    </a:lnTo>
                    <a:lnTo>
                      <a:pt x="19" y="133"/>
                    </a:lnTo>
                    <a:lnTo>
                      <a:pt x="29" y="166"/>
                    </a:lnTo>
                    <a:lnTo>
                      <a:pt x="73" y="201"/>
                    </a:lnTo>
                    <a:lnTo>
                      <a:pt x="114" y="211"/>
                    </a:lnTo>
                    <a:lnTo>
                      <a:pt x="116" y="245"/>
                    </a:lnTo>
                    <a:lnTo>
                      <a:pt x="171" y="246"/>
                    </a:lnTo>
                    <a:lnTo>
                      <a:pt x="207" y="276"/>
                    </a:lnTo>
                    <a:lnTo>
                      <a:pt x="213" y="343"/>
                    </a:lnTo>
                    <a:lnTo>
                      <a:pt x="243" y="373"/>
                    </a:lnTo>
                    <a:lnTo>
                      <a:pt x="263" y="371"/>
                    </a:lnTo>
                    <a:lnTo>
                      <a:pt x="234" y="42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89" name="Freeform 434">
                <a:extLst>
                  <a:ext uri="{FF2B5EF4-FFF2-40B4-BE49-F238E27FC236}">
                    <a16:creationId xmlns:a16="http://schemas.microsoft.com/office/drawing/2014/main" id="{41A5B96D-7E80-3B68-FFDD-1FBED74842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4" y="1495"/>
                <a:ext cx="44" cy="39"/>
              </a:xfrm>
              <a:custGeom>
                <a:avLst/>
                <a:gdLst>
                  <a:gd name="T0" fmla="*/ 131 w 131"/>
                  <a:gd name="T1" fmla="*/ 11 h 117"/>
                  <a:gd name="T2" fmla="*/ 103 w 131"/>
                  <a:gd name="T3" fmla="*/ 0 h 117"/>
                  <a:gd name="T4" fmla="*/ 83 w 131"/>
                  <a:gd name="T5" fmla="*/ 9 h 117"/>
                  <a:gd name="T6" fmla="*/ 54 w 131"/>
                  <a:gd name="T7" fmla="*/ 52 h 117"/>
                  <a:gd name="T8" fmla="*/ 58 w 131"/>
                  <a:gd name="T9" fmla="*/ 92 h 117"/>
                  <a:gd name="T10" fmla="*/ 17 w 131"/>
                  <a:gd name="T11" fmla="*/ 82 h 117"/>
                  <a:gd name="T12" fmla="*/ 4 w 131"/>
                  <a:gd name="T13" fmla="*/ 96 h 117"/>
                  <a:gd name="T14" fmla="*/ 0 w 131"/>
                  <a:gd name="T15" fmla="*/ 117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1" h="117">
                    <a:moveTo>
                      <a:pt x="131" y="11"/>
                    </a:moveTo>
                    <a:lnTo>
                      <a:pt x="103" y="0"/>
                    </a:lnTo>
                    <a:lnTo>
                      <a:pt x="83" y="9"/>
                    </a:lnTo>
                    <a:lnTo>
                      <a:pt x="54" y="52"/>
                    </a:lnTo>
                    <a:lnTo>
                      <a:pt x="58" y="92"/>
                    </a:lnTo>
                    <a:lnTo>
                      <a:pt x="17" y="82"/>
                    </a:lnTo>
                    <a:lnTo>
                      <a:pt x="4" y="96"/>
                    </a:lnTo>
                    <a:lnTo>
                      <a:pt x="0" y="11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0" name="Freeform 435">
                <a:extLst>
                  <a:ext uri="{FF2B5EF4-FFF2-40B4-BE49-F238E27FC236}">
                    <a16:creationId xmlns:a16="http://schemas.microsoft.com/office/drawing/2014/main" id="{DCC2BCDD-E9AC-8D7B-05D0-0ACF162021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4" y="1534"/>
                <a:ext cx="71" cy="377"/>
              </a:xfrm>
              <a:custGeom>
                <a:avLst/>
                <a:gdLst>
                  <a:gd name="T0" fmla="*/ 198 w 212"/>
                  <a:gd name="T1" fmla="*/ 1130 h 1130"/>
                  <a:gd name="T2" fmla="*/ 196 w 212"/>
                  <a:gd name="T3" fmla="*/ 1110 h 1130"/>
                  <a:gd name="T4" fmla="*/ 212 w 212"/>
                  <a:gd name="T5" fmla="*/ 1061 h 1130"/>
                  <a:gd name="T6" fmla="*/ 186 w 212"/>
                  <a:gd name="T7" fmla="*/ 1063 h 1130"/>
                  <a:gd name="T8" fmla="*/ 172 w 212"/>
                  <a:gd name="T9" fmla="*/ 1058 h 1130"/>
                  <a:gd name="T10" fmla="*/ 134 w 212"/>
                  <a:gd name="T11" fmla="*/ 1015 h 1130"/>
                  <a:gd name="T12" fmla="*/ 139 w 212"/>
                  <a:gd name="T13" fmla="*/ 994 h 1130"/>
                  <a:gd name="T14" fmla="*/ 157 w 212"/>
                  <a:gd name="T15" fmla="*/ 973 h 1130"/>
                  <a:gd name="T16" fmla="*/ 153 w 212"/>
                  <a:gd name="T17" fmla="*/ 933 h 1130"/>
                  <a:gd name="T18" fmla="*/ 179 w 212"/>
                  <a:gd name="T19" fmla="*/ 923 h 1130"/>
                  <a:gd name="T20" fmla="*/ 176 w 212"/>
                  <a:gd name="T21" fmla="*/ 890 h 1130"/>
                  <a:gd name="T22" fmla="*/ 187 w 212"/>
                  <a:gd name="T23" fmla="*/ 862 h 1130"/>
                  <a:gd name="T24" fmla="*/ 152 w 212"/>
                  <a:gd name="T25" fmla="*/ 839 h 1130"/>
                  <a:gd name="T26" fmla="*/ 109 w 212"/>
                  <a:gd name="T27" fmla="*/ 883 h 1130"/>
                  <a:gd name="T28" fmla="*/ 66 w 212"/>
                  <a:gd name="T29" fmla="*/ 860 h 1130"/>
                  <a:gd name="T30" fmla="*/ 63 w 212"/>
                  <a:gd name="T31" fmla="*/ 827 h 1130"/>
                  <a:gd name="T32" fmla="*/ 74 w 212"/>
                  <a:gd name="T33" fmla="*/ 799 h 1130"/>
                  <a:gd name="T34" fmla="*/ 44 w 212"/>
                  <a:gd name="T35" fmla="*/ 768 h 1130"/>
                  <a:gd name="T36" fmla="*/ 44 w 212"/>
                  <a:gd name="T37" fmla="*/ 694 h 1130"/>
                  <a:gd name="T38" fmla="*/ 23 w 212"/>
                  <a:gd name="T39" fmla="*/ 683 h 1130"/>
                  <a:gd name="T40" fmla="*/ 32 w 212"/>
                  <a:gd name="T41" fmla="*/ 635 h 1130"/>
                  <a:gd name="T42" fmla="*/ 57 w 212"/>
                  <a:gd name="T43" fmla="*/ 612 h 1130"/>
                  <a:gd name="T44" fmla="*/ 54 w 212"/>
                  <a:gd name="T45" fmla="*/ 586 h 1130"/>
                  <a:gd name="T46" fmla="*/ 84 w 212"/>
                  <a:gd name="T47" fmla="*/ 550 h 1130"/>
                  <a:gd name="T48" fmla="*/ 76 w 212"/>
                  <a:gd name="T49" fmla="*/ 530 h 1130"/>
                  <a:gd name="T50" fmla="*/ 55 w 212"/>
                  <a:gd name="T51" fmla="*/ 525 h 1130"/>
                  <a:gd name="T52" fmla="*/ 53 w 212"/>
                  <a:gd name="T53" fmla="*/ 499 h 1130"/>
                  <a:gd name="T54" fmla="*/ 27 w 212"/>
                  <a:gd name="T55" fmla="*/ 515 h 1130"/>
                  <a:gd name="T56" fmla="*/ 13 w 212"/>
                  <a:gd name="T57" fmla="*/ 502 h 1130"/>
                  <a:gd name="T58" fmla="*/ 72 w 212"/>
                  <a:gd name="T59" fmla="*/ 409 h 1130"/>
                  <a:gd name="T60" fmla="*/ 90 w 212"/>
                  <a:gd name="T61" fmla="*/ 388 h 1130"/>
                  <a:gd name="T62" fmla="*/ 52 w 212"/>
                  <a:gd name="T63" fmla="*/ 344 h 1130"/>
                  <a:gd name="T64" fmla="*/ 49 w 212"/>
                  <a:gd name="T65" fmla="*/ 324 h 1130"/>
                  <a:gd name="T66" fmla="*/ 67 w 212"/>
                  <a:gd name="T67" fmla="*/ 296 h 1130"/>
                  <a:gd name="T68" fmla="*/ 39 w 212"/>
                  <a:gd name="T69" fmla="*/ 279 h 1130"/>
                  <a:gd name="T70" fmla="*/ 58 w 212"/>
                  <a:gd name="T71" fmla="*/ 263 h 1130"/>
                  <a:gd name="T72" fmla="*/ 85 w 212"/>
                  <a:gd name="T73" fmla="*/ 267 h 1130"/>
                  <a:gd name="T74" fmla="*/ 91 w 212"/>
                  <a:gd name="T75" fmla="*/ 253 h 1130"/>
                  <a:gd name="T76" fmla="*/ 54 w 212"/>
                  <a:gd name="T77" fmla="*/ 224 h 1130"/>
                  <a:gd name="T78" fmla="*/ 63 w 212"/>
                  <a:gd name="T79" fmla="*/ 183 h 1130"/>
                  <a:gd name="T80" fmla="*/ 44 w 212"/>
                  <a:gd name="T81" fmla="*/ 124 h 1130"/>
                  <a:gd name="T82" fmla="*/ 48 w 212"/>
                  <a:gd name="T83" fmla="*/ 96 h 1130"/>
                  <a:gd name="T84" fmla="*/ 14 w 212"/>
                  <a:gd name="T85" fmla="*/ 79 h 1130"/>
                  <a:gd name="T86" fmla="*/ 12 w 212"/>
                  <a:gd name="T87" fmla="*/ 53 h 1130"/>
                  <a:gd name="T88" fmla="*/ 0 w 212"/>
                  <a:gd name="T89" fmla="*/ 0 h 1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212" h="1130">
                    <a:moveTo>
                      <a:pt x="198" y="1130"/>
                    </a:moveTo>
                    <a:lnTo>
                      <a:pt x="196" y="1110"/>
                    </a:lnTo>
                    <a:lnTo>
                      <a:pt x="212" y="1061"/>
                    </a:lnTo>
                    <a:lnTo>
                      <a:pt x="186" y="1063"/>
                    </a:lnTo>
                    <a:lnTo>
                      <a:pt x="172" y="1058"/>
                    </a:lnTo>
                    <a:lnTo>
                      <a:pt x="134" y="1015"/>
                    </a:lnTo>
                    <a:lnTo>
                      <a:pt x="139" y="994"/>
                    </a:lnTo>
                    <a:lnTo>
                      <a:pt x="157" y="973"/>
                    </a:lnTo>
                    <a:lnTo>
                      <a:pt x="153" y="933"/>
                    </a:lnTo>
                    <a:lnTo>
                      <a:pt x="179" y="923"/>
                    </a:lnTo>
                    <a:lnTo>
                      <a:pt x="176" y="890"/>
                    </a:lnTo>
                    <a:lnTo>
                      <a:pt x="187" y="862"/>
                    </a:lnTo>
                    <a:lnTo>
                      <a:pt x="152" y="839"/>
                    </a:lnTo>
                    <a:lnTo>
                      <a:pt x="109" y="883"/>
                    </a:lnTo>
                    <a:lnTo>
                      <a:pt x="66" y="860"/>
                    </a:lnTo>
                    <a:lnTo>
                      <a:pt x="63" y="827"/>
                    </a:lnTo>
                    <a:lnTo>
                      <a:pt x="74" y="799"/>
                    </a:lnTo>
                    <a:lnTo>
                      <a:pt x="44" y="768"/>
                    </a:lnTo>
                    <a:lnTo>
                      <a:pt x="44" y="694"/>
                    </a:lnTo>
                    <a:lnTo>
                      <a:pt x="23" y="683"/>
                    </a:lnTo>
                    <a:lnTo>
                      <a:pt x="32" y="635"/>
                    </a:lnTo>
                    <a:lnTo>
                      <a:pt x="57" y="612"/>
                    </a:lnTo>
                    <a:lnTo>
                      <a:pt x="54" y="586"/>
                    </a:lnTo>
                    <a:lnTo>
                      <a:pt x="84" y="550"/>
                    </a:lnTo>
                    <a:lnTo>
                      <a:pt x="76" y="530"/>
                    </a:lnTo>
                    <a:lnTo>
                      <a:pt x="55" y="525"/>
                    </a:lnTo>
                    <a:lnTo>
                      <a:pt x="53" y="499"/>
                    </a:lnTo>
                    <a:lnTo>
                      <a:pt x="27" y="515"/>
                    </a:lnTo>
                    <a:lnTo>
                      <a:pt x="13" y="502"/>
                    </a:lnTo>
                    <a:lnTo>
                      <a:pt x="72" y="409"/>
                    </a:lnTo>
                    <a:lnTo>
                      <a:pt x="90" y="388"/>
                    </a:lnTo>
                    <a:lnTo>
                      <a:pt x="52" y="344"/>
                    </a:lnTo>
                    <a:lnTo>
                      <a:pt x="49" y="324"/>
                    </a:lnTo>
                    <a:lnTo>
                      <a:pt x="67" y="296"/>
                    </a:lnTo>
                    <a:lnTo>
                      <a:pt x="39" y="279"/>
                    </a:lnTo>
                    <a:lnTo>
                      <a:pt x="58" y="263"/>
                    </a:lnTo>
                    <a:lnTo>
                      <a:pt x="85" y="267"/>
                    </a:lnTo>
                    <a:lnTo>
                      <a:pt x="91" y="253"/>
                    </a:lnTo>
                    <a:lnTo>
                      <a:pt x="54" y="224"/>
                    </a:lnTo>
                    <a:lnTo>
                      <a:pt x="63" y="183"/>
                    </a:lnTo>
                    <a:lnTo>
                      <a:pt x="44" y="124"/>
                    </a:lnTo>
                    <a:lnTo>
                      <a:pt x="48" y="96"/>
                    </a:lnTo>
                    <a:lnTo>
                      <a:pt x="14" y="79"/>
                    </a:lnTo>
                    <a:lnTo>
                      <a:pt x="12" y="53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1" name="Freeform 436">
                <a:extLst>
                  <a:ext uri="{FF2B5EF4-FFF2-40B4-BE49-F238E27FC236}">
                    <a16:creationId xmlns:a16="http://schemas.microsoft.com/office/drawing/2014/main" id="{3C2B2DD2-6870-AEFB-22F9-8C1690D61C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97" y="1907"/>
                <a:ext cx="83" cy="49"/>
              </a:xfrm>
              <a:custGeom>
                <a:avLst/>
                <a:gdLst>
                  <a:gd name="T0" fmla="*/ 249 w 249"/>
                  <a:gd name="T1" fmla="*/ 10 h 147"/>
                  <a:gd name="T2" fmla="*/ 237 w 249"/>
                  <a:gd name="T3" fmla="*/ 17 h 147"/>
                  <a:gd name="T4" fmla="*/ 230 w 249"/>
                  <a:gd name="T5" fmla="*/ 25 h 147"/>
                  <a:gd name="T6" fmla="*/ 202 w 249"/>
                  <a:gd name="T7" fmla="*/ 0 h 147"/>
                  <a:gd name="T8" fmla="*/ 168 w 249"/>
                  <a:gd name="T9" fmla="*/ 3 h 147"/>
                  <a:gd name="T10" fmla="*/ 163 w 249"/>
                  <a:gd name="T11" fmla="*/ 11 h 147"/>
                  <a:gd name="T12" fmla="*/ 143 w 249"/>
                  <a:gd name="T13" fmla="*/ 13 h 147"/>
                  <a:gd name="T14" fmla="*/ 131 w 249"/>
                  <a:gd name="T15" fmla="*/ 34 h 147"/>
                  <a:gd name="T16" fmla="*/ 106 w 249"/>
                  <a:gd name="T17" fmla="*/ 50 h 147"/>
                  <a:gd name="T18" fmla="*/ 66 w 249"/>
                  <a:gd name="T19" fmla="*/ 53 h 147"/>
                  <a:gd name="T20" fmla="*/ 59 w 249"/>
                  <a:gd name="T21" fmla="*/ 60 h 147"/>
                  <a:gd name="T22" fmla="*/ 68 w 249"/>
                  <a:gd name="T23" fmla="*/ 80 h 147"/>
                  <a:gd name="T24" fmla="*/ 50 w 249"/>
                  <a:gd name="T25" fmla="*/ 95 h 147"/>
                  <a:gd name="T26" fmla="*/ 44 w 249"/>
                  <a:gd name="T27" fmla="*/ 109 h 147"/>
                  <a:gd name="T28" fmla="*/ 52 w 249"/>
                  <a:gd name="T29" fmla="*/ 122 h 147"/>
                  <a:gd name="T30" fmla="*/ 0 w 249"/>
                  <a:gd name="T31" fmla="*/ 147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49" h="147">
                    <a:moveTo>
                      <a:pt x="249" y="10"/>
                    </a:moveTo>
                    <a:lnTo>
                      <a:pt x="237" y="17"/>
                    </a:lnTo>
                    <a:lnTo>
                      <a:pt x="230" y="25"/>
                    </a:lnTo>
                    <a:lnTo>
                      <a:pt x="202" y="0"/>
                    </a:lnTo>
                    <a:lnTo>
                      <a:pt x="168" y="3"/>
                    </a:lnTo>
                    <a:lnTo>
                      <a:pt x="163" y="11"/>
                    </a:lnTo>
                    <a:lnTo>
                      <a:pt x="143" y="13"/>
                    </a:lnTo>
                    <a:lnTo>
                      <a:pt x="131" y="34"/>
                    </a:lnTo>
                    <a:lnTo>
                      <a:pt x="106" y="50"/>
                    </a:lnTo>
                    <a:lnTo>
                      <a:pt x="66" y="53"/>
                    </a:lnTo>
                    <a:lnTo>
                      <a:pt x="59" y="60"/>
                    </a:lnTo>
                    <a:lnTo>
                      <a:pt x="68" y="80"/>
                    </a:lnTo>
                    <a:lnTo>
                      <a:pt x="50" y="95"/>
                    </a:lnTo>
                    <a:lnTo>
                      <a:pt x="44" y="109"/>
                    </a:lnTo>
                    <a:lnTo>
                      <a:pt x="52" y="122"/>
                    </a:lnTo>
                    <a:lnTo>
                      <a:pt x="0" y="14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2" name="Freeform 437">
                <a:extLst>
                  <a:ext uri="{FF2B5EF4-FFF2-40B4-BE49-F238E27FC236}">
                    <a16:creationId xmlns:a16="http://schemas.microsoft.com/office/drawing/2014/main" id="{1AEC294E-3681-6109-520A-7866FB094C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0" y="1899"/>
                <a:ext cx="167" cy="33"/>
              </a:xfrm>
              <a:custGeom>
                <a:avLst/>
                <a:gdLst>
                  <a:gd name="T0" fmla="*/ 502 w 502"/>
                  <a:gd name="T1" fmla="*/ 16 h 99"/>
                  <a:gd name="T2" fmla="*/ 495 w 502"/>
                  <a:gd name="T3" fmla="*/ 9 h 99"/>
                  <a:gd name="T4" fmla="*/ 414 w 502"/>
                  <a:gd name="T5" fmla="*/ 4 h 99"/>
                  <a:gd name="T6" fmla="*/ 389 w 502"/>
                  <a:gd name="T7" fmla="*/ 26 h 99"/>
                  <a:gd name="T8" fmla="*/ 390 w 502"/>
                  <a:gd name="T9" fmla="*/ 46 h 99"/>
                  <a:gd name="T10" fmla="*/ 338 w 502"/>
                  <a:gd name="T11" fmla="*/ 52 h 99"/>
                  <a:gd name="T12" fmla="*/ 320 w 502"/>
                  <a:gd name="T13" fmla="*/ 73 h 99"/>
                  <a:gd name="T14" fmla="*/ 278 w 502"/>
                  <a:gd name="T15" fmla="*/ 57 h 99"/>
                  <a:gd name="T16" fmla="*/ 255 w 502"/>
                  <a:gd name="T17" fmla="*/ 32 h 99"/>
                  <a:gd name="T18" fmla="*/ 247 w 502"/>
                  <a:gd name="T19" fmla="*/ 19 h 99"/>
                  <a:gd name="T20" fmla="*/ 246 w 502"/>
                  <a:gd name="T21" fmla="*/ 6 h 99"/>
                  <a:gd name="T22" fmla="*/ 239 w 502"/>
                  <a:gd name="T23" fmla="*/ 0 h 99"/>
                  <a:gd name="T24" fmla="*/ 220 w 502"/>
                  <a:gd name="T25" fmla="*/ 8 h 99"/>
                  <a:gd name="T26" fmla="*/ 202 w 502"/>
                  <a:gd name="T27" fmla="*/ 37 h 99"/>
                  <a:gd name="T28" fmla="*/ 203 w 502"/>
                  <a:gd name="T29" fmla="*/ 51 h 99"/>
                  <a:gd name="T30" fmla="*/ 217 w 502"/>
                  <a:gd name="T31" fmla="*/ 62 h 99"/>
                  <a:gd name="T32" fmla="*/ 213 w 502"/>
                  <a:gd name="T33" fmla="*/ 83 h 99"/>
                  <a:gd name="T34" fmla="*/ 181 w 502"/>
                  <a:gd name="T35" fmla="*/ 99 h 99"/>
                  <a:gd name="T36" fmla="*/ 152 w 502"/>
                  <a:gd name="T37" fmla="*/ 75 h 99"/>
                  <a:gd name="T38" fmla="*/ 65 w 502"/>
                  <a:gd name="T39" fmla="*/ 77 h 99"/>
                  <a:gd name="T40" fmla="*/ 42 w 502"/>
                  <a:gd name="T41" fmla="*/ 58 h 99"/>
                  <a:gd name="T42" fmla="*/ 0 w 502"/>
                  <a:gd name="T43" fmla="*/ 36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02" h="99">
                    <a:moveTo>
                      <a:pt x="502" y="16"/>
                    </a:moveTo>
                    <a:lnTo>
                      <a:pt x="495" y="9"/>
                    </a:lnTo>
                    <a:lnTo>
                      <a:pt x="414" y="4"/>
                    </a:lnTo>
                    <a:lnTo>
                      <a:pt x="389" y="26"/>
                    </a:lnTo>
                    <a:lnTo>
                      <a:pt x="390" y="46"/>
                    </a:lnTo>
                    <a:lnTo>
                      <a:pt x="338" y="52"/>
                    </a:lnTo>
                    <a:lnTo>
                      <a:pt x="320" y="73"/>
                    </a:lnTo>
                    <a:lnTo>
                      <a:pt x="278" y="57"/>
                    </a:lnTo>
                    <a:lnTo>
                      <a:pt x="255" y="32"/>
                    </a:lnTo>
                    <a:lnTo>
                      <a:pt x="247" y="19"/>
                    </a:lnTo>
                    <a:lnTo>
                      <a:pt x="246" y="6"/>
                    </a:lnTo>
                    <a:lnTo>
                      <a:pt x="239" y="0"/>
                    </a:lnTo>
                    <a:lnTo>
                      <a:pt x="220" y="8"/>
                    </a:lnTo>
                    <a:lnTo>
                      <a:pt x="202" y="37"/>
                    </a:lnTo>
                    <a:lnTo>
                      <a:pt x="203" y="51"/>
                    </a:lnTo>
                    <a:lnTo>
                      <a:pt x="217" y="62"/>
                    </a:lnTo>
                    <a:lnTo>
                      <a:pt x="213" y="83"/>
                    </a:lnTo>
                    <a:lnTo>
                      <a:pt x="181" y="99"/>
                    </a:lnTo>
                    <a:lnTo>
                      <a:pt x="152" y="75"/>
                    </a:lnTo>
                    <a:lnTo>
                      <a:pt x="65" y="77"/>
                    </a:lnTo>
                    <a:lnTo>
                      <a:pt x="42" y="58"/>
                    </a:lnTo>
                    <a:lnTo>
                      <a:pt x="0" y="3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3" name="Freeform 438">
                <a:extLst>
                  <a:ext uri="{FF2B5EF4-FFF2-40B4-BE49-F238E27FC236}">
                    <a16:creationId xmlns:a16="http://schemas.microsoft.com/office/drawing/2014/main" id="{16A656C8-1484-31DC-5265-2E259A498D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99" y="1956"/>
                <a:ext cx="117" cy="300"/>
              </a:xfrm>
              <a:custGeom>
                <a:avLst/>
                <a:gdLst>
                  <a:gd name="T0" fmla="*/ 293 w 350"/>
                  <a:gd name="T1" fmla="*/ 0 h 900"/>
                  <a:gd name="T2" fmla="*/ 302 w 350"/>
                  <a:gd name="T3" fmla="*/ 19 h 900"/>
                  <a:gd name="T4" fmla="*/ 297 w 350"/>
                  <a:gd name="T5" fmla="*/ 46 h 900"/>
                  <a:gd name="T6" fmla="*/ 257 w 350"/>
                  <a:gd name="T7" fmla="*/ 50 h 900"/>
                  <a:gd name="T8" fmla="*/ 266 w 350"/>
                  <a:gd name="T9" fmla="*/ 69 h 900"/>
                  <a:gd name="T10" fmla="*/ 261 w 350"/>
                  <a:gd name="T11" fmla="*/ 83 h 900"/>
                  <a:gd name="T12" fmla="*/ 277 w 350"/>
                  <a:gd name="T13" fmla="*/ 115 h 900"/>
                  <a:gd name="T14" fmla="*/ 260 w 350"/>
                  <a:gd name="T15" fmla="*/ 143 h 900"/>
                  <a:gd name="T16" fmla="*/ 256 w 350"/>
                  <a:gd name="T17" fmla="*/ 178 h 900"/>
                  <a:gd name="T18" fmla="*/ 246 w 350"/>
                  <a:gd name="T19" fmla="*/ 212 h 900"/>
                  <a:gd name="T20" fmla="*/ 218 w 350"/>
                  <a:gd name="T21" fmla="*/ 208 h 900"/>
                  <a:gd name="T22" fmla="*/ 193 w 350"/>
                  <a:gd name="T23" fmla="*/ 217 h 900"/>
                  <a:gd name="T24" fmla="*/ 170 w 350"/>
                  <a:gd name="T25" fmla="*/ 185 h 900"/>
                  <a:gd name="T26" fmla="*/ 142 w 350"/>
                  <a:gd name="T27" fmla="*/ 181 h 900"/>
                  <a:gd name="T28" fmla="*/ 111 w 350"/>
                  <a:gd name="T29" fmla="*/ 204 h 900"/>
                  <a:gd name="T30" fmla="*/ 51 w 350"/>
                  <a:gd name="T31" fmla="*/ 203 h 900"/>
                  <a:gd name="T32" fmla="*/ 38 w 350"/>
                  <a:gd name="T33" fmla="*/ 218 h 900"/>
                  <a:gd name="T34" fmla="*/ 5 w 350"/>
                  <a:gd name="T35" fmla="*/ 228 h 900"/>
                  <a:gd name="T36" fmla="*/ 0 w 350"/>
                  <a:gd name="T37" fmla="*/ 241 h 900"/>
                  <a:gd name="T38" fmla="*/ 1 w 350"/>
                  <a:gd name="T39" fmla="*/ 249 h 900"/>
                  <a:gd name="T40" fmla="*/ 36 w 350"/>
                  <a:gd name="T41" fmla="*/ 258 h 900"/>
                  <a:gd name="T42" fmla="*/ 26 w 350"/>
                  <a:gd name="T43" fmla="*/ 307 h 900"/>
                  <a:gd name="T44" fmla="*/ 51 w 350"/>
                  <a:gd name="T45" fmla="*/ 345 h 900"/>
                  <a:gd name="T46" fmla="*/ 32 w 350"/>
                  <a:gd name="T47" fmla="*/ 359 h 900"/>
                  <a:gd name="T48" fmla="*/ 21 w 350"/>
                  <a:gd name="T49" fmla="*/ 388 h 900"/>
                  <a:gd name="T50" fmla="*/ 55 w 350"/>
                  <a:gd name="T51" fmla="*/ 391 h 900"/>
                  <a:gd name="T52" fmla="*/ 107 w 350"/>
                  <a:gd name="T53" fmla="*/ 447 h 900"/>
                  <a:gd name="T54" fmla="*/ 115 w 350"/>
                  <a:gd name="T55" fmla="*/ 460 h 900"/>
                  <a:gd name="T56" fmla="*/ 104 w 350"/>
                  <a:gd name="T57" fmla="*/ 493 h 900"/>
                  <a:gd name="T58" fmla="*/ 147 w 350"/>
                  <a:gd name="T59" fmla="*/ 510 h 900"/>
                  <a:gd name="T60" fmla="*/ 155 w 350"/>
                  <a:gd name="T61" fmla="*/ 536 h 900"/>
                  <a:gd name="T62" fmla="*/ 132 w 350"/>
                  <a:gd name="T63" fmla="*/ 571 h 900"/>
                  <a:gd name="T64" fmla="*/ 158 w 350"/>
                  <a:gd name="T65" fmla="*/ 637 h 900"/>
                  <a:gd name="T66" fmla="*/ 108 w 350"/>
                  <a:gd name="T67" fmla="*/ 668 h 900"/>
                  <a:gd name="T68" fmla="*/ 130 w 350"/>
                  <a:gd name="T69" fmla="*/ 693 h 900"/>
                  <a:gd name="T70" fmla="*/ 151 w 350"/>
                  <a:gd name="T71" fmla="*/ 704 h 900"/>
                  <a:gd name="T72" fmla="*/ 145 w 350"/>
                  <a:gd name="T73" fmla="*/ 712 h 900"/>
                  <a:gd name="T74" fmla="*/ 126 w 350"/>
                  <a:gd name="T75" fmla="*/ 720 h 900"/>
                  <a:gd name="T76" fmla="*/ 121 w 350"/>
                  <a:gd name="T77" fmla="*/ 754 h 900"/>
                  <a:gd name="T78" fmla="*/ 136 w 350"/>
                  <a:gd name="T79" fmla="*/ 765 h 900"/>
                  <a:gd name="T80" fmla="*/ 169 w 350"/>
                  <a:gd name="T81" fmla="*/ 750 h 900"/>
                  <a:gd name="T82" fmla="*/ 252 w 350"/>
                  <a:gd name="T83" fmla="*/ 782 h 900"/>
                  <a:gd name="T84" fmla="*/ 263 w 350"/>
                  <a:gd name="T85" fmla="*/ 828 h 900"/>
                  <a:gd name="T86" fmla="*/ 311 w 350"/>
                  <a:gd name="T87" fmla="*/ 837 h 900"/>
                  <a:gd name="T88" fmla="*/ 340 w 350"/>
                  <a:gd name="T89" fmla="*/ 854 h 900"/>
                  <a:gd name="T90" fmla="*/ 350 w 350"/>
                  <a:gd name="T91" fmla="*/ 900 h 9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50" h="900">
                    <a:moveTo>
                      <a:pt x="293" y="0"/>
                    </a:moveTo>
                    <a:lnTo>
                      <a:pt x="302" y="19"/>
                    </a:lnTo>
                    <a:lnTo>
                      <a:pt x="297" y="46"/>
                    </a:lnTo>
                    <a:lnTo>
                      <a:pt x="257" y="50"/>
                    </a:lnTo>
                    <a:lnTo>
                      <a:pt x="266" y="69"/>
                    </a:lnTo>
                    <a:lnTo>
                      <a:pt x="261" y="83"/>
                    </a:lnTo>
                    <a:lnTo>
                      <a:pt x="277" y="115"/>
                    </a:lnTo>
                    <a:lnTo>
                      <a:pt x="260" y="143"/>
                    </a:lnTo>
                    <a:lnTo>
                      <a:pt x="256" y="178"/>
                    </a:lnTo>
                    <a:lnTo>
                      <a:pt x="246" y="212"/>
                    </a:lnTo>
                    <a:lnTo>
                      <a:pt x="218" y="208"/>
                    </a:lnTo>
                    <a:lnTo>
                      <a:pt x="193" y="217"/>
                    </a:lnTo>
                    <a:lnTo>
                      <a:pt x="170" y="185"/>
                    </a:lnTo>
                    <a:lnTo>
                      <a:pt x="142" y="181"/>
                    </a:lnTo>
                    <a:lnTo>
                      <a:pt x="111" y="204"/>
                    </a:lnTo>
                    <a:lnTo>
                      <a:pt x="51" y="203"/>
                    </a:lnTo>
                    <a:lnTo>
                      <a:pt x="38" y="218"/>
                    </a:lnTo>
                    <a:lnTo>
                      <a:pt x="5" y="228"/>
                    </a:lnTo>
                    <a:lnTo>
                      <a:pt x="0" y="241"/>
                    </a:lnTo>
                    <a:lnTo>
                      <a:pt x="1" y="249"/>
                    </a:lnTo>
                    <a:lnTo>
                      <a:pt x="36" y="258"/>
                    </a:lnTo>
                    <a:lnTo>
                      <a:pt x="26" y="307"/>
                    </a:lnTo>
                    <a:lnTo>
                      <a:pt x="51" y="345"/>
                    </a:lnTo>
                    <a:lnTo>
                      <a:pt x="32" y="359"/>
                    </a:lnTo>
                    <a:lnTo>
                      <a:pt x="21" y="388"/>
                    </a:lnTo>
                    <a:lnTo>
                      <a:pt x="55" y="391"/>
                    </a:lnTo>
                    <a:lnTo>
                      <a:pt x="107" y="447"/>
                    </a:lnTo>
                    <a:lnTo>
                      <a:pt x="115" y="460"/>
                    </a:lnTo>
                    <a:lnTo>
                      <a:pt x="104" y="493"/>
                    </a:lnTo>
                    <a:lnTo>
                      <a:pt x="147" y="510"/>
                    </a:lnTo>
                    <a:lnTo>
                      <a:pt x="155" y="536"/>
                    </a:lnTo>
                    <a:lnTo>
                      <a:pt x="132" y="571"/>
                    </a:lnTo>
                    <a:lnTo>
                      <a:pt x="158" y="637"/>
                    </a:lnTo>
                    <a:lnTo>
                      <a:pt x="108" y="668"/>
                    </a:lnTo>
                    <a:lnTo>
                      <a:pt x="130" y="693"/>
                    </a:lnTo>
                    <a:lnTo>
                      <a:pt x="151" y="704"/>
                    </a:lnTo>
                    <a:lnTo>
                      <a:pt x="145" y="712"/>
                    </a:lnTo>
                    <a:lnTo>
                      <a:pt x="126" y="720"/>
                    </a:lnTo>
                    <a:lnTo>
                      <a:pt x="121" y="754"/>
                    </a:lnTo>
                    <a:lnTo>
                      <a:pt x="136" y="765"/>
                    </a:lnTo>
                    <a:lnTo>
                      <a:pt x="169" y="750"/>
                    </a:lnTo>
                    <a:lnTo>
                      <a:pt x="252" y="782"/>
                    </a:lnTo>
                    <a:lnTo>
                      <a:pt x="263" y="828"/>
                    </a:lnTo>
                    <a:lnTo>
                      <a:pt x="311" y="837"/>
                    </a:lnTo>
                    <a:lnTo>
                      <a:pt x="340" y="854"/>
                    </a:lnTo>
                    <a:lnTo>
                      <a:pt x="350" y="90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4" name="Freeform 439">
                <a:extLst>
                  <a:ext uri="{FF2B5EF4-FFF2-40B4-BE49-F238E27FC236}">
                    <a16:creationId xmlns:a16="http://schemas.microsoft.com/office/drawing/2014/main" id="{F1BC1D39-0FB6-164D-C8D4-0BDCB948F1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6" y="2061"/>
                <a:ext cx="174" cy="195"/>
              </a:xfrm>
              <a:custGeom>
                <a:avLst/>
                <a:gdLst>
                  <a:gd name="T0" fmla="*/ 0 w 523"/>
                  <a:gd name="T1" fmla="*/ 585 h 585"/>
                  <a:gd name="T2" fmla="*/ 43 w 523"/>
                  <a:gd name="T3" fmla="*/ 548 h 585"/>
                  <a:gd name="T4" fmla="*/ 77 w 523"/>
                  <a:gd name="T5" fmla="*/ 552 h 585"/>
                  <a:gd name="T6" fmla="*/ 106 w 523"/>
                  <a:gd name="T7" fmla="*/ 562 h 585"/>
                  <a:gd name="T8" fmla="*/ 178 w 523"/>
                  <a:gd name="T9" fmla="*/ 482 h 585"/>
                  <a:gd name="T10" fmla="*/ 211 w 523"/>
                  <a:gd name="T11" fmla="*/ 472 h 585"/>
                  <a:gd name="T12" fmla="*/ 222 w 523"/>
                  <a:gd name="T13" fmla="*/ 444 h 585"/>
                  <a:gd name="T14" fmla="*/ 210 w 523"/>
                  <a:gd name="T15" fmla="*/ 385 h 585"/>
                  <a:gd name="T16" fmla="*/ 225 w 523"/>
                  <a:gd name="T17" fmla="*/ 329 h 585"/>
                  <a:gd name="T18" fmla="*/ 257 w 523"/>
                  <a:gd name="T19" fmla="*/ 313 h 585"/>
                  <a:gd name="T20" fmla="*/ 262 w 523"/>
                  <a:gd name="T21" fmla="*/ 292 h 585"/>
                  <a:gd name="T22" fmla="*/ 276 w 523"/>
                  <a:gd name="T23" fmla="*/ 299 h 585"/>
                  <a:gd name="T24" fmla="*/ 313 w 523"/>
                  <a:gd name="T25" fmla="*/ 268 h 585"/>
                  <a:gd name="T26" fmla="*/ 319 w 523"/>
                  <a:gd name="T27" fmla="*/ 261 h 585"/>
                  <a:gd name="T28" fmla="*/ 353 w 523"/>
                  <a:gd name="T29" fmla="*/ 258 h 585"/>
                  <a:gd name="T30" fmla="*/ 387 w 523"/>
                  <a:gd name="T31" fmla="*/ 201 h 585"/>
                  <a:gd name="T32" fmla="*/ 419 w 523"/>
                  <a:gd name="T33" fmla="*/ 184 h 585"/>
                  <a:gd name="T34" fmla="*/ 418 w 523"/>
                  <a:gd name="T35" fmla="*/ 165 h 585"/>
                  <a:gd name="T36" fmla="*/ 428 w 523"/>
                  <a:gd name="T37" fmla="*/ 136 h 585"/>
                  <a:gd name="T38" fmla="*/ 424 w 523"/>
                  <a:gd name="T39" fmla="*/ 96 h 585"/>
                  <a:gd name="T40" fmla="*/ 431 w 523"/>
                  <a:gd name="T41" fmla="*/ 89 h 585"/>
                  <a:gd name="T42" fmla="*/ 443 w 523"/>
                  <a:gd name="T43" fmla="*/ 81 h 585"/>
                  <a:gd name="T44" fmla="*/ 452 w 523"/>
                  <a:gd name="T45" fmla="*/ 94 h 585"/>
                  <a:gd name="T46" fmla="*/ 477 w 523"/>
                  <a:gd name="T47" fmla="*/ 85 h 585"/>
                  <a:gd name="T48" fmla="*/ 476 w 523"/>
                  <a:gd name="T49" fmla="*/ 72 h 585"/>
                  <a:gd name="T50" fmla="*/ 523 w 523"/>
                  <a:gd name="T51" fmla="*/ 0 h 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523" h="585">
                    <a:moveTo>
                      <a:pt x="0" y="585"/>
                    </a:moveTo>
                    <a:lnTo>
                      <a:pt x="43" y="548"/>
                    </a:lnTo>
                    <a:lnTo>
                      <a:pt x="77" y="552"/>
                    </a:lnTo>
                    <a:lnTo>
                      <a:pt x="106" y="562"/>
                    </a:lnTo>
                    <a:lnTo>
                      <a:pt x="178" y="482"/>
                    </a:lnTo>
                    <a:lnTo>
                      <a:pt x="211" y="472"/>
                    </a:lnTo>
                    <a:lnTo>
                      <a:pt x="222" y="444"/>
                    </a:lnTo>
                    <a:lnTo>
                      <a:pt x="210" y="385"/>
                    </a:lnTo>
                    <a:lnTo>
                      <a:pt x="225" y="329"/>
                    </a:lnTo>
                    <a:lnTo>
                      <a:pt x="257" y="313"/>
                    </a:lnTo>
                    <a:lnTo>
                      <a:pt x="262" y="292"/>
                    </a:lnTo>
                    <a:lnTo>
                      <a:pt x="276" y="299"/>
                    </a:lnTo>
                    <a:lnTo>
                      <a:pt x="313" y="268"/>
                    </a:lnTo>
                    <a:lnTo>
                      <a:pt x="319" y="261"/>
                    </a:lnTo>
                    <a:lnTo>
                      <a:pt x="353" y="258"/>
                    </a:lnTo>
                    <a:lnTo>
                      <a:pt x="387" y="201"/>
                    </a:lnTo>
                    <a:lnTo>
                      <a:pt x="419" y="184"/>
                    </a:lnTo>
                    <a:lnTo>
                      <a:pt x="418" y="165"/>
                    </a:lnTo>
                    <a:lnTo>
                      <a:pt x="428" y="136"/>
                    </a:lnTo>
                    <a:lnTo>
                      <a:pt x="424" y="96"/>
                    </a:lnTo>
                    <a:lnTo>
                      <a:pt x="431" y="89"/>
                    </a:lnTo>
                    <a:lnTo>
                      <a:pt x="443" y="81"/>
                    </a:lnTo>
                    <a:lnTo>
                      <a:pt x="452" y="94"/>
                    </a:lnTo>
                    <a:lnTo>
                      <a:pt x="477" y="85"/>
                    </a:lnTo>
                    <a:lnTo>
                      <a:pt x="476" y="72"/>
                    </a:lnTo>
                    <a:lnTo>
                      <a:pt x="523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5" name="Freeform 440">
                <a:extLst>
                  <a:ext uri="{FF2B5EF4-FFF2-40B4-BE49-F238E27FC236}">
                    <a16:creationId xmlns:a16="http://schemas.microsoft.com/office/drawing/2014/main" id="{147628D7-6419-5DC2-C18D-7AF14AB3EB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3" y="1803"/>
                <a:ext cx="55" cy="21"/>
              </a:xfrm>
              <a:custGeom>
                <a:avLst/>
                <a:gdLst>
                  <a:gd name="T0" fmla="*/ 0 w 165"/>
                  <a:gd name="T1" fmla="*/ 11 h 62"/>
                  <a:gd name="T2" fmla="*/ 15 w 165"/>
                  <a:gd name="T3" fmla="*/ 36 h 62"/>
                  <a:gd name="T4" fmla="*/ 41 w 165"/>
                  <a:gd name="T5" fmla="*/ 26 h 62"/>
                  <a:gd name="T6" fmla="*/ 76 w 165"/>
                  <a:gd name="T7" fmla="*/ 31 h 62"/>
                  <a:gd name="T8" fmla="*/ 92 w 165"/>
                  <a:gd name="T9" fmla="*/ 2 h 62"/>
                  <a:gd name="T10" fmla="*/ 113 w 165"/>
                  <a:gd name="T11" fmla="*/ 0 h 62"/>
                  <a:gd name="T12" fmla="*/ 157 w 165"/>
                  <a:gd name="T13" fmla="*/ 43 h 62"/>
                  <a:gd name="T14" fmla="*/ 165 w 165"/>
                  <a:gd name="T15" fmla="*/ 6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5" h="62">
                    <a:moveTo>
                      <a:pt x="0" y="11"/>
                    </a:moveTo>
                    <a:lnTo>
                      <a:pt x="15" y="36"/>
                    </a:lnTo>
                    <a:lnTo>
                      <a:pt x="41" y="26"/>
                    </a:lnTo>
                    <a:lnTo>
                      <a:pt x="76" y="31"/>
                    </a:lnTo>
                    <a:lnTo>
                      <a:pt x="92" y="2"/>
                    </a:lnTo>
                    <a:lnTo>
                      <a:pt x="113" y="0"/>
                    </a:lnTo>
                    <a:lnTo>
                      <a:pt x="157" y="43"/>
                    </a:lnTo>
                    <a:lnTo>
                      <a:pt x="165" y="6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6" name="Freeform 441">
                <a:extLst>
                  <a:ext uri="{FF2B5EF4-FFF2-40B4-BE49-F238E27FC236}">
                    <a16:creationId xmlns:a16="http://schemas.microsoft.com/office/drawing/2014/main" id="{A153CE51-725E-2BDF-6EAC-823B50B9BD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4" y="1807"/>
                <a:ext cx="9" cy="1"/>
              </a:xfrm>
              <a:custGeom>
                <a:avLst/>
                <a:gdLst>
                  <a:gd name="T0" fmla="*/ 0 w 27"/>
                  <a:gd name="T1" fmla="*/ 2 h 2"/>
                  <a:gd name="T2" fmla="*/ 13 w 27"/>
                  <a:gd name="T3" fmla="*/ 1 h 2"/>
                  <a:gd name="T4" fmla="*/ 27 w 27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7" h="2">
                    <a:moveTo>
                      <a:pt x="0" y="2"/>
                    </a:moveTo>
                    <a:lnTo>
                      <a:pt x="13" y="1"/>
                    </a:lnTo>
                    <a:lnTo>
                      <a:pt x="27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7" name="Freeform 442">
                <a:extLst>
                  <a:ext uri="{FF2B5EF4-FFF2-40B4-BE49-F238E27FC236}">
                    <a16:creationId xmlns:a16="http://schemas.microsoft.com/office/drawing/2014/main" id="{060C1184-5B7A-7127-6882-D7580D7A76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39" y="1807"/>
                <a:ext cx="14" cy="1"/>
              </a:xfrm>
              <a:custGeom>
                <a:avLst/>
                <a:gdLst>
                  <a:gd name="T0" fmla="*/ 40 w 40"/>
                  <a:gd name="T1" fmla="*/ 0 h 4"/>
                  <a:gd name="T2" fmla="*/ 13 w 40"/>
                  <a:gd name="T3" fmla="*/ 3 h 4"/>
                  <a:gd name="T4" fmla="*/ 0 w 40"/>
                  <a:gd name="T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" h="4">
                    <a:moveTo>
                      <a:pt x="40" y="0"/>
                    </a:moveTo>
                    <a:lnTo>
                      <a:pt x="13" y="3"/>
                    </a:lnTo>
                    <a:lnTo>
                      <a:pt x="0" y="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8" name="Line 443">
                <a:extLst>
                  <a:ext uri="{FF2B5EF4-FFF2-40B4-BE49-F238E27FC236}">
                    <a16:creationId xmlns:a16="http://schemas.microsoft.com/office/drawing/2014/main" id="{17308154-A56F-96A3-E201-4B680FE3837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439" y="1808"/>
                <a:ext cx="5" cy="0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99" name="Freeform 444">
                <a:extLst>
                  <a:ext uri="{FF2B5EF4-FFF2-40B4-BE49-F238E27FC236}">
                    <a16:creationId xmlns:a16="http://schemas.microsoft.com/office/drawing/2014/main" id="{81FF3AA2-5323-03D1-67DC-E76791AD9D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43" y="1808"/>
                <a:ext cx="96" cy="96"/>
              </a:xfrm>
              <a:custGeom>
                <a:avLst/>
                <a:gdLst>
                  <a:gd name="T0" fmla="*/ 290 w 290"/>
                  <a:gd name="T1" fmla="*/ 0 h 287"/>
                  <a:gd name="T2" fmla="*/ 260 w 290"/>
                  <a:gd name="T3" fmla="*/ 42 h 287"/>
                  <a:gd name="T4" fmla="*/ 238 w 290"/>
                  <a:gd name="T5" fmla="*/ 24 h 287"/>
                  <a:gd name="T6" fmla="*/ 205 w 290"/>
                  <a:gd name="T7" fmla="*/ 27 h 287"/>
                  <a:gd name="T8" fmla="*/ 186 w 290"/>
                  <a:gd name="T9" fmla="*/ 43 h 287"/>
                  <a:gd name="T10" fmla="*/ 183 w 290"/>
                  <a:gd name="T11" fmla="*/ 77 h 287"/>
                  <a:gd name="T12" fmla="*/ 159 w 290"/>
                  <a:gd name="T13" fmla="*/ 113 h 287"/>
                  <a:gd name="T14" fmla="*/ 85 w 290"/>
                  <a:gd name="T15" fmla="*/ 105 h 287"/>
                  <a:gd name="T16" fmla="*/ 73 w 290"/>
                  <a:gd name="T17" fmla="*/ 126 h 287"/>
                  <a:gd name="T18" fmla="*/ 35 w 290"/>
                  <a:gd name="T19" fmla="*/ 151 h 287"/>
                  <a:gd name="T20" fmla="*/ 36 w 290"/>
                  <a:gd name="T21" fmla="*/ 171 h 287"/>
                  <a:gd name="T22" fmla="*/ 4 w 290"/>
                  <a:gd name="T23" fmla="*/ 174 h 287"/>
                  <a:gd name="T24" fmla="*/ 0 w 290"/>
                  <a:gd name="T25" fmla="*/ 201 h 287"/>
                  <a:gd name="T26" fmla="*/ 23 w 290"/>
                  <a:gd name="T27" fmla="*/ 232 h 287"/>
                  <a:gd name="T28" fmla="*/ 25 w 290"/>
                  <a:gd name="T29" fmla="*/ 259 h 287"/>
                  <a:gd name="T30" fmla="*/ 33 w 290"/>
                  <a:gd name="T31" fmla="*/ 278 h 287"/>
                  <a:gd name="T32" fmla="*/ 14 w 290"/>
                  <a:gd name="T33" fmla="*/ 287 h 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90" h="287">
                    <a:moveTo>
                      <a:pt x="290" y="0"/>
                    </a:moveTo>
                    <a:lnTo>
                      <a:pt x="260" y="42"/>
                    </a:lnTo>
                    <a:lnTo>
                      <a:pt x="238" y="24"/>
                    </a:lnTo>
                    <a:lnTo>
                      <a:pt x="205" y="27"/>
                    </a:lnTo>
                    <a:lnTo>
                      <a:pt x="186" y="43"/>
                    </a:lnTo>
                    <a:lnTo>
                      <a:pt x="183" y="77"/>
                    </a:lnTo>
                    <a:lnTo>
                      <a:pt x="159" y="113"/>
                    </a:lnTo>
                    <a:lnTo>
                      <a:pt x="85" y="105"/>
                    </a:lnTo>
                    <a:lnTo>
                      <a:pt x="73" y="126"/>
                    </a:lnTo>
                    <a:lnTo>
                      <a:pt x="35" y="151"/>
                    </a:lnTo>
                    <a:lnTo>
                      <a:pt x="36" y="171"/>
                    </a:lnTo>
                    <a:lnTo>
                      <a:pt x="4" y="174"/>
                    </a:lnTo>
                    <a:lnTo>
                      <a:pt x="0" y="201"/>
                    </a:lnTo>
                    <a:lnTo>
                      <a:pt x="23" y="232"/>
                    </a:lnTo>
                    <a:lnTo>
                      <a:pt x="25" y="259"/>
                    </a:lnTo>
                    <a:lnTo>
                      <a:pt x="33" y="278"/>
                    </a:lnTo>
                    <a:lnTo>
                      <a:pt x="14" y="28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0" name="Freeform 445">
                <a:extLst>
                  <a:ext uri="{FF2B5EF4-FFF2-40B4-BE49-F238E27FC236}">
                    <a16:creationId xmlns:a16="http://schemas.microsoft.com/office/drawing/2014/main" id="{0C80FDBE-9524-E642-C06E-B0E6D0CD34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0" y="1904"/>
                <a:ext cx="88" cy="157"/>
              </a:xfrm>
              <a:custGeom>
                <a:avLst/>
                <a:gdLst>
                  <a:gd name="T0" fmla="*/ 171 w 263"/>
                  <a:gd name="T1" fmla="*/ 0 h 472"/>
                  <a:gd name="T2" fmla="*/ 166 w 263"/>
                  <a:gd name="T3" fmla="*/ 13 h 472"/>
                  <a:gd name="T4" fmla="*/ 174 w 263"/>
                  <a:gd name="T5" fmla="*/ 33 h 472"/>
                  <a:gd name="T6" fmla="*/ 166 w 263"/>
                  <a:gd name="T7" fmla="*/ 95 h 472"/>
                  <a:gd name="T8" fmla="*/ 197 w 263"/>
                  <a:gd name="T9" fmla="*/ 132 h 472"/>
                  <a:gd name="T10" fmla="*/ 222 w 263"/>
                  <a:gd name="T11" fmla="*/ 116 h 472"/>
                  <a:gd name="T12" fmla="*/ 244 w 263"/>
                  <a:gd name="T13" fmla="*/ 141 h 472"/>
                  <a:gd name="T14" fmla="*/ 263 w 263"/>
                  <a:gd name="T15" fmla="*/ 193 h 472"/>
                  <a:gd name="T16" fmla="*/ 245 w 263"/>
                  <a:gd name="T17" fmla="*/ 221 h 472"/>
                  <a:gd name="T18" fmla="*/ 213 w 263"/>
                  <a:gd name="T19" fmla="*/ 237 h 472"/>
                  <a:gd name="T20" fmla="*/ 159 w 263"/>
                  <a:gd name="T21" fmla="*/ 229 h 472"/>
                  <a:gd name="T22" fmla="*/ 164 w 263"/>
                  <a:gd name="T23" fmla="*/ 282 h 472"/>
                  <a:gd name="T24" fmla="*/ 153 w 263"/>
                  <a:gd name="T25" fmla="*/ 317 h 472"/>
                  <a:gd name="T26" fmla="*/ 130 w 263"/>
                  <a:gd name="T27" fmla="*/ 353 h 472"/>
                  <a:gd name="T28" fmla="*/ 127 w 263"/>
                  <a:gd name="T29" fmla="*/ 387 h 472"/>
                  <a:gd name="T30" fmla="*/ 71 w 263"/>
                  <a:gd name="T31" fmla="*/ 371 h 472"/>
                  <a:gd name="T32" fmla="*/ 69 w 263"/>
                  <a:gd name="T33" fmla="*/ 418 h 472"/>
                  <a:gd name="T34" fmla="*/ 37 w 263"/>
                  <a:gd name="T35" fmla="*/ 435 h 472"/>
                  <a:gd name="T36" fmla="*/ 13 w 263"/>
                  <a:gd name="T37" fmla="*/ 464 h 472"/>
                  <a:gd name="T38" fmla="*/ 0 w 263"/>
                  <a:gd name="T39" fmla="*/ 472 h 4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63" h="472">
                    <a:moveTo>
                      <a:pt x="171" y="0"/>
                    </a:moveTo>
                    <a:lnTo>
                      <a:pt x="166" y="13"/>
                    </a:lnTo>
                    <a:lnTo>
                      <a:pt x="174" y="33"/>
                    </a:lnTo>
                    <a:lnTo>
                      <a:pt x="166" y="95"/>
                    </a:lnTo>
                    <a:lnTo>
                      <a:pt x="197" y="132"/>
                    </a:lnTo>
                    <a:lnTo>
                      <a:pt x="222" y="116"/>
                    </a:lnTo>
                    <a:lnTo>
                      <a:pt x="244" y="141"/>
                    </a:lnTo>
                    <a:lnTo>
                      <a:pt x="263" y="193"/>
                    </a:lnTo>
                    <a:lnTo>
                      <a:pt x="245" y="221"/>
                    </a:lnTo>
                    <a:lnTo>
                      <a:pt x="213" y="237"/>
                    </a:lnTo>
                    <a:lnTo>
                      <a:pt x="159" y="229"/>
                    </a:lnTo>
                    <a:lnTo>
                      <a:pt x="164" y="282"/>
                    </a:lnTo>
                    <a:lnTo>
                      <a:pt x="153" y="317"/>
                    </a:lnTo>
                    <a:lnTo>
                      <a:pt x="130" y="353"/>
                    </a:lnTo>
                    <a:lnTo>
                      <a:pt x="127" y="387"/>
                    </a:lnTo>
                    <a:lnTo>
                      <a:pt x="71" y="371"/>
                    </a:lnTo>
                    <a:lnTo>
                      <a:pt x="69" y="418"/>
                    </a:lnTo>
                    <a:lnTo>
                      <a:pt x="37" y="435"/>
                    </a:lnTo>
                    <a:lnTo>
                      <a:pt x="13" y="464"/>
                    </a:lnTo>
                    <a:lnTo>
                      <a:pt x="0" y="47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1" name="Freeform 446">
                <a:extLst>
                  <a:ext uri="{FF2B5EF4-FFF2-40B4-BE49-F238E27FC236}">
                    <a16:creationId xmlns:a16="http://schemas.microsoft.com/office/drawing/2014/main" id="{81AC1F70-CCF1-8C5F-65AB-9E7D9CA986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0" y="2061"/>
                <a:ext cx="167" cy="110"/>
              </a:xfrm>
              <a:custGeom>
                <a:avLst/>
                <a:gdLst>
                  <a:gd name="T0" fmla="*/ 0 w 500"/>
                  <a:gd name="T1" fmla="*/ 0 h 330"/>
                  <a:gd name="T2" fmla="*/ 30 w 500"/>
                  <a:gd name="T3" fmla="*/ 31 h 330"/>
                  <a:gd name="T4" fmla="*/ 83 w 500"/>
                  <a:gd name="T5" fmla="*/ 25 h 330"/>
                  <a:gd name="T6" fmla="*/ 113 w 500"/>
                  <a:gd name="T7" fmla="*/ 57 h 330"/>
                  <a:gd name="T8" fmla="*/ 105 w 500"/>
                  <a:gd name="T9" fmla="*/ 118 h 330"/>
                  <a:gd name="T10" fmla="*/ 121 w 500"/>
                  <a:gd name="T11" fmla="*/ 144 h 330"/>
                  <a:gd name="T12" fmla="*/ 142 w 500"/>
                  <a:gd name="T13" fmla="*/ 148 h 330"/>
                  <a:gd name="T14" fmla="*/ 149 w 500"/>
                  <a:gd name="T15" fmla="*/ 160 h 330"/>
                  <a:gd name="T16" fmla="*/ 169 w 500"/>
                  <a:gd name="T17" fmla="*/ 158 h 330"/>
                  <a:gd name="T18" fmla="*/ 192 w 500"/>
                  <a:gd name="T19" fmla="*/ 116 h 330"/>
                  <a:gd name="T20" fmla="*/ 215 w 500"/>
                  <a:gd name="T21" fmla="*/ 134 h 330"/>
                  <a:gd name="T22" fmla="*/ 254 w 500"/>
                  <a:gd name="T23" fmla="*/ 125 h 330"/>
                  <a:gd name="T24" fmla="*/ 315 w 500"/>
                  <a:gd name="T25" fmla="*/ 132 h 330"/>
                  <a:gd name="T26" fmla="*/ 329 w 500"/>
                  <a:gd name="T27" fmla="*/ 151 h 330"/>
                  <a:gd name="T28" fmla="*/ 334 w 500"/>
                  <a:gd name="T29" fmla="*/ 191 h 330"/>
                  <a:gd name="T30" fmla="*/ 362 w 500"/>
                  <a:gd name="T31" fmla="*/ 214 h 330"/>
                  <a:gd name="T32" fmla="*/ 395 w 500"/>
                  <a:gd name="T33" fmla="*/ 205 h 330"/>
                  <a:gd name="T34" fmla="*/ 431 w 500"/>
                  <a:gd name="T35" fmla="*/ 228 h 330"/>
                  <a:gd name="T36" fmla="*/ 395 w 500"/>
                  <a:gd name="T37" fmla="*/ 272 h 330"/>
                  <a:gd name="T38" fmla="*/ 396 w 500"/>
                  <a:gd name="T39" fmla="*/ 285 h 330"/>
                  <a:gd name="T40" fmla="*/ 430 w 500"/>
                  <a:gd name="T41" fmla="*/ 289 h 330"/>
                  <a:gd name="T42" fmla="*/ 444 w 500"/>
                  <a:gd name="T43" fmla="*/ 308 h 330"/>
                  <a:gd name="T44" fmla="*/ 472 w 500"/>
                  <a:gd name="T45" fmla="*/ 305 h 330"/>
                  <a:gd name="T46" fmla="*/ 486 w 500"/>
                  <a:gd name="T47" fmla="*/ 318 h 330"/>
                  <a:gd name="T48" fmla="*/ 494 w 500"/>
                  <a:gd name="T49" fmla="*/ 330 h 330"/>
                  <a:gd name="T50" fmla="*/ 500 w 500"/>
                  <a:gd name="T51" fmla="*/ 329 h 3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500" h="330">
                    <a:moveTo>
                      <a:pt x="0" y="0"/>
                    </a:moveTo>
                    <a:lnTo>
                      <a:pt x="30" y="31"/>
                    </a:lnTo>
                    <a:lnTo>
                      <a:pt x="83" y="25"/>
                    </a:lnTo>
                    <a:lnTo>
                      <a:pt x="113" y="57"/>
                    </a:lnTo>
                    <a:lnTo>
                      <a:pt x="105" y="118"/>
                    </a:lnTo>
                    <a:lnTo>
                      <a:pt x="121" y="144"/>
                    </a:lnTo>
                    <a:lnTo>
                      <a:pt x="142" y="148"/>
                    </a:lnTo>
                    <a:lnTo>
                      <a:pt x="149" y="160"/>
                    </a:lnTo>
                    <a:lnTo>
                      <a:pt x="169" y="158"/>
                    </a:lnTo>
                    <a:lnTo>
                      <a:pt x="192" y="116"/>
                    </a:lnTo>
                    <a:lnTo>
                      <a:pt x="215" y="134"/>
                    </a:lnTo>
                    <a:lnTo>
                      <a:pt x="254" y="125"/>
                    </a:lnTo>
                    <a:lnTo>
                      <a:pt x="315" y="132"/>
                    </a:lnTo>
                    <a:lnTo>
                      <a:pt x="329" y="151"/>
                    </a:lnTo>
                    <a:lnTo>
                      <a:pt x="334" y="191"/>
                    </a:lnTo>
                    <a:lnTo>
                      <a:pt x="362" y="214"/>
                    </a:lnTo>
                    <a:lnTo>
                      <a:pt x="395" y="205"/>
                    </a:lnTo>
                    <a:lnTo>
                      <a:pt x="431" y="228"/>
                    </a:lnTo>
                    <a:lnTo>
                      <a:pt x="395" y="272"/>
                    </a:lnTo>
                    <a:lnTo>
                      <a:pt x="396" y="285"/>
                    </a:lnTo>
                    <a:lnTo>
                      <a:pt x="430" y="289"/>
                    </a:lnTo>
                    <a:lnTo>
                      <a:pt x="444" y="308"/>
                    </a:lnTo>
                    <a:lnTo>
                      <a:pt x="472" y="305"/>
                    </a:lnTo>
                    <a:lnTo>
                      <a:pt x="486" y="318"/>
                    </a:lnTo>
                    <a:lnTo>
                      <a:pt x="494" y="330"/>
                    </a:lnTo>
                    <a:lnTo>
                      <a:pt x="500" y="32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" name="Freeform 447">
                <a:extLst>
                  <a:ext uri="{FF2B5EF4-FFF2-40B4-BE49-F238E27FC236}">
                    <a16:creationId xmlns:a16="http://schemas.microsoft.com/office/drawing/2014/main" id="{6F014189-9A22-46BB-6CA7-8733947601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0" y="2171"/>
                <a:ext cx="58" cy="163"/>
              </a:xfrm>
              <a:custGeom>
                <a:avLst/>
                <a:gdLst>
                  <a:gd name="T0" fmla="*/ 175 w 175"/>
                  <a:gd name="T1" fmla="*/ 490 h 490"/>
                  <a:gd name="T2" fmla="*/ 137 w 175"/>
                  <a:gd name="T3" fmla="*/ 439 h 490"/>
                  <a:gd name="T4" fmla="*/ 126 w 175"/>
                  <a:gd name="T5" fmla="*/ 394 h 490"/>
                  <a:gd name="T6" fmla="*/ 139 w 175"/>
                  <a:gd name="T7" fmla="*/ 385 h 490"/>
                  <a:gd name="T8" fmla="*/ 145 w 175"/>
                  <a:gd name="T9" fmla="*/ 371 h 490"/>
                  <a:gd name="T10" fmla="*/ 95 w 175"/>
                  <a:gd name="T11" fmla="*/ 349 h 490"/>
                  <a:gd name="T12" fmla="*/ 48 w 175"/>
                  <a:gd name="T13" fmla="*/ 347 h 490"/>
                  <a:gd name="T14" fmla="*/ 19 w 175"/>
                  <a:gd name="T15" fmla="*/ 323 h 490"/>
                  <a:gd name="T16" fmla="*/ 45 w 175"/>
                  <a:gd name="T17" fmla="*/ 307 h 490"/>
                  <a:gd name="T18" fmla="*/ 42 w 175"/>
                  <a:gd name="T19" fmla="*/ 287 h 490"/>
                  <a:gd name="T20" fmla="*/ 1 w 175"/>
                  <a:gd name="T21" fmla="*/ 278 h 490"/>
                  <a:gd name="T22" fmla="*/ 7 w 175"/>
                  <a:gd name="T23" fmla="*/ 256 h 490"/>
                  <a:gd name="T24" fmla="*/ 37 w 175"/>
                  <a:gd name="T25" fmla="*/ 227 h 490"/>
                  <a:gd name="T26" fmla="*/ 36 w 175"/>
                  <a:gd name="T27" fmla="*/ 221 h 490"/>
                  <a:gd name="T28" fmla="*/ 15 w 175"/>
                  <a:gd name="T29" fmla="*/ 209 h 490"/>
                  <a:gd name="T30" fmla="*/ 0 w 175"/>
                  <a:gd name="T31" fmla="*/ 197 h 490"/>
                  <a:gd name="T32" fmla="*/ 11 w 175"/>
                  <a:gd name="T33" fmla="*/ 163 h 490"/>
                  <a:gd name="T34" fmla="*/ 9 w 175"/>
                  <a:gd name="T35" fmla="*/ 143 h 490"/>
                  <a:gd name="T36" fmla="*/ 29 w 175"/>
                  <a:gd name="T37" fmla="*/ 134 h 490"/>
                  <a:gd name="T38" fmla="*/ 46 w 175"/>
                  <a:gd name="T39" fmla="*/ 106 h 490"/>
                  <a:gd name="T40" fmla="*/ 66 w 175"/>
                  <a:gd name="T41" fmla="*/ 97 h 490"/>
                  <a:gd name="T42" fmla="*/ 77 w 175"/>
                  <a:gd name="T43" fmla="*/ 82 h 490"/>
                  <a:gd name="T44" fmla="*/ 69 w 175"/>
                  <a:gd name="T45" fmla="*/ 63 h 490"/>
                  <a:gd name="T46" fmla="*/ 42 w 175"/>
                  <a:gd name="T47" fmla="*/ 66 h 490"/>
                  <a:gd name="T48" fmla="*/ 27 w 175"/>
                  <a:gd name="T49" fmla="*/ 47 h 490"/>
                  <a:gd name="T50" fmla="*/ 26 w 175"/>
                  <a:gd name="T51" fmla="*/ 34 h 490"/>
                  <a:gd name="T52" fmla="*/ 46 w 175"/>
                  <a:gd name="T53" fmla="*/ 32 h 490"/>
                  <a:gd name="T54" fmla="*/ 51 w 175"/>
                  <a:gd name="T55" fmla="*/ 18 h 490"/>
                  <a:gd name="T56" fmla="*/ 51 w 175"/>
                  <a:gd name="T57" fmla="*/ 11 h 490"/>
                  <a:gd name="T58" fmla="*/ 22 w 175"/>
                  <a:gd name="T59" fmla="*/ 0 h 4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5" h="490">
                    <a:moveTo>
                      <a:pt x="175" y="490"/>
                    </a:moveTo>
                    <a:lnTo>
                      <a:pt x="137" y="439"/>
                    </a:lnTo>
                    <a:lnTo>
                      <a:pt x="126" y="394"/>
                    </a:lnTo>
                    <a:lnTo>
                      <a:pt x="139" y="385"/>
                    </a:lnTo>
                    <a:lnTo>
                      <a:pt x="145" y="371"/>
                    </a:lnTo>
                    <a:lnTo>
                      <a:pt x="95" y="349"/>
                    </a:lnTo>
                    <a:lnTo>
                      <a:pt x="48" y="347"/>
                    </a:lnTo>
                    <a:lnTo>
                      <a:pt x="19" y="323"/>
                    </a:lnTo>
                    <a:lnTo>
                      <a:pt x="45" y="307"/>
                    </a:lnTo>
                    <a:lnTo>
                      <a:pt x="42" y="287"/>
                    </a:lnTo>
                    <a:lnTo>
                      <a:pt x="1" y="278"/>
                    </a:lnTo>
                    <a:lnTo>
                      <a:pt x="7" y="256"/>
                    </a:lnTo>
                    <a:lnTo>
                      <a:pt x="37" y="227"/>
                    </a:lnTo>
                    <a:lnTo>
                      <a:pt x="36" y="221"/>
                    </a:lnTo>
                    <a:lnTo>
                      <a:pt x="15" y="209"/>
                    </a:lnTo>
                    <a:lnTo>
                      <a:pt x="0" y="197"/>
                    </a:lnTo>
                    <a:lnTo>
                      <a:pt x="11" y="163"/>
                    </a:lnTo>
                    <a:lnTo>
                      <a:pt x="9" y="143"/>
                    </a:lnTo>
                    <a:lnTo>
                      <a:pt x="29" y="134"/>
                    </a:lnTo>
                    <a:lnTo>
                      <a:pt x="46" y="106"/>
                    </a:lnTo>
                    <a:lnTo>
                      <a:pt x="66" y="97"/>
                    </a:lnTo>
                    <a:lnTo>
                      <a:pt x="77" y="82"/>
                    </a:lnTo>
                    <a:lnTo>
                      <a:pt x="69" y="63"/>
                    </a:lnTo>
                    <a:lnTo>
                      <a:pt x="42" y="66"/>
                    </a:lnTo>
                    <a:lnTo>
                      <a:pt x="27" y="47"/>
                    </a:lnTo>
                    <a:lnTo>
                      <a:pt x="26" y="34"/>
                    </a:lnTo>
                    <a:lnTo>
                      <a:pt x="46" y="32"/>
                    </a:lnTo>
                    <a:lnTo>
                      <a:pt x="51" y="18"/>
                    </a:lnTo>
                    <a:lnTo>
                      <a:pt x="51" y="11"/>
                    </a:lnTo>
                    <a:lnTo>
                      <a:pt x="22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" name="Freeform 448">
                <a:extLst>
                  <a:ext uri="{FF2B5EF4-FFF2-40B4-BE49-F238E27FC236}">
                    <a16:creationId xmlns:a16="http://schemas.microsoft.com/office/drawing/2014/main" id="{DA1E69FB-9BC6-3A48-CEB1-D26CE59D9E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08" y="2325"/>
                <a:ext cx="167" cy="48"/>
              </a:xfrm>
              <a:custGeom>
                <a:avLst/>
                <a:gdLst>
                  <a:gd name="T0" fmla="*/ 502 w 502"/>
                  <a:gd name="T1" fmla="*/ 88 h 143"/>
                  <a:gd name="T2" fmla="*/ 482 w 502"/>
                  <a:gd name="T3" fmla="*/ 82 h 143"/>
                  <a:gd name="T4" fmla="*/ 442 w 502"/>
                  <a:gd name="T5" fmla="*/ 87 h 143"/>
                  <a:gd name="T6" fmla="*/ 404 w 502"/>
                  <a:gd name="T7" fmla="*/ 110 h 143"/>
                  <a:gd name="T8" fmla="*/ 396 w 502"/>
                  <a:gd name="T9" fmla="*/ 91 h 143"/>
                  <a:gd name="T10" fmla="*/ 375 w 502"/>
                  <a:gd name="T11" fmla="*/ 86 h 143"/>
                  <a:gd name="T12" fmla="*/ 357 w 502"/>
                  <a:gd name="T13" fmla="*/ 108 h 143"/>
                  <a:gd name="T14" fmla="*/ 311 w 502"/>
                  <a:gd name="T15" fmla="*/ 126 h 143"/>
                  <a:gd name="T16" fmla="*/ 300 w 502"/>
                  <a:gd name="T17" fmla="*/ 139 h 143"/>
                  <a:gd name="T18" fmla="*/ 272 w 502"/>
                  <a:gd name="T19" fmla="*/ 135 h 143"/>
                  <a:gd name="T20" fmla="*/ 266 w 502"/>
                  <a:gd name="T21" fmla="*/ 143 h 143"/>
                  <a:gd name="T22" fmla="*/ 245 w 502"/>
                  <a:gd name="T23" fmla="*/ 125 h 143"/>
                  <a:gd name="T24" fmla="*/ 243 w 502"/>
                  <a:gd name="T25" fmla="*/ 111 h 143"/>
                  <a:gd name="T26" fmla="*/ 214 w 502"/>
                  <a:gd name="T27" fmla="*/ 88 h 143"/>
                  <a:gd name="T28" fmla="*/ 191 w 502"/>
                  <a:gd name="T29" fmla="*/ 56 h 143"/>
                  <a:gd name="T30" fmla="*/ 154 w 502"/>
                  <a:gd name="T31" fmla="*/ 19 h 143"/>
                  <a:gd name="T32" fmla="*/ 107 w 502"/>
                  <a:gd name="T33" fmla="*/ 10 h 143"/>
                  <a:gd name="T34" fmla="*/ 80 w 502"/>
                  <a:gd name="T35" fmla="*/ 19 h 143"/>
                  <a:gd name="T36" fmla="*/ 65 w 502"/>
                  <a:gd name="T37" fmla="*/ 0 h 143"/>
                  <a:gd name="T38" fmla="*/ 14 w 502"/>
                  <a:gd name="T39" fmla="*/ 32 h 143"/>
                  <a:gd name="T40" fmla="*/ 0 w 502"/>
                  <a:gd name="T41" fmla="*/ 27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02" h="143">
                    <a:moveTo>
                      <a:pt x="502" y="88"/>
                    </a:moveTo>
                    <a:lnTo>
                      <a:pt x="482" y="82"/>
                    </a:lnTo>
                    <a:lnTo>
                      <a:pt x="442" y="87"/>
                    </a:lnTo>
                    <a:lnTo>
                      <a:pt x="404" y="110"/>
                    </a:lnTo>
                    <a:lnTo>
                      <a:pt x="396" y="91"/>
                    </a:lnTo>
                    <a:lnTo>
                      <a:pt x="375" y="86"/>
                    </a:lnTo>
                    <a:lnTo>
                      <a:pt x="357" y="108"/>
                    </a:lnTo>
                    <a:lnTo>
                      <a:pt x="311" y="126"/>
                    </a:lnTo>
                    <a:lnTo>
                      <a:pt x="300" y="139"/>
                    </a:lnTo>
                    <a:lnTo>
                      <a:pt x="272" y="135"/>
                    </a:lnTo>
                    <a:lnTo>
                      <a:pt x="266" y="143"/>
                    </a:lnTo>
                    <a:lnTo>
                      <a:pt x="245" y="125"/>
                    </a:lnTo>
                    <a:lnTo>
                      <a:pt x="243" y="111"/>
                    </a:lnTo>
                    <a:lnTo>
                      <a:pt x="214" y="88"/>
                    </a:lnTo>
                    <a:lnTo>
                      <a:pt x="191" y="56"/>
                    </a:lnTo>
                    <a:lnTo>
                      <a:pt x="154" y="19"/>
                    </a:lnTo>
                    <a:lnTo>
                      <a:pt x="107" y="10"/>
                    </a:lnTo>
                    <a:lnTo>
                      <a:pt x="80" y="19"/>
                    </a:lnTo>
                    <a:lnTo>
                      <a:pt x="65" y="0"/>
                    </a:lnTo>
                    <a:lnTo>
                      <a:pt x="14" y="32"/>
                    </a:lnTo>
                    <a:lnTo>
                      <a:pt x="0" y="2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" name="Freeform 449">
                <a:extLst>
                  <a:ext uri="{FF2B5EF4-FFF2-40B4-BE49-F238E27FC236}">
                    <a16:creationId xmlns:a16="http://schemas.microsoft.com/office/drawing/2014/main" id="{A6CD99A8-9560-F7EF-9A72-48008F06EF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03" y="2334"/>
                <a:ext cx="105" cy="171"/>
              </a:xfrm>
              <a:custGeom>
                <a:avLst/>
                <a:gdLst>
                  <a:gd name="T0" fmla="*/ 315 w 315"/>
                  <a:gd name="T1" fmla="*/ 0 h 511"/>
                  <a:gd name="T2" fmla="*/ 284 w 315"/>
                  <a:gd name="T3" fmla="*/ 23 h 511"/>
                  <a:gd name="T4" fmla="*/ 288 w 315"/>
                  <a:gd name="T5" fmla="*/ 69 h 511"/>
                  <a:gd name="T6" fmla="*/ 306 w 315"/>
                  <a:gd name="T7" fmla="*/ 115 h 511"/>
                  <a:gd name="T8" fmla="*/ 280 w 315"/>
                  <a:gd name="T9" fmla="*/ 130 h 511"/>
                  <a:gd name="T10" fmla="*/ 303 w 315"/>
                  <a:gd name="T11" fmla="*/ 155 h 511"/>
                  <a:gd name="T12" fmla="*/ 305 w 315"/>
                  <a:gd name="T13" fmla="*/ 168 h 511"/>
                  <a:gd name="T14" fmla="*/ 285 w 315"/>
                  <a:gd name="T15" fmla="*/ 170 h 511"/>
                  <a:gd name="T16" fmla="*/ 273 w 315"/>
                  <a:gd name="T17" fmla="*/ 198 h 511"/>
                  <a:gd name="T18" fmla="*/ 240 w 315"/>
                  <a:gd name="T19" fmla="*/ 208 h 511"/>
                  <a:gd name="T20" fmla="*/ 237 w 315"/>
                  <a:gd name="T21" fmla="*/ 242 h 511"/>
                  <a:gd name="T22" fmla="*/ 186 w 315"/>
                  <a:gd name="T23" fmla="*/ 260 h 511"/>
                  <a:gd name="T24" fmla="*/ 187 w 315"/>
                  <a:gd name="T25" fmla="*/ 280 h 511"/>
                  <a:gd name="T26" fmla="*/ 202 w 315"/>
                  <a:gd name="T27" fmla="*/ 299 h 511"/>
                  <a:gd name="T28" fmla="*/ 180 w 315"/>
                  <a:gd name="T29" fmla="*/ 348 h 511"/>
                  <a:gd name="T30" fmla="*/ 159 w 315"/>
                  <a:gd name="T31" fmla="*/ 343 h 511"/>
                  <a:gd name="T32" fmla="*/ 116 w 315"/>
                  <a:gd name="T33" fmla="*/ 380 h 511"/>
                  <a:gd name="T34" fmla="*/ 57 w 315"/>
                  <a:gd name="T35" fmla="*/ 399 h 511"/>
                  <a:gd name="T36" fmla="*/ 61 w 315"/>
                  <a:gd name="T37" fmla="*/ 439 h 511"/>
                  <a:gd name="T38" fmla="*/ 18 w 315"/>
                  <a:gd name="T39" fmla="*/ 484 h 511"/>
                  <a:gd name="T40" fmla="*/ 14 w 315"/>
                  <a:gd name="T41" fmla="*/ 511 h 511"/>
                  <a:gd name="T42" fmla="*/ 0 w 315"/>
                  <a:gd name="T43" fmla="*/ 506 h 5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15" h="511">
                    <a:moveTo>
                      <a:pt x="315" y="0"/>
                    </a:moveTo>
                    <a:lnTo>
                      <a:pt x="284" y="23"/>
                    </a:lnTo>
                    <a:lnTo>
                      <a:pt x="288" y="69"/>
                    </a:lnTo>
                    <a:lnTo>
                      <a:pt x="306" y="115"/>
                    </a:lnTo>
                    <a:lnTo>
                      <a:pt x="280" y="130"/>
                    </a:lnTo>
                    <a:lnTo>
                      <a:pt x="303" y="155"/>
                    </a:lnTo>
                    <a:lnTo>
                      <a:pt x="305" y="168"/>
                    </a:lnTo>
                    <a:lnTo>
                      <a:pt x="285" y="170"/>
                    </a:lnTo>
                    <a:lnTo>
                      <a:pt x="273" y="198"/>
                    </a:lnTo>
                    <a:lnTo>
                      <a:pt x="240" y="208"/>
                    </a:lnTo>
                    <a:lnTo>
                      <a:pt x="237" y="242"/>
                    </a:lnTo>
                    <a:lnTo>
                      <a:pt x="186" y="260"/>
                    </a:lnTo>
                    <a:lnTo>
                      <a:pt x="187" y="280"/>
                    </a:lnTo>
                    <a:lnTo>
                      <a:pt x="202" y="299"/>
                    </a:lnTo>
                    <a:lnTo>
                      <a:pt x="180" y="348"/>
                    </a:lnTo>
                    <a:lnTo>
                      <a:pt x="159" y="343"/>
                    </a:lnTo>
                    <a:lnTo>
                      <a:pt x="116" y="380"/>
                    </a:lnTo>
                    <a:lnTo>
                      <a:pt x="57" y="399"/>
                    </a:lnTo>
                    <a:lnTo>
                      <a:pt x="61" y="439"/>
                    </a:lnTo>
                    <a:lnTo>
                      <a:pt x="18" y="484"/>
                    </a:lnTo>
                    <a:lnTo>
                      <a:pt x="14" y="511"/>
                    </a:lnTo>
                    <a:lnTo>
                      <a:pt x="0" y="50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" name="Freeform 450">
                <a:extLst>
                  <a:ext uri="{FF2B5EF4-FFF2-40B4-BE49-F238E27FC236}">
                    <a16:creationId xmlns:a16="http://schemas.microsoft.com/office/drawing/2014/main" id="{AF6989C4-1B79-F8D0-88F4-F4C565074F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1" y="2284"/>
                <a:ext cx="95" cy="132"/>
              </a:xfrm>
              <a:custGeom>
                <a:avLst/>
                <a:gdLst>
                  <a:gd name="T0" fmla="*/ 0 w 284"/>
                  <a:gd name="T1" fmla="*/ 17 h 396"/>
                  <a:gd name="T2" fmla="*/ 32 w 284"/>
                  <a:gd name="T3" fmla="*/ 0 h 396"/>
                  <a:gd name="T4" fmla="*/ 65 w 284"/>
                  <a:gd name="T5" fmla="*/ 4 h 396"/>
                  <a:gd name="T6" fmla="*/ 89 w 284"/>
                  <a:gd name="T7" fmla="*/ 28 h 396"/>
                  <a:gd name="T8" fmla="*/ 91 w 284"/>
                  <a:gd name="T9" fmla="*/ 62 h 396"/>
                  <a:gd name="T10" fmla="*/ 62 w 284"/>
                  <a:gd name="T11" fmla="*/ 111 h 396"/>
                  <a:gd name="T12" fmla="*/ 60 w 284"/>
                  <a:gd name="T13" fmla="*/ 159 h 396"/>
                  <a:gd name="T14" fmla="*/ 47 w 284"/>
                  <a:gd name="T15" fmla="*/ 166 h 396"/>
                  <a:gd name="T16" fmla="*/ 36 w 284"/>
                  <a:gd name="T17" fmla="*/ 195 h 396"/>
                  <a:gd name="T18" fmla="*/ 54 w 284"/>
                  <a:gd name="T19" fmla="*/ 240 h 396"/>
                  <a:gd name="T20" fmla="*/ 6 w 284"/>
                  <a:gd name="T21" fmla="*/ 304 h 396"/>
                  <a:gd name="T22" fmla="*/ 47 w 284"/>
                  <a:gd name="T23" fmla="*/ 314 h 396"/>
                  <a:gd name="T24" fmla="*/ 63 w 284"/>
                  <a:gd name="T25" fmla="*/ 339 h 396"/>
                  <a:gd name="T26" fmla="*/ 83 w 284"/>
                  <a:gd name="T27" fmla="*/ 345 h 396"/>
                  <a:gd name="T28" fmla="*/ 110 w 284"/>
                  <a:gd name="T29" fmla="*/ 335 h 396"/>
                  <a:gd name="T30" fmla="*/ 118 w 284"/>
                  <a:gd name="T31" fmla="*/ 348 h 396"/>
                  <a:gd name="T32" fmla="*/ 137 w 284"/>
                  <a:gd name="T33" fmla="*/ 339 h 396"/>
                  <a:gd name="T34" fmla="*/ 178 w 284"/>
                  <a:gd name="T35" fmla="*/ 349 h 396"/>
                  <a:gd name="T36" fmla="*/ 185 w 284"/>
                  <a:gd name="T37" fmla="*/ 349 h 396"/>
                  <a:gd name="T38" fmla="*/ 221 w 284"/>
                  <a:gd name="T39" fmla="*/ 312 h 396"/>
                  <a:gd name="T40" fmla="*/ 227 w 284"/>
                  <a:gd name="T41" fmla="*/ 297 h 396"/>
                  <a:gd name="T42" fmla="*/ 254 w 284"/>
                  <a:gd name="T43" fmla="*/ 301 h 396"/>
                  <a:gd name="T44" fmla="*/ 284 w 284"/>
                  <a:gd name="T45" fmla="*/ 326 h 396"/>
                  <a:gd name="T46" fmla="*/ 271 w 284"/>
                  <a:gd name="T47" fmla="*/ 340 h 396"/>
                  <a:gd name="T48" fmla="*/ 238 w 284"/>
                  <a:gd name="T49" fmla="*/ 350 h 396"/>
                  <a:gd name="T50" fmla="*/ 250 w 284"/>
                  <a:gd name="T51" fmla="*/ 396 h 3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284" h="396">
                    <a:moveTo>
                      <a:pt x="0" y="17"/>
                    </a:moveTo>
                    <a:lnTo>
                      <a:pt x="32" y="0"/>
                    </a:lnTo>
                    <a:lnTo>
                      <a:pt x="65" y="4"/>
                    </a:lnTo>
                    <a:lnTo>
                      <a:pt x="89" y="28"/>
                    </a:lnTo>
                    <a:lnTo>
                      <a:pt x="91" y="62"/>
                    </a:lnTo>
                    <a:lnTo>
                      <a:pt x="62" y="111"/>
                    </a:lnTo>
                    <a:lnTo>
                      <a:pt x="60" y="159"/>
                    </a:lnTo>
                    <a:lnTo>
                      <a:pt x="47" y="166"/>
                    </a:lnTo>
                    <a:lnTo>
                      <a:pt x="36" y="195"/>
                    </a:lnTo>
                    <a:lnTo>
                      <a:pt x="54" y="240"/>
                    </a:lnTo>
                    <a:lnTo>
                      <a:pt x="6" y="304"/>
                    </a:lnTo>
                    <a:lnTo>
                      <a:pt x="47" y="314"/>
                    </a:lnTo>
                    <a:lnTo>
                      <a:pt x="63" y="339"/>
                    </a:lnTo>
                    <a:lnTo>
                      <a:pt x="83" y="345"/>
                    </a:lnTo>
                    <a:lnTo>
                      <a:pt x="110" y="335"/>
                    </a:lnTo>
                    <a:lnTo>
                      <a:pt x="118" y="348"/>
                    </a:lnTo>
                    <a:lnTo>
                      <a:pt x="137" y="339"/>
                    </a:lnTo>
                    <a:lnTo>
                      <a:pt x="178" y="349"/>
                    </a:lnTo>
                    <a:lnTo>
                      <a:pt x="185" y="349"/>
                    </a:lnTo>
                    <a:lnTo>
                      <a:pt x="221" y="312"/>
                    </a:lnTo>
                    <a:lnTo>
                      <a:pt x="227" y="297"/>
                    </a:lnTo>
                    <a:lnTo>
                      <a:pt x="254" y="301"/>
                    </a:lnTo>
                    <a:lnTo>
                      <a:pt x="284" y="326"/>
                    </a:lnTo>
                    <a:lnTo>
                      <a:pt x="271" y="340"/>
                    </a:lnTo>
                    <a:lnTo>
                      <a:pt x="238" y="350"/>
                    </a:lnTo>
                    <a:lnTo>
                      <a:pt x="250" y="39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" name="Freeform 451">
                <a:extLst>
                  <a:ext uri="{FF2B5EF4-FFF2-40B4-BE49-F238E27FC236}">
                    <a16:creationId xmlns:a16="http://schemas.microsoft.com/office/drawing/2014/main" id="{216CF048-4C53-D1BD-FCD9-15E2710D6D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1" y="2256"/>
                <a:ext cx="15" cy="33"/>
              </a:xfrm>
              <a:custGeom>
                <a:avLst/>
                <a:gdLst>
                  <a:gd name="T0" fmla="*/ 0 w 44"/>
                  <a:gd name="T1" fmla="*/ 99 h 99"/>
                  <a:gd name="T2" fmla="*/ 9 w 44"/>
                  <a:gd name="T3" fmla="*/ 57 h 99"/>
                  <a:gd name="T4" fmla="*/ 35 w 44"/>
                  <a:gd name="T5" fmla="*/ 42 h 99"/>
                  <a:gd name="T6" fmla="*/ 26 w 44"/>
                  <a:gd name="T7" fmla="*/ 29 h 99"/>
                  <a:gd name="T8" fmla="*/ 44 w 44"/>
                  <a:gd name="T9" fmla="*/ 0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99">
                    <a:moveTo>
                      <a:pt x="0" y="99"/>
                    </a:moveTo>
                    <a:lnTo>
                      <a:pt x="9" y="57"/>
                    </a:lnTo>
                    <a:lnTo>
                      <a:pt x="35" y="42"/>
                    </a:lnTo>
                    <a:lnTo>
                      <a:pt x="26" y="29"/>
                    </a:lnTo>
                    <a:lnTo>
                      <a:pt x="44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7" name="Freeform 452">
                <a:extLst>
                  <a:ext uri="{FF2B5EF4-FFF2-40B4-BE49-F238E27FC236}">
                    <a16:creationId xmlns:a16="http://schemas.microsoft.com/office/drawing/2014/main" id="{5D500D69-FDA6-2973-489B-C740D75019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3" y="2423"/>
                <a:ext cx="127" cy="203"/>
              </a:xfrm>
              <a:custGeom>
                <a:avLst/>
                <a:gdLst>
                  <a:gd name="T0" fmla="*/ 0 w 381"/>
                  <a:gd name="T1" fmla="*/ 608 h 608"/>
                  <a:gd name="T2" fmla="*/ 45 w 381"/>
                  <a:gd name="T3" fmla="*/ 591 h 608"/>
                  <a:gd name="T4" fmla="*/ 82 w 381"/>
                  <a:gd name="T5" fmla="*/ 554 h 608"/>
                  <a:gd name="T6" fmla="*/ 86 w 381"/>
                  <a:gd name="T7" fmla="*/ 527 h 608"/>
                  <a:gd name="T8" fmla="*/ 55 w 381"/>
                  <a:gd name="T9" fmla="*/ 476 h 608"/>
                  <a:gd name="T10" fmla="*/ 61 w 381"/>
                  <a:gd name="T11" fmla="*/ 461 h 608"/>
                  <a:gd name="T12" fmla="*/ 132 w 381"/>
                  <a:gd name="T13" fmla="*/ 435 h 608"/>
                  <a:gd name="T14" fmla="*/ 121 w 381"/>
                  <a:gd name="T15" fmla="*/ 396 h 608"/>
                  <a:gd name="T16" fmla="*/ 124 w 381"/>
                  <a:gd name="T17" fmla="*/ 355 h 608"/>
                  <a:gd name="T18" fmla="*/ 114 w 381"/>
                  <a:gd name="T19" fmla="*/ 309 h 608"/>
                  <a:gd name="T20" fmla="*/ 118 w 381"/>
                  <a:gd name="T21" fmla="*/ 288 h 608"/>
                  <a:gd name="T22" fmla="*/ 141 w 381"/>
                  <a:gd name="T23" fmla="*/ 246 h 608"/>
                  <a:gd name="T24" fmla="*/ 188 w 381"/>
                  <a:gd name="T25" fmla="*/ 236 h 608"/>
                  <a:gd name="T26" fmla="*/ 205 w 381"/>
                  <a:gd name="T27" fmla="*/ 200 h 608"/>
                  <a:gd name="T28" fmla="*/ 249 w 381"/>
                  <a:gd name="T29" fmla="*/ 175 h 608"/>
                  <a:gd name="T30" fmla="*/ 253 w 381"/>
                  <a:gd name="T31" fmla="*/ 148 h 608"/>
                  <a:gd name="T32" fmla="*/ 266 w 381"/>
                  <a:gd name="T33" fmla="*/ 141 h 608"/>
                  <a:gd name="T34" fmla="*/ 277 w 381"/>
                  <a:gd name="T35" fmla="*/ 120 h 608"/>
                  <a:gd name="T36" fmla="*/ 242 w 381"/>
                  <a:gd name="T37" fmla="*/ 96 h 608"/>
                  <a:gd name="T38" fmla="*/ 227 w 381"/>
                  <a:gd name="T39" fmla="*/ 77 h 608"/>
                  <a:gd name="T40" fmla="*/ 225 w 381"/>
                  <a:gd name="T41" fmla="*/ 64 h 608"/>
                  <a:gd name="T42" fmla="*/ 263 w 381"/>
                  <a:gd name="T43" fmla="*/ 33 h 608"/>
                  <a:gd name="T44" fmla="*/ 289 w 381"/>
                  <a:gd name="T45" fmla="*/ 25 h 608"/>
                  <a:gd name="T46" fmla="*/ 310 w 381"/>
                  <a:gd name="T47" fmla="*/ 43 h 608"/>
                  <a:gd name="T48" fmla="*/ 327 w 381"/>
                  <a:gd name="T49" fmla="*/ 0 h 608"/>
                  <a:gd name="T50" fmla="*/ 348 w 381"/>
                  <a:gd name="T51" fmla="*/ 12 h 608"/>
                  <a:gd name="T52" fmla="*/ 381 w 381"/>
                  <a:gd name="T53" fmla="*/ 3 h 6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381" h="608">
                    <a:moveTo>
                      <a:pt x="0" y="608"/>
                    </a:moveTo>
                    <a:lnTo>
                      <a:pt x="45" y="591"/>
                    </a:lnTo>
                    <a:lnTo>
                      <a:pt x="82" y="554"/>
                    </a:lnTo>
                    <a:lnTo>
                      <a:pt x="86" y="527"/>
                    </a:lnTo>
                    <a:lnTo>
                      <a:pt x="55" y="476"/>
                    </a:lnTo>
                    <a:lnTo>
                      <a:pt x="61" y="461"/>
                    </a:lnTo>
                    <a:lnTo>
                      <a:pt x="132" y="435"/>
                    </a:lnTo>
                    <a:lnTo>
                      <a:pt x="121" y="396"/>
                    </a:lnTo>
                    <a:lnTo>
                      <a:pt x="124" y="355"/>
                    </a:lnTo>
                    <a:lnTo>
                      <a:pt x="114" y="309"/>
                    </a:lnTo>
                    <a:lnTo>
                      <a:pt x="118" y="288"/>
                    </a:lnTo>
                    <a:lnTo>
                      <a:pt x="141" y="246"/>
                    </a:lnTo>
                    <a:lnTo>
                      <a:pt x="188" y="236"/>
                    </a:lnTo>
                    <a:lnTo>
                      <a:pt x="205" y="200"/>
                    </a:lnTo>
                    <a:lnTo>
                      <a:pt x="249" y="175"/>
                    </a:lnTo>
                    <a:lnTo>
                      <a:pt x="253" y="148"/>
                    </a:lnTo>
                    <a:lnTo>
                      <a:pt x="266" y="141"/>
                    </a:lnTo>
                    <a:lnTo>
                      <a:pt x="277" y="120"/>
                    </a:lnTo>
                    <a:lnTo>
                      <a:pt x="242" y="96"/>
                    </a:lnTo>
                    <a:lnTo>
                      <a:pt x="227" y="77"/>
                    </a:lnTo>
                    <a:lnTo>
                      <a:pt x="225" y="64"/>
                    </a:lnTo>
                    <a:lnTo>
                      <a:pt x="263" y="33"/>
                    </a:lnTo>
                    <a:lnTo>
                      <a:pt x="289" y="25"/>
                    </a:lnTo>
                    <a:lnTo>
                      <a:pt x="310" y="43"/>
                    </a:lnTo>
                    <a:lnTo>
                      <a:pt x="327" y="0"/>
                    </a:lnTo>
                    <a:lnTo>
                      <a:pt x="348" y="12"/>
                    </a:lnTo>
                    <a:lnTo>
                      <a:pt x="381" y="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8" name="Line 453">
                <a:extLst>
                  <a:ext uri="{FF2B5EF4-FFF2-40B4-BE49-F238E27FC236}">
                    <a16:creationId xmlns:a16="http://schemas.microsoft.com/office/drawing/2014/main" id="{583614AD-40BC-346D-A650-E8798786F67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185" y="2416"/>
                <a:ext cx="5" cy="8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9" name="Freeform 454">
                <a:extLst>
                  <a:ext uri="{FF2B5EF4-FFF2-40B4-BE49-F238E27FC236}">
                    <a16:creationId xmlns:a16="http://schemas.microsoft.com/office/drawing/2014/main" id="{4349C4E0-A085-57EC-CD64-7289DE09F1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3" y="2441"/>
                <a:ext cx="200" cy="62"/>
              </a:xfrm>
              <a:custGeom>
                <a:avLst/>
                <a:gdLst>
                  <a:gd name="T0" fmla="*/ 0 w 601"/>
                  <a:gd name="T1" fmla="*/ 0 h 187"/>
                  <a:gd name="T2" fmla="*/ 2 w 601"/>
                  <a:gd name="T3" fmla="*/ 20 h 187"/>
                  <a:gd name="T4" fmla="*/ 9 w 601"/>
                  <a:gd name="T5" fmla="*/ 33 h 187"/>
                  <a:gd name="T6" fmla="*/ 5 w 601"/>
                  <a:gd name="T7" fmla="*/ 60 h 187"/>
                  <a:gd name="T8" fmla="*/ 6 w 601"/>
                  <a:gd name="T9" fmla="*/ 74 h 187"/>
                  <a:gd name="T10" fmla="*/ 55 w 601"/>
                  <a:gd name="T11" fmla="*/ 90 h 187"/>
                  <a:gd name="T12" fmla="*/ 139 w 601"/>
                  <a:gd name="T13" fmla="*/ 55 h 187"/>
                  <a:gd name="T14" fmla="*/ 167 w 601"/>
                  <a:gd name="T15" fmla="*/ 72 h 187"/>
                  <a:gd name="T16" fmla="*/ 186 w 601"/>
                  <a:gd name="T17" fmla="*/ 57 h 187"/>
                  <a:gd name="T18" fmla="*/ 198 w 601"/>
                  <a:gd name="T19" fmla="*/ 36 h 187"/>
                  <a:gd name="T20" fmla="*/ 224 w 601"/>
                  <a:gd name="T21" fmla="*/ 40 h 187"/>
                  <a:gd name="T22" fmla="*/ 237 w 601"/>
                  <a:gd name="T23" fmla="*/ 25 h 187"/>
                  <a:gd name="T24" fmla="*/ 251 w 601"/>
                  <a:gd name="T25" fmla="*/ 31 h 187"/>
                  <a:gd name="T26" fmla="*/ 260 w 601"/>
                  <a:gd name="T27" fmla="*/ 57 h 187"/>
                  <a:gd name="T28" fmla="*/ 280 w 601"/>
                  <a:gd name="T29" fmla="*/ 61 h 187"/>
                  <a:gd name="T30" fmla="*/ 340 w 601"/>
                  <a:gd name="T31" fmla="*/ 56 h 187"/>
                  <a:gd name="T32" fmla="*/ 379 w 601"/>
                  <a:gd name="T33" fmla="*/ 39 h 187"/>
                  <a:gd name="T34" fmla="*/ 393 w 601"/>
                  <a:gd name="T35" fmla="*/ 44 h 187"/>
                  <a:gd name="T36" fmla="*/ 410 w 601"/>
                  <a:gd name="T37" fmla="*/ 77 h 187"/>
                  <a:gd name="T38" fmla="*/ 387 w 601"/>
                  <a:gd name="T39" fmla="*/ 126 h 187"/>
                  <a:gd name="T40" fmla="*/ 410 w 601"/>
                  <a:gd name="T41" fmla="*/ 151 h 187"/>
                  <a:gd name="T42" fmla="*/ 424 w 601"/>
                  <a:gd name="T43" fmla="*/ 156 h 187"/>
                  <a:gd name="T44" fmla="*/ 435 w 601"/>
                  <a:gd name="T45" fmla="*/ 141 h 187"/>
                  <a:gd name="T46" fmla="*/ 480 w 601"/>
                  <a:gd name="T47" fmla="*/ 111 h 187"/>
                  <a:gd name="T48" fmla="*/ 520 w 601"/>
                  <a:gd name="T49" fmla="*/ 107 h 187"/>
                  <a:gd name="T50" fmla="*/ 549 w 601"/>
                  <a:gd name="T51" fmla="*/ 137 h 187"/>
                  <a:gd name="T52" fmla="*/ 592 w 601"/>
                  <a:gd name="T53" fmla="*/ 167 h 187"/>
                  <a:gd name="T54" fmla="*/ 601 w 601"/>
                  <a:gd name="T55" fmla="*/ 187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601" h="187">
                    <a:moveTo>
                      <a:pt x="0" y="0"/>
                    </a:moveTo>
                    <a:lnTo>
                      <a:pt x="2" y="20"/>
                    </a:lnTo>
                    <a:lnTo>
                      <a:pt x="9" y="33"/>
                    </a:lnTo>
                    <a:lnTo>
                      <a:pt x="5" y="60"/>
                    </a:lnTo>
                    <a:lnTo>
                      <a:pt x="6" y="74"/>
                    </a:lnTo>
                    <a:lnTo>
                      <a:pt x="55" y="90"/>
                    </a:lnTo>
                    <a:lnTo>
                      <a:pt x="139" y="55"/>
                    </a:lnTo>
                    <a:lnTo>
                      <a:pt x="167" y="72"/>
                    </a:lnTo>
                    <a:lnTo>
                      <a:pt x="186" y="57"/>
                    </a:lnTo>
                    <a:lnTo>
                      <a:pt x="198" y="36"/>
                    </a:lnTo>
                    <a:lnTo>
                      <a:pt x="224" y="40"/>
                    </a:lnTo>
                    <a:lnTo>
                      <a:pt x="237" y="25"/>
                    </a:lnTo>
                    <a:lnTo>
                      <a:pt x="251" y="31"/>
                    </a:lnTo>
                    <a:lnTo>
                      <a:pt x="260" y="57"/>
                    </a:lnTo>
                    <a:lnTo>
                      <a:pt x="280" y="61"/>
                    </a:lnTo>
                    <a:lnTo>
                      <a:pt x="340" y="56"/>
                    </a:lnTo>
                    <a:lnTo>
                      <a:pt x="379" y="39"/>
                    </a:lnTo>
                    <a:lnTo>
                      <a:pt x="393" y="44"/>
                    </a:lnTo>
                    <a:lnTo>
                      <a:pt x="410" y="77"/>
                    </a:lnTo>
                    <a:lnTo>
                      <a:pt x="387" y="126"/>
                    </a:lnTo>
                    <a:lnTo>
                      <a:pt x="410" y="151"/>
                    </a:lnTo>
                    <a:lnTo>
                      <a:pt x="424" y="156"/>
                    </a:lnTo>
                    <a:lnTo>
                      <a:pt x="435" y="141"/>
                    </a:lnTo>
                    <a:lnTo>
                      <a:pt x="480" y="111"/>
                    </a:lnTo>
                    <a:lnTo>
                      <a:pt x="520" y="107"/>
                    </a:lnTo>
                    <a:lnTo>
                      <a:pt x="549" y="137"/>
                    </a:lnTo>
                    <a:lnTo>
                      <a:pt x="592" y="167"/>
                    </a:lnTo>
                    <a:lnTo>
                      <a:pt x="601" y="18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0" name="Freeform 455">
                <a:extLst>
                  <a:ext uri="{FF2B5EF4-FFF2-40B4-BE49-F238E27FC236}">
                    <a16:creationId xmlns:a16="http://schemas.microsoft.com/office/drawing/2014/main" id="{AEDBD21A-1DBC-D53E-9B1C-B29D0F9BDB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3" y="2626"/>
                <a:ext cx="74" cy="96"/>
              </a:xfrm>
              <a:custGeom>
                <a:avLst/>
                <a:gdLst>
                  <a:gd name="T0" fmla="*/ 168 w 221"/>
                  <a:gd name="T1" fmla="*/ 287 h 287"/>
                  <a:gd name="T2" fmla="*/ 166 w 221"/>
                  <a:gd name="T3" fmla="*/ 260 h 287"/>
                  <a:gd name="T4" fmla="*/ 157 w 221"/>
                  <a:gd name="T5" fmla="*/ 240 h 287"/>
                  <a:gd name="T6" fmla="*/ 186 w 221"/>
                  <a:gd name="T7" fmla="*/ 191 h 287"/>
                  <a:gd name="T8" fmla="*/ 192 w 221"/>
                  <a:gd name="T9" fmla="*/ 183 h 287"/>
                  <a:gd name="T10" fmla="*/ 197 w 221"/>
                  <a:gd name="T11" fmla="*/ 163 h 287"/>
                  <a:gd name="T12" fmla="*/ 221 w 221"/>
                  <a:gd name="T13" fmla="*/ 141 h 287"/>
                  <a:gd name="T14" fmla="*/ 220 w 221"/>
                  <a:gd name="T15" fmla="*/ 127 h 287"/>
                  <a:gd name="T16" fmla="*/ 146 w 221"/>
                  <a:gd name="T17" fmla="*/ 114 h 287"/>
                  <a:gd name="T18" fmla="*/ 110 w 221"/>
                  <a:gd name="T19" fmla="*/ 91 h 287"/>
                  <a:gd name="T20" fmla="*/ 7 w 221"/>
                  <a:gd name="T21" fmla="*/ 80 h 287"/>
                  <a:gd name="T22" fmla="*/ 0 w 221"/>
                  <a:gd name="T23" fmla="*/ 0 h 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21" h="287">
                    <a:moveTo>
                      <a:pt x="168" y="287"/>
                    </a:moveTo>
                    <a:lnTo>
                      <a:pt x="166" y="260"/>
                    </a:lnTo>
                    <a:lnTo>
                      <a:pt x="157" y="240"/>
                    </a:lnTo>
                    <a:lnTo>
                      <a:pt x="186" y="191"/>
                    </a:lnTo>
                    <a:lnTo>
                      <a:pt x="192" y="183"/>
                    </a:lnTo>
                    <a:lnTo>
                      <a:pt x="197" y="163"/>
                    </a:lnTo>
                    <a:lnTo>
                      <a:pt x="221" y="141"/>
                    </a:lnTo>
                    <a:lnTo>
                      <a:pt x="220" y="127"/>
                    </a:lnTo>
                    <a:lnTo>
                      <a:pt x="146" y="114"/>
                    </a:lnTo>
                    <a:lnTo>
                      <a:pt x="110" y="91"/>
                    </a:lnTo>
                    <a:lnTo>
                      <a:pt x="7" y="8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1" name="Freeform 456">
                <a:extLst>
                  <a:ext uri="{FF2B5EF4-FFF2-40B4-BE49-F238E27FC236}">
                    <a16:creationId xmlns:a16="http://schemas.microsoft.com/office/drawing/2014/main" id="{A277D801-9F5F-7F42-4FD8-5AB416BB80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4" y="2720"/>
                <a:ext cx="105" cy="151"/>
              </a:xfrm>
              <a:custGeom>
                <a:avLst/>
                <a:gdLst>
                  <a:gd name="T0" fmla="*/ 314 w 314"/>
                  <a:gd name="T1" fmla="*/ 6 h 455"/>
                  <a:gd name="T2" fmla="*/ 303 w 314"/>
                  <a:gd name="T3" fmla="*/ 33 h 455"/>
                  <a:gd name="T4" fmla="*/ 314 w 314"/>
                  <a:gd name="T5" fmla="*/ 80 h 455"/>
                  <a:gd name="T6" fmla="*/ 296 w 314"/>
                  <a:gd name="T7" fmla="*/ 102 h 455"/>
                  <a:gd name="T8" fmla="*/ 276 w 314"/>
                  <a:gd name="T9" fmla="*/ 96 h 455"/>
                  <a:gd name="T10" fmla="*/ 239 w 314"/>
                  <a:gd name="T11" fmla="*/ 66 h 455"/>
                  <a:gd name="T12" fmla="*/ 257 w 314"/>
                  <a:gd name="T13" fmla="*/ 37 h 455"/>
                  <a:gd name="T14" fmla="*/ 226 w 314"/>
                  <a:gd name="T15" fmla="*/ 0 h 455"/>
                  <a:gd name="T16" fmla="*/ 190 w 314"/>
                  <a:gd name="T17" fmla="*/ 44 h 455"/>
                  <a:gd name="T18" fmla="*/ 170 w 314"/>
                  <a:gd name="T19" fmla="*/ 46 h 455"/>
                  <a:gd name="T20" fmla="*/ 171 w 314"/>
                  <a:gd name="T21" fmla="*/ 60 h 455"/>
                  <a:gd name="T22" fmla="*/ 150 w 314"/>
                  <a:gd name="T23" fmla="*/ 48 h 455"/>
                  <a:gd name="T24" fmla="*/ 104 w 314"/>
                  <a:gd name="T25" fmla="*/ 52 h 455"/>
                  <a:gd name="T26" fmla="*/ 78 w 314"/>
                  <a:gd name="T27" fmla="*/ 74 h 455"/>
                  <a:gd name="T28" fmla="*/ 59 w 314"/>
                  <a:gd name="T29" fmla="*/ 83 h 455"/>
                  <a:gd name="T30" fmla="*/ 54 w 314"/>
                  <a:gd name="T31" fmla="*/ 96 h 455"/>
                  <a:gd name="T32" fmla="*/ 89 w 314"/>
                  <a:gd name="T33" fmla="*/ 113 h 455"/>
                  <a:gd name="T34" fmla="*/ 90 w 314"/>
                  <a:gd name="T35" fmla="*/ 127 h 455"/>
                  <a:gd name="T36" fmla="*/ 78 w 314"/>
                  <a:gd name="T37" fmla="*/ 142 h 455"/>
                  <a:gd name="T38" fmla="*/ 87 w 314"/>
                  <a:gd name="T39" fmla="*/ 168 h 455"/>
                  <a:gd name="T40" fmla="*/ 83 w 314"/>
                  <a:gd name="T41" fmla="*/ 194 h 455"/>
                  <a:gd name="T42" fmla="*/ 56 w 314"/>
                  <a:gd name="T43" fmla="*/ 198 h 455"/>
                  <a:gd name="T44" fmla="*/ 68 w 314"/>
                  <a:gd name="T45" fmla="*/ 250 h 455"/>
                  <a:gd name="T46" fmla="*/ 63 w 314"/>
                  <a:gd name="T47" fmla="*/ 264 h 455"/>
                  <a:gd name="T48" fmla="*/ 76 w 314"/>
                  <a:gd name="T49" fmla="*/ 269 h 455"/>
                  <a:gd name="T50" fmla="*/ 77 w 314"/>
                  <a:gd name="T51" fmla="*/ 276 h 455"/>
                  <a:gd name="T52" fmla="*/ 33 w 314"/>
                  <a:gd name="T53" fmla="*/ 307 h 455"/>
                  <a:gd name="T54" fmla="*/ 42 w 314"/>
                  <a:gd name="T55" fmla="*/ 326 h 455"/>
                  <a:gd name="T56" fmla="*/ 30 w 314"/>
                  <a:gd name="T57" fmla="*/ 341 h 455"/>
                  <a:gd name="T58" fmla="*/ 37 w 314"/>
                  <a:gd name="T59" fmla="*/ 354 h 455"/>
                  <a:gd name="T60" fmla="*/ 38 w 314"/>
                  <a:gd name="T61" fmla="*/ 366 h 455"/>
                  <a:gd name="T62" fmla="*/ 14 w 314"/>
                  <a:gd name="T63" fmla="*/ 390 h 455"/>
                  <a:gd name="T64" fmla="*/ 0 w 314"/>
                  <a:gd name="T65" fmla="*/ 391 h 455"/>
                  <a:gd name="T66" fmla="*/ 9 w 314"/>
                  <a:gd name="T67" fmla="*/ 410 h 455"/>
                  <a:gd name="T68" fmla="*/ 30 w 314"/>
                  <a:gd name="T69" fmla="*/ 421 h 455"/>
                  <a:gd name="T70" fmla="*/ 25 w 314"/>
                  <a:gd name="T71" fmla="*/ 435 h 455"/>
                  <a:gd name="T72" fmla="*/ 33 w 314"/>
                  <a:gd name="T73" fmla="*/ 455 h 4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314" h="455">
                    <a:moveTo>
                      <a:pt x="314" y="6"/>
                    </a:moveTo>
                    <a:lnTo>
                      <a:pt x="303" y="33"/>
                    </a:lnTo>
                    <a:lnTo>
                      <a:pt x="314" y="80"/>
                    </a:lnTo>
                    <a:lnTo>
                      <a:pt x="296" y="102"/>
                    </a:lnTo>
                    <a:lnTo>
                      <a:pt x="276" y="96"/>
                    </a:lnTo>
                    <a:lnTo>
                      <a:pt x="239" y="66"/>
                    </a:lnTo>
                    <a:lnTo>
                      <a:pt x="257" y="37"/>
                    </a:lnTo>
                    <a:lnTo>
                      <a:pt x="226" y="0"/>
                    </a:lnTo>
                    <a:lnTo>
                      <a:pt x="190" y="44"/>
                    </a:lnTo>
                    <a:lnTo>
                      <a:pt x="170" y="46"/>
                    </a:lnTo>
                    <a:lnTo>
                      <a:pt x="171" y="60"/>
                    </a:lnTo>
                    <a:lnTo>
                      <a:pt x="150" y="48"/>
                    </a:lnTo>
                    <a:lnTo>
                      <a:pt x="104" y="52"/>
                    </a:lnTo>
                    <a:lnTo>
                      <a:pt x="78" y="74"/>
                    </a:lnTo>
                    <a:lnTo>
                      <a:pt x="59" y="83"/>
                    </a:lnTo>
                    <a:lnTo>
                      <a:pt x="54" y="96"/>
                    </a:lnTo>
                    <a:lnTo>
                      <a:pt x="89" y="113"/>
                    </a:lnTo>
                    <a:lnTo>
                      <a:pt x="90" y="127"/>
                    </a:lnTo>
                    <a:lnTo>
                      <a:pt x="78" y="142"/>
                    </a:lnTo>
                    <a:lnTo>
                      <a:pt x="87" y="168"/>
                    </a:lnTo>
                    <a:lnTo>
                      <a:pt x="83" y="194"/>
                    </a:lnTo>
                    <a:lnTo>
                      <a:pt x="56" y="198"/>
                    </a:lnTo>
                    <a:lnTo>
                      <a:pt x="68" y="250"/>
                    </a:lnTo>
                    <a:lnTo>
                      <a:pt x="63" y="264"/>
                    </a:lnTo>
                    <a:lnTo>
                      <a:pt x="76" y="269"/>
                    </a:lnTo>
                    <a:lnTo>
                      <a:pt x="77" y="276"/>
                    </a:lnTo>
                    <a:lnTo>
                      <a:pt x="33" y="307"/>
                    </a:lnTo>
                    <a:lnTo>
                      <a:pt x="42" y="326"/>
                    </a:lnTo>
                    <a:lnTo>
                      <a:pt x="30" y="341"/>
                    </a:lnTo>
                    <a:lnTo>
                      <a:pt x="37" y="354"/>
                    </a:lnTo>
                    <a:lnTo>
                      <a:pt x="38" y="366"/>
                    </a:lnTo>
                    <a:lnTo>
                      <a:pt x="14" y="390"/>
                    </a:lnTo>
                    <a:lnTo>
                      <a:pt x="0" y="391"/>
                    </a:lnTo>
                    <a:lnTo>
                      <a:pt x="9" y="410"/>
                    </a:lnTo>
                    <a:lnTo>
                      <a:pt x="30" y="421"/>
                    </a:lnTo>
                    <a:lnTo>
                      <a:pt x="25" y="435"/>
                    </a:lnTo>
                    <a:lnTo>
                      <a:pt x="33" y="45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2" name="Freeform 457">
                <a:extLst>
                  <a:ext uri="{FF2B5EF4-FFF2-40B4-BE49-F238E27FC236}">
                    <a16:creationId xmlns:a16="http://schemas.microsoft.com/office/drawing/2014/main" id="{ACA3EE0C-E8E9-5622-54AD-0E4104A409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9" y="2690"/>
                <a:ext cx="188" cy="34"/>
              </a:xfrm>
              <a:custGeom>
                <a:avLst/>
                <a:gdLst>
                  <a:gd name="T0" fmla="*/ 564 w 564"/>
                  <a:gd name="T1" fmla="*/ 21 h 101"/>
                  <a:gd name="T2" fmla="*/ 558 w 564"/>
                  <a:gd name="T3" fmla="*/ 22 h 101"/>
                  <a:gd name="T4" fmla="*/ 531 w 564"/>
                  <a:gd name="T5" fmla="*/ 30 h 101"/>
                  <a:gd name="T6" fmla="*/ 493 w 564"/>
                  <a:gd name="T7" fmla="*/ 55 h 101"/>
                  <a:gd name="T8" fmla="*/ 449 w 564"/>
                  <a:gd name="T9" fmla="*/ 19 h 101"/>
                  <a:gd name="T10" fmla="*/ 434 w 564"/>
                  <a:gd name="T11" fmla="*/ 0 h 101"/>
                  <a:gd name="T12" fmla="*/ 396 w 564"/>
                  <a:gd name="T13" fmla="*/ 23 h 101"/>
                  <a:gd name="T14" fmla="*/ 376 w 564"/>
                  <a:gd name="T15" fmla="*/ 25 h 101"/>
                  <a:gd name="T16" fmla="*/ 329 w 564"/>
                  <a:gd name="T17" fmla="*/ 23 h 101"/>
                  <a:gd name="T18" fmla="*/ 298 w 564"/>
                  <a:gd name="T19" fmla="*/ 53 h 101"/>
                  <a:gd name="T20" fmla="*/ 259 w 564"/>
                  <a:gd name="T21" fmla="*/ 69 h 101"/>
                  <a:gd name="T22" fmla="*/ 206 w 564"/>
                  <a:gd name="T23" fmla="*/ 75 h 101"/>
                  <a:gd name="T24" fmla="*/ 194 w 564"/>
                  <a:gd name="T25" fmla="*/ 90 h 101"/>
                  <a:gd name="T26" fmla="*/ 146 w 564"/>
                  <a:gd name="T27" fmla="*/ 74 h 101"/>
                  <a:gd name="T28" fmla="*/ 124 w 564"/>
                  <a:gd name="T29" fmla="*/ 56 h 101"/>
                  <a:gd name="T30" fmla="*/ 98 w 564"/>
                  <a:gd name="T31" fmla="*/ 64 h 101"/>
                  <a:gd name="T32" fmla="*/ 68 w 564"/>
                  <a:gd name="T33" fmla="*/ 101 h 101"/>
                  <a:gd name="T34" fmla="*/ 61 w 564"/>
                  <a:gd name="T35" fmla="*/ 101 h 101"/>
                  <a:gd name="T36" fmla="*/ 52 w 564"/>
                  <a:gd name="T37" fmla="*/ 82 h 101"/>
                  <a:gd name="T38" fmla="*/ 0 w 564"/>
                  <a:gd name="T39" fmla="*/ 94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64" h="101">
                    <a:moveTo>
                      <a:pt x="564" y="21"/>
                    </a:moveTo>
                    <a:lnTo>
                      <a:pt x="558" y="22"/>
                    </a:lnTo>
                    <a:lnTo>
                      <a:pt x="531" y="30"/>
                    </a:lnTo>
                    <a:lnTo>
                      <a:pt x="493" y="55"/>
                    </a:lnTo>
                    <a:lnTo>
                      <a:pt x="449" y="19"/>
                    </a:lnTo>
                    <a:lnTo>
                      <a:pt x="434" y="0"/>
                    </a:lnTo>
                    <a:lnTo>
                      <a:pt x="396" y="23"/>
                    </a:lnTo>
                    <a:lnTo>
                      <a:pt x="376" y="25"/>
                    </a:lnTo>
                    <a:lnTo>
                      <a:pt x="329" y="23"/>
                    </a:lnTo>
                    <a:lnTo>
                      <a:pt x="298" y="53"/>
                    </a:lnTo>
                    <a:lnTo>
                      <a:pt x="259" y="69"/>
                    </a:lnTo>
                    <a:lnTo>
                      <a:pt x="206" y="75"/>
                    </a:lnTo>
                    <a:lnTo>
                      <a:pt x="194" y="90"/>
                    </a:lnTo>
                    <a:lnTo>
                      <a:pt x="146" y="74"/>
                    </a:lnTo>
                    <a:lnTo>
                      <a:pt x="124" y="56"/>
                    </a:lnTo>
                    <a:lnTo>
                      <a:pt x="98" y="64"/>
                    </a:lnTo>
                    <a:lnTo>
                      <a:pt x="68" y="101"/>
                    </a:lnTo>
                    <a:lnTo>
                      <a:pt x="61" y="101"/>
                    </a:lnTo>
                    <a:lnTo>
                      <a:pt x="52" y="82"/>
                    </a:lnTo>
                    <a:lnTo>
                      <a:pt x="0" y="9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3" name="Freeform 458">
                <a:extLst>
                  <a:ext uri="{FF2B5EF4-FFF2-40B4-BE49-F238E27FC236}">
                    <a16:creationId xmlns:a16="http://schemas.microsoft.com/office/drawing/2014/main" id="{3170A9BD-72E5-42FE-C737-BAE4258635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7" y="2503"/>
                <a:ext cx="26" cy="77"/>
              </a:xfrm>
              <a:custGeom>
                <a:avLst/>
                <a:gdLst>
                  <a:gd name="T0" fmla="*/ 77 w 77"/>
                  <a:gd name="T1" fmla="*/ 0 h 230"/>
                  <a:gd name="T2" fmla="*/ 26 w 77"/>
                  <a:gd name="T3" fmla="*/ 38 h 230"/>
                  <a:gd name="T4" fmla="*/ 13 w 77"/>
                  <a:gd name="T5" fmla="*/ 32 h 230"/>
                  <a:gd name="T6" fmla="*/ 0 w 77"/>
                  <a:gd name="T7" fmla="*/ 34 h 230"/>
                  <a:gd name="T8" fmla="*/ 24 w 77"/>
                  <a:gd name="T9" fmla="*/ 78 h 230"/>
                  <a:gd name="T10" fmla="*/ 20 w 77"/>
                  <a:gd name="T11" fmla="*/ 105 h 230"/>
                  <a:gd name="T12" fmla="*/ 27 w 77"/>
                  <a:gd name="T13" fmla="*/ 118 h 230"/>
                  <a:gd name="T14" fmla="*/ 31 w 77"/>
                  <a:gd name="T15" fmla="*/ 152 h 230"/>
                  <a:gd name="T16" fmla="*/ 53 w 77"/>
                  <a:gd name="T17" fmla="*/ 176 h 230"/>
                  <a:gd name="T18" fmla="*/ 49 w 77"/>
                  <a:gd name="T19" fmla="*/ 210 h 230"/>
                  <a:gd name="T20" fmla="*/ 58 w 77"/>
                  <a:gd name="T21" fmla="*/ 230 h 2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7" h="230">
                    <a:moveTo>
                      <a:pt x="77" y="0"/>
                    </a:moveTo>
                    <a:lnTo>
                      <a:pt x="26" y="38"/>
                    </a:lnTo>
                    <a:lnTo>
                      <a:pt x="13" y="32"/>
                    </a:lnTo>
                    <a:lnTo>
                      <a:pt x="0" y="34"/>
                    </a:lnTo>
                    <a:lnTo>
                      <a:pt x="24" y="78"/>
                    </a:lnTo>
                    <a:lnTo>
                      <a:pt x="20" y="105"/>
                    </a:lnTo>
                    <a:lnTo>
                      <a:pt x="27" y="118"/>
                    </a:lnTo>
                    <a:lnTo>
                      <a:pt x="31" y="152"/>
                    </a:lnTo>
                    <a:lnTo>
                      <a:pt x="53" y="176"/>
                    </a:lnTo>
                    <a:lnTo>
                      <a:pt x="49" y="210"/>
                    </a:lnTo>
                    <a:lnTo>
                      <a:pt x="58" y="23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4" name="Freeform 459">
                <a:extLst>
                  <a:ext uri="{FF2B5EF4-FFF2-40B4-BE49-F238E27FC236}">
                    <a16:creationId xmlns:a16="http://schemas.microsoft.com/office/drawing/2014/main" id="{0DCED03C-06E8-FA51-3D93-E978C57A68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4" y="2576"/>
                <a:ext cx="93" cy="121"/>
              </a:xfrm>
              <a:custGeom>
                <a:avLst/>
                <a:gdLst>
                  <a:gd name="T0" fmla="*/ 277 w 277"/>
                  <a:gd name="T1" fmla="*/ 10 h 363"/>
                  <a:gd name="T2" fmla="*/ 265 w 277"/>
                  <a:gd name="T3" fmla="*/ 23 h 363"/>
                  <a:gd name="T4" fmla="*/ 224 w 277"/>
                  <a:gd name="T5" fmla="*/ 21 h 363"/>
                  <a:gd name="T6" fmla="*/ 178 w 277"/>
                  <a:gd name="T7" fmla="*/ 25 h 363"/>
                  <a:gd name="T8" fmla="*/ 162 w 277"/>
                  <a:gd name="T9" fmla="*/ 0 h 363"/>
                  <a:gd name="T10" fmla="*/ 142 w 277"/>
                  <a:gd name="T11" fmla="*/ 1 h 363"/>
                  <a:gd name="T12" fmla="*/ 137 w 277"/>
                  <a:gd name="T13" fmla="*/ 16 h 363"/>
                  <a:gd name="T14" fmla="*/ 139 w 277"/>
                  <a:gd name="T15" fmla="*/ 42 h 363"/>
                  <a:gd name="T16" fmla="*/ 116 w 277"/>
                  <a:gd name="T17" fmla="*/ 78 h 363"/>
                  <a:gd name="T18" fmla="*/ 138 w 277"/>
                  <a:gd name="T19" fmla="*/ 96 h 363"/>
                  <a:gd name="T20" fmla="*/ 158 w 277"/>
                  <a:gd name="T21" fmla="*/ 94 h 363"/>
                  <a:gd name="T22" fmla="*/ 181 w 277"/>
                  <a:gd name="T23" fmla="*/ 126 h 363"/>
                  <a:gd name="T24" fmla="*/ 167 w 277"/>
                  <a:gd name="T25" fmla="*/ 133 h 363"/>
                  <a:gd name="T26" fmla="*/ 159 w 277"/>
                  <a:gd name="T27" fmla="*/ 182 h 363"/>
                  <a:gd name="T28" fmla="*/ 142 w 277"/>
                  <a:gd name="T29" fmla="*/ 216 h 363"/>
                  <a:gd name="T30" fmla="*/ 103 w 277"/>
                  <a:gd name="T31" fmla="*/ 227 h 363"/>
                  <a:gd name="T32" fmla="*/ 104 w 277"/>
                  <a:gd name="T33" fmla="*/ 241 h 363"/>
                  <a:gd name="T34" fmla="*/ 124 w 277"/>
                  <a:gd name="T35" fmla="*/ 245 h 363"/>
                  <a:gd name="T36" fmla="*/ 127 w 277"/>
                  <a:gd name="T37" fmla="*/ 279 h 363"/>
                  <a:gd name="T38" fmla="*/ 109 w 277"/>
                  <a:gd name="T39" fmla="*/ 293 h 363"/>
                  <a:gd name="T40" fmla="*/ 53 w 277"/>
                  <a:gd name="T41" fmla="*/ 272 h 363"/>
                  <a:gd name="T42" fmla="*/ 49 w 277"/>
                  <a:gd name="T43" fmla="*/ 299 h 363"/>
                  <a:gd name="T44" fmla="*/ 16 w 277"/>
                  <a:gd name="T45" fmla="*/ 316 h 363"/>
                  <a:gd name="T46" fmla="*/ 0 w 277"/>
                  <a:gd name="T47" fmla="*/ 350 h 363"/>
                  <a:gd name="T48" fmla="*/ 1 w 277"/>
                  <a:gd name="T49" fmla="*/ 357 h 363"/>
                  <a:gd name="T50" fmla="*/ 8 w 277"/>
                  <a:gd name="T51" fmla="*/ 363 h 3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277" h="363">
                    <a:moveTo>
                      <a:pt x="277" y="10"/>
                    </a:moveTo>
                    <a:lnTo>
                      <a:pt x="265" y="23"/>
                    </a:lnTo>
                    <a:lnTo>
                      <a:pt x="224" y="21"/>
                    </a:lnTo>
                    <a:lnTo>
                      <a:pt x="178" y="25"/>
                    </a:lnTo>
                    <a:lnTo>
                      <a:pt x="162" y="0"/>
                    </a:lnTo>
                    <a:lnTo>
                      <a:pt x="142" y="1"/>
                    </a:lnTo>
                    <a:lnTo>
                      <a:pt x="137" y="16"/>
                    </a:lnTo>
                    <a:lnTo>
                      <a:pt x="139" y="42"/>
                    </a:lnTo>
                    <a:lnTo>
                      <a:pt x="116" y="78"/>
                    </a:lnTo>
                    <a:lnTo>
                      <a:pt x="138" y="96"/>
                    </a:lnTo>
                    <a:lnTo>
                      <a:pt x="158" y="94"/>
                    </a:lnTo>
                    <a:lnTo>
                      <a:pt x="181" y="126"/>
                    </a:lnTo>
                    <a:lnTo>
                      <a:pt x="167" y="133"/>
                    </a:lnTo>
                    <a:lnTo>
                      <a:pt x="159" y="182"/>
                    </a:lnTo>
                    <a:lnTo>
                      <a:pt x="142" y="216"/>
                    </a:lnTo>
                    <a:lnTo>
                      <a:pt x="103" y="227"/>
                    </a:lnTo>
                    <a:lnTo>
                      <a:pt x="104" y="241"/>
                    </a:lnTo>
                    <a:lnTo>
                      <a:pt x="124" y="245"/>
                    </a:lnTo>
                    <a:lnTo>
                      <a:pt x="127" y="279"/>
                    </a:lnTo>
                    <a:lnTo>
                      <a:pt x="109" y="293"/>
                    </a:lnTo>
                    <a:lnTo>
                      <a:pt x="53" y="272"/>
                    </a:lnTo>
                    <a:lnTo>
                      <a:pt x="49" y="299"/>
                    </a:lnTo>
                    <a:lnTo>
                      <a:pt x="16" y="316"/>
                    </a:lnTo>
                    <a:lnTo>
                      <a:pt x="0" y="350"/>
                    </a:lnTo>
                    <a:lnTo>
                      <a:pt x="1" y="357"/>
                    </a:lnTo>
                    <a:lnTo>
                      <a:pt x="8" y="36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5" name="Freeform 460">
                <a:extLst>
                  <a:ext uri="{FF2B5EF4-FFF2-40B4-BE49-F238E27FC236}">
                    <a16:creationId xmlns:a16="http://schemas.microsoft.com/office/drawing/2014/main" id="{ECB8AF67-9AF0-568E-2BBA-5D3896F0D3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7" y="2576"/>
                <a:ext cx="225" cy="70"/>
              </a:xfrm>
              <a:custGeom>
                <a:avLst/>
                <a:gdLst>
                  <a:gd name="T0" fmla="*/ 0 w 677"/>
                  <a:gd name="T1" fmla="*/ 12 h 211"/>
                  <a:gd name="T2" fmla="*/ 53 w 677"/>
                  <a:gd name="T3" fmla="*/ 0 h 211"/>
                  <a:gd name="T4" fmla="*/ 54 w 677"/>
                  <a:gd name="T5" fmla="*/ 13 h 211"/>
                  <a:gd name="T6" fmla="*/ 22 w 677"/>
                  <a:gd name="T7" fmla="*/ 36 h 211"/>
                  <a:gd name="T8" fmla="*/ 46 w 677"/>
                  <a:gd name="T9" fmla="*/ 74 h 211"/>
                  <a:gd name="T10" fmla="*/ 87 w 677"/>
                  <a:gd name="T11" fmla="*/ 91 h 211"/>
                  <a:gd name="T12" fmla="*/ 103 w 677"/>
                  <a:gd name="T13" fmla="*/ 116 h 211"/>
                  <a:gd name="T14" fmla="*/ 119 w 677"/>
                  <a:gd name="T15" fmla="*/ 135 h 211"/>
                  <a:gd name="T16" fmla="*/ 153 w 677"/>
                  <a:gd name="T17" fmla="*/ 138 h 211"/>
                  <a:gd name="T18" fmla="*/ 164 w 677"/>
                  <a:gd name="T19" fmla="*/ 123 h 211"/>
                  <a:gd name="T20" fmla="*/ 191 w 677"/>
                  <a:gd name="T21" fmla="*/ 114 h 211"/>
                  <a:gd name="T22" fmla="*/ 193 w 677"/>
                  <a:gd name="T23" fmla="*/ 141 h 211"/>
                  <a:gd name="T24" fmla="*/ 183 w 677"/>
                  <a:gd name="T25" fmla="*/ 175 h 211"/>
                  <a:gd name="T26" fmla="*/ 218 w 677"/>
                  <a:gd name="T27" fmla="*/ 192 h 211"/>
                  <a:gd name="T28" fmla="*/ 240 w 677"/>
                  <a:gd name="T29" fmla="*/ 211 h 211"/>
                  <a:gd name="T30" fmla="*/ 316 w 677"/>
                  <a:gd name="T31" fmla="*/ 164 h 211"/>
                  <a:gd name="T32" fmla="*/ 341 w 677"/>
                  <a:gd name="T33" fmla="*/ 134 h 211"/>
                  <a:gd name="T34" fmla="*/ 368 w 677"/>
                  <a:gd name="T35" fmla="*/ 145 h 211"/>
                  <a:gd name="T36" fmla="*/ 385 w 677"/>
                  <a:gd name="T37" fmla="*/ 177 h 211"/>
                  <a:gd name="T38" fmla="*/ 399 w 677"/>
                  <a:gd name="T39" fmla="*/ 189 h 211"/>
                  <a:gd name="T40" fmla="*/ 430 w 677"/>
                  <a:gd name="T41" fmla="*/ 166 h 211"/>
                  <a:gd name="T42" fmla="*/ 414 w 677"/>
                  <a:gd name="T43" fmla="*/ 134 h 211"/>
                  <a:gd name="T44" fmla="*/ 426 w 677"/>
                  <a:gd name="T45" fmla="*/ 113 h 211"/>
                  <a:gd name="T46" fmla="*/ 452 w 677"/>
                  <a:gd name="T47" fmla="*/ 117 h 211"/>
                  <a:gd name="T48" fmla="*/ 476 w 677"/>
                  <a:gd name="T49" fmla="*/ 141 h 211"/>
                  <a:gd name="T50" fmla="*/ 487 w 677"/>
                  <a:gd name="T51" fmla="*/ 120 h 211"/>
                  <a:gd name="T52" fmla="*/ 558 w 677"/>
                  <a:gd name="T53" fmla="*/ 88 h 211"/>
                  <a:gd name="T54" fmla="*/ 592 w 677"/>
                  <a:gd name="T55" fmla="*/ 91 h 211"/>
                  <a:gd name="T56" fmla="*/ 610 w 677"/>
                  <a:gd name="T57" fmla="*/ 76 h 211"/>
                  <a:gd name="T58" fmla="*/ 631 w 677"/>
                  <a:gd name="T59" fmla="*/ 80 h 211"/>
                  <a:gd name="T60" fmla="*/ 677 w 677"/>
                  <a:gd name="T61" fmla="*/ 70 h 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677" h="211">
                    <a:moveTo>
                      <a:pt x="0" y="12"/>
                    </a:moveTo>
                    <a:lnTo>
                      <a:pt x="53" y="0"/>
                    </a:lnTo>
                    <a:lnTo>
                      <a:pt x="54" y="13"/>
                    </a:lnTo>
                    <a:lnTo>
                      <a:pt x="22" y="36"/>
                    </a:lnTo>
                    <a:lnTo>
                      <a:pt x="46" y="74"/>
                    </a:lnTo>
                    <a:lnTo>
                      <a:pt x="87" y="91"/>
                    </a:lnTo>
                    <a:lnTo>
                      <a:pt x="103" y="116"/>
                    </a:lnTo>
                    <a:lnTo>
                      <a:pt x="119" y="135"/>
                    </a:lnTo>
                    <a:lnTo>
                      <a:pt x="153" y="138"/>
                    </a:lnTo>
                    <a:lnTo>
                      <a:pt x="164" y="123"/>
                    </a:lnTo>
                    <a:lnTo>
                      <a:pt x="191" y="114"/>
                    </a:lnTo>
                    <a:lnTo>
                      <a:pt x="193" y="141"/>
                    </a:lnTo>
                    <a:lnTo>
                      <a:pt x="183" y="175"/>
                    </a:lnTo>
                    <a:lnTo>
                      <a:pt x="218" y="192"/>
                    </a:lnTo>
                    <a:lnTo>
                      <a:pt x="240" y="211"/>
                    </a:lnTo>
                    <a:lnTo>
                      <a:pt x="316" y="164"/>
                    </a:lnTo>
                    <a:lnTo>
                      <a:pt x="341" y="134"/>
                    </a:lnTo>
                    <a:lnTo>
                      <a:pt x="368" y="145"/>
                    </a:lnTo>
                    <a:lnTo>
                      <a:pt x="385" y="177"/>
                    </a:lnTo>
                    <a:lnTo>
                      <a:pt x="399" y="189"/>
                    </a:lnTo>
                    <a:lnTo>
                      <a:pt x="430" y="166"/>
                    </a:lnTo>
                    <a:lnTo>
                      <a:pt x="414" y="134"/>
                    </a:lnTo>
                    <a:lnTo>
                      <a:pt x="426" y="113"/>
                    </a:lnTo>
                    <a:lnTo>
                      <a:pt x="452" y="117"/>
                    </a:lnTo>
                    <a:lnTo>
                      <a:pt x="476" y="141"/>
                    </a:lnTo>
                    <a:lnTo>
                      <a:pt x="487" y="120"/>
                    </a:lnTo>
                    <a:lnTo>
                      <a:pt x="558" y="88"/>
                    </a:lnTo>
                    <a:lnTo>
                      <a:pt x="592" y="91"/>
                    </a:lnTo>
                    <a:lnTo>
                      <a:pt x="610" y="76"/>
                    </a:lnTo>
                    <a:lnTo>
                      <a:pt x="631" y="80"/>
                    </a:lnTo>
                    <a:lnTo>
                      <a:pt x="677" y="7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6" name="Freeform 461">
                <a:extLst>
                  <a:ext uri="{FF2B5EF4-FFF2-40B4-BE49-F238E27FC236}">
                    <a16:creationId xmlns:a16="http://schemas.microsoft.com/office/drawing/2014/main" id="{BFA33D5C-2F1C-6E6E-19DF-4412C4C517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7" y="2697"/>
                <a:ext cx="54" cy="107"/>
              </a:xfrm>
              <a:custGeom>
                <a:avLst/>
                <a:gdLst>
                  <a:gd name="T0" fmla="*/ 163 w 163"/>
                  <a:gd name="T1" fmla="*/ 321 h 321"/>
                  <a:gd name="T2" fmla="*/ 117 w 163"/>
                  <a:gd name="T3" fmla="*/ 318 h 321"/>
                  <a:gd name="T4" fmla="*/ 139 w 163"/>
                  <a:gd name="T5" fmla="*/ 269 h 321"/>
                  <a:gd name="T6" fmla="*/ 118 w 163"/>
                  <a:gd name="T7" fmla="*/ 257 h 321"/>
                  <a:gd name="T8" fmla="*/ 131 w 163"/>
                  <a:gd name="T9" fmla="*/ 250 h 321"/>
                  <a:gd name="T10" fmla="*/ 108 w 163"/>
                  <a:gd name="T11" fmla="*/ 218 h 321"/>
                  <a:gd name="T12" fmla="*/ 118 w 163"/>
                  <a:gd name="T13" fmla="*/ 191 h 321"/>
                  <a:gd name="T14" fmla="*/ 89 w 163"/>
                  <a:gd name="T15" fmla="*/ 167 h 321"/>
                  <a:gd name="T16" fmla="*/ 76 w 163"/>
                  <a:gd name="T17" fmla="*/ 168 h 321"/>
                  <a:gd name="T18" fmla="*/ 47 w 163"/>
                  <a:gd name="T19" fmla="*/ 150 h 321"/>
                  <a:gd name="T20" fmla="*/ 15 w 163"/>
                  <a:gd name="T21" fmla="*/ 160 h 321"/>
                  <a:gd name="T22" fmla="*/ 6 w 163"/>
                  <a:gd name="T23" fmla="*/ 148 h 321"/>
                  <a:gd name="T24" fmla="*/ 13 w 163"/>
                  <a:gd name="T25" fmla="*/ 133 h 321"/>
                  <a:gd name="T26" fmla="*/ 61 w 163"/>
                  <a:gd name="T27" fmla="*/ 82 h 321"/>
                  <a:gd name="T28" fmla="*/ 57 w 163"/>
                  <a:gd name="T29" fmla="*/ 42 h 321"/>
                  <a:gd name="T30" fmla="*/ 77 w 163"/>
                  <a:gd name="T31" fmla="*/ 40 h 321"/>
                  <a:gd name="T32" fmla="*/ 90 w 163"/>
                  <a:gd name="T33" fmla="*/ 25 h 321"/>
                  <a:gd name="T34" fmla="*/ 61 w 163"/>
                  <a:gd name="T35" fmla="*/ 15 h 321"/>
                  <a:gd name="T36" fmla="*/ 9 w 163"/>
                  <a:gd name="T37" fmla="*/ 33 h 321"/>
                  <a:gd name="T38" fmla="*/ 6 w 163"/>
                  <a:gd name="T39" fmla="*/ 0 h 321"/>
                  <a:gd name="T40" fmla="*/ 0 w 163"/>
                  <a:gd name="T41" fmla="*/ 0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63" h="321">
                    <a:moveTo>
                      <a:pt x="163" y="321"/>
                    </a:moveTo>
                    <a:lnTo>
                      <a:pt x="117" y="318"/>
                    </a:lnTo>
                    <a:lnTo>
                      <a:pt x="139" y="269"/>
                    </a:lnTo>
                    <a:lnTo>
                      <a:pt x="118" y="257"/>
                    </a:lnTo>
                    <a:lnTo>
                      <a:pt x="131" y="250"/>
                    </a:lnTo>
                    <a:lnTo>
                      <a:pt x="108" y="218"/>
                    </a:lnTo>
                    <a:lnTo>
                      <a:pt x="118" y="191"/>
                    </a:lnTo>
                    <a:lnTo>
                      <a:pt x="89" y="167"/>
                    </a:lnTo>
                    <a:lnTo>
                      <a:pt x="76" y="168"/>
                    </a:lnTo>
                    <a:lnTo>
                      <a:pt x="47" y="150"/>
                    </a:lnTo>
                    <a:lnTo>
                      <a:pt x="15" y="160"/>
                    </a:lnTo>
                    <a:lnTo>
                      <a:pt x="6" y="148"/>
                    </a:lnTo>
                    <a:lnTo>
                      <a:pt x="13" y="133"/>
                    </a:lnTo>
                    <a:lnTo>
                      <a:pt x="61" y="82"/>
                    </a:lnTo>
                    <a:lnTo>
                      <a:pt x="57" y="42"/>
                    </a:lnTo>
                    <a:lnTo>
                      <a:pt x="77" y="40"/>
                    </a:lnTo>
                    <a:lnTo>
                      <a:pt x="90" y="25"/>
                    </a:lnTo>
                    <a:lnTo>
                      <a:pt x="61" y="15"/>
                    </a:lnTo>
                    <a:lnTo>
                      <a:pt x="9" y="33"/>
                    </a:lnTo>
                    <a:lnTo>
                      <a:pt x="6" y="0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7" name="Freeform 462">
                <a:extLst>
                  <a:ext uri="{FF2B5EF4-FFF2-40B4-BE49-F238E27FC236}">
                    <a16:creationId xmlns:a16="http://schemas.microsoft.com/office/drawing/2014/main" id="{EE97AB22-E3AB-E6F1-7624-B99DD1D004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6" y="2667"/>
                <a:ext cx="126" cy="92"/>
              </a:xfrm>
              <a:custGeom>
                <a:avLst/>
                <a:gdLst>
                  <a:gd name="T0" fmla="*/ 376 w 376"/>
                  <a:gd name="T1" fmla="*/ 14 h 276"/>
                  <a:gd name="T2" fmla="*/ 356 w 376"/>
                  <a:gd name="T3" fmla="*/ 16 h 276"/>
                  <a:gd name="T4" fmla="*/ 307 w 376"/>
                  <a:gd name="T5" fmla="*/ 0 h 276"/>
                  <a:gd name="T6" fmla="*/ 301 w 376"/>
                  <a:gd name="T7" fmla="*/ 8 h 276"/>
                  <a:gd name="T8" fmla="*/ 316 w 376"/>
                  <a:gd name="T9" fmla="*/ 20 h 276"/>
                  <a:gd name="T10" fmla="*/ 309 w 376"/>
                  <a:gd name="T11" fmla="*/ 28 h 276"/>
                  <a:gd name="T12" fmla="*/ 248 w 376"/>
                  <a:gd name="T13" fmla="*/ 19 h 276"/>
                  <a:gd name="T14" fmla="*/ 252 w 376"/>
                  <a:gd name="T15" fmla="*/ 59 h 276"/>
                  <a:gd name="T16" fmla="*/ 224 w 376"/>
                  <a:gd name="T17" fmla="*/ 41 h 276"/>
                  <a:gd name="T18" fmla="*/ 206 w 376"/>
                  <a:gd name="T19" fmla="*/ 70 h 276"/>
                  <a:gd name="T20" fmla="*/ 171 w 376"/>
                  <a:gd name="T21" fmla="*/ 53 h 276"/>
                  <a:gd name="T22" fmla="*/ 104 w 376"/>
                  <a:gd name="T23" fmla="*/ 47 h 276"/>
                  <a:gd name="T24" fmla="*/ 97 w 376"/>
                  <a:gd name="T25" fmla="*/ 60 h 276"/>
                  <a:gd name="T26" fmla="*/ 106 w 376"/>
                  <a:gd name="T27" fmla="*/ 79 h 276"/>
                  <a:gd name="T28" fmla="*/ 101 w 376"/>
                  <a:gd name="T29" fmla="*/ 101 h 276"/>
                  <a:gd name="T30" fmla="*/ 115 w 376"/>
                  <a:gd name="T31" fmla="*/ 106 h 276"/>
                  <a:gd name="T32" fmla="*/ 137 w 376"/>
                  <a:gd name="T33" fmla="*/ 124 h 276"/>
                  <a:gd name="T34" fmla="*/ 126 w 376"/>
                  <a:gd name="T35" fmla="*/ 151 h 276"/>
                  <a:gd name="T36" fmla="*/ 94 w 376"/>
                  <a:gd name="T37" fmla="*/ 168 h 276"/>
                  <a:gd name="T38" fmla="*/ 96 w 376"/>
                  <a:gd name="T39" fmla="*/ 188 h 276"/>
                  <a:gd name="T40" fmla="*/ 76 w 376"/>
                  <a:gd name="T41" fmla="*/ 190 h 276"/>
                  <a:gd name="T42" fmla="*/ 66 w 376"/>
                  <a:gd name="T43" fmla="*/ 224 h 276"/>
                  <a:gd name="T44" fmla="*/ 19 w 376"/>
                  <a:gd name="T45" fmla="*/ 222 h 276"/>
                  <a:gd name="T46" fmla="*/ 5 w 376"/>
                  <a:gd name="T47" fmla="*/ 230 h 276"/>
                  <a:gd name="T48" fmla="*/ 0 w 376"/>
                  <a:gd name="T49" fmla="*/ 238 h 276"/>
                  <a:gd name="T50" fmla="*/ 29 w 376"/>
                  <a:gd name="T51" fmla="*/ 254 h 276"/>
                  <a:gd name="T52" fmla="*/ 23 w 376"/>
                  <a:gd name="T53" fmla="*/ 268 h 276"/>
                  <a:gd name="T54" fmla="*/ 17 w 376"/>
                  <a:gd name="T55" fmla="*/ 276 h 2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76" h="276">
                    <a:moveTo>
                      <a:pt x="376" y="14"/>
                    </a:moveTo>
                    <a:lnTo>
                      <a:pt x="356" y="16"/>
                    </a:lnTo>
                    <a:lnTo>
                      <a:pt x="307" y="0"/>
                    </a:lnTo>
                    <a:lnTo>
                      <a:pt x="301" y="8"/>
                    </a:lnTo>
                    <a:lnTo>
                      <a:pt x="316" y="20"/>
                    </a:lnTo>
                    <a:lnTo>
                      <a:pt x="309" y="28"/>
                    </a:lnTo>
                    <a:lnTo>
                      <a:pt x="248" y="19"/>
                    </a:lnTo>
                    <a:lnTo>
                      <a:pt x="252" y="59"/>
                    </a:lnTo>
                    <a:lnTo>
                      <a:pt x="224" y="41"/>
                    </a:lnTo>
                    <a:lnTo>
                      <a:pt x="206" y="70"/>
                    </a:lnTo>
                    <a:lnTo>
                      <a:pt x="171" y="53"/>
                    </a:lnTo>
                    <a:lnTo>
                      <a:pt x="104" y="47"/>
                    </a:lnTo>
                    <a:lnTo>
                      <a:pt x="97" y="60"/>
                    </a:lnTo>
                    <a:lnTo>
                      <a:pt x="106" y="79"/>
                    </a:lnTo>
                    <a:lnTo>
                      <a:pt x="101" y="101"/>
                    </a:lnTo>
                    <a:lnTo>
                      <a:pt x="115" y="106"/>
                    </a:lnTo>
                    <a:lnTo>
                      <a:pt x="137" y="124"/>
                    </a:lnTo>
                    <a:lnTo>
                      <a:pt x="126" y="151"/>
                    </a:lnTo>
                    <a:lnTo>
                      <a:pt x="94" y="168"/>
                    </a:lnTo>
                    <a:lnTo>
                      <a:pt x="96" y="188"/>
                    </a:lnTo>
                    <a:lnTo>
                      <a:pt x="76" y="190"/>
                    </a:lnTo>
                    <a:lnTo>
                      <a:pt x="66" y="224"/>
                    </a:lnTo>
                    <a:lnTo>
                      <a:pt x="19" y="222"/>
                    </a:lnTo>
                    <a:lnTo>
                      <a:pt x="5" y="230"/>
                    </a:lnTo>
                    <a:lnTo>
                      <a:pt x="0" y="238"/>
                    </a:lnTo>
                    <a:lnTo>
                      <a:pt x="29" y="254"/>
                    </a:lnTo>
                    <a:lnTo>
                      <a:pt x="23" y="268"/>
                    </a:lnTo>
                    <a:lnTo>
                      <a:pt x="17" y="27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8" name="Freeform 463">
                <a:extLst>
                  <a:ext uri="{FF2B5EF4-FFF2-40B4-BE49-F238E27FC236}">
                    <a16:creationId xmlns:a16="http://schemas.microsoft.com/office/drawing/2014/main" id="{EB5226EB-0341-87AB-BD06-E3679C2F2E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1" y="2759"/>
                <a:ext cx="171" cy="54"/>
              </a:xfrm>
              <a:custGeom>
                <a:avLst/>
                <a:gdLst>
                  <a:gd name="T0" fmla="*/ 0 w 512"/>
                  <a:gd name="T1" fmla="*/ 135 h 161"/>
                  <a:gd name="T2" fmla="*/ 87 w 512"/>
                  <a:gd name="T3" fmla="*/ 120 h 161"/>
                  <a:gd name="T4" fmla="*/ 112 w 512"/>
                  <a:gd name="T5" fmla="*/ 110 h 161"/>
                  <a:gd name="T6" fmla="*/ 134 w 512"/>
                  <a:gd name="T7" fmla="*/ 122 h 161"/>
                  <a:gd name="T8" fmla="*/ 166 w 512"/>
                  <a:gd name="T9" fmla="*/ 106 h 161"/>
                  <a:gd name="T10" fmla="*/ 217 w 512"/>
                  <a:gd name="T11" fmla="*/ 141 h 161"/>
                  <a:gd name="T12" fmla="*/ 218 w 512"/>
                  <a:gd name="T13" fmla="*/ 155 h 161"/>
                  <a:gd name="T14" fmla="*/ 225 w 512"/>
                  <a:gd name="T15" fmla="*/ 161 h 161"/>
                  <a:gd name="T16" fmla="*/ 263 w 512"/>
                  <a:gd name="T17" fmla="*/ 144 h 161"/>
                  <a:gd name="T18" fmla="*/ 276 w 512"/>
                  <a:gd name="T19" fmla="*/ 129 h 161"/>
                  <a:gd name="T20" fmla="*/ 334 w 512"/>
                  <a:gd name="T21" fmla="*/ 110 h 161"/>
                  <a:gd name="T22" fmla="*/ 333 w 512"/>
                  <a:gd name="T23" fmla="*/ 90 h 161"/>
                  <a:gd name="T24" fmla="*/ 305 w 512"/>
                  <a:gd name="T25" fmla="*/ 86 h 161"/>
                  <a:gd name="T26" fmla="*/ 291 w 512"/>
                  <a:gd name="T27" fmla="*/ 74 h 161"/>
                  <a:gd name="T28" fmla="*/ 310 w 512"/>
                  <a:gd name="T29" fmla="*/ 66 h 161"/>
                  <a:gd name="T30" fmla="*/ 337 w 512"/>
                  <a:gd name="T31" fmla="*/ 70 h 161"/>
                  <a:gd name="T32" fmla="*/ 341 w 512"/>
                  <a:gd name="T33" fmla="*/ 43 h 161"/>
                  <a:gd name="T34" fmla="*/ 347 w 512"/>
                  <a:gd name="T35" fmla="*/ 35 h 161"/>
                  <a:gd name="T36" fmla="*/ 416 w 512"/>
                  <a:gd name="T37" fmla="*/ 49 h 161"/>
                  <a:gd name="T38" fmla="*/ 439 w 512"/>
                  <a:gd name="T39" fmla="*/ 13 h 161"/>
                  <a:gd name="T40" fmla="*/ 460 w 512"/>
                  <a:gd name="T41" fmla="*/ 25 h 161"/>
                  <a:gd name="T42" fmla="*/ 492 w 512"/>
                  <a:gd name="T43" fmla="*/ 2 h 161"/>
                  <a:gd name="T44" fmla="*/ 512 w 512"/>
                  <a:gd name="T45" fmla="*/ 0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12" h="161">
                    <a:moveTo>
                      <a:pt x="0" y="135"/>
                    </a:moveTo>
                    <a:lnTo>
                      <a:pt x="87" y="120"/>
                    </a:lnTo>
                    <a:lnTo>
                      <a:pt x="112" y="110"/>
                    </a:lnTo>
                    <a:lnTo>
                      <a:pt x="134" y="122"/>
                    </a:lnTo>
                    <a:lnTo>
                      <a:pt x="166" y="106"/>
                    </a:lnTo>
                    <a:lnTo>
                      <a:pt x="217" y="141"/>
                    </a:lnTo>
                    <a:lnTo>
                      <a:pt x="218" y="155"/>
                    </a:lnTo>
                    <a:lnTo>
                      <a:pt x="225" y="161"/>
                    </a:lnTo>
                    <a:lnTo>
                      <a:pt x="263" y="144"/>
                    </a:lnTo>
                    <a:lnTo>
                      <a:pt x="276" y="129"/>
                    </a:lnTo>
                    <a:lnTo>
                      <a:pt x="334" y="110"/>
                    </a:lnTo>
                    <a:lnTo>
                      <a:pt x="333" y="90"/>
                    </a:lnTo>
                    <a:lnTo>
                      <a:pt x="305" y="86"/>
                    </a:lnTo>
                    <a:lnTo>
                      <a:pt x="291" y="74"/>
                    </a:lnTo>
                    <a:lnTo>
                      <a:pt x="310" y="66"/>
                    </a:lnTo>
                    <a:lnTo>
                      <a:pt x="337" y="70"/>
                    </a:lnTo>
                    <a:lnTo>
                      <a:pt x="341" y="43"/>
                    </a:lnTo>
                    <a:lnTo>
                      <a:pt x="347" y="35"/>
                    </a:lnTo>
                    <a:lnTo>
                      <a:pt x="416" y="49"/>
                    </a:lnTo>
                    <a:lnTo>
                      <a:pt x="439" y="13"/>
                    </a:lnTo>
                    <a:lnTo>
                      <a:pt x="460" y="25"/>
                    </a:lnTo>
                    <a:lnTo>
                      <a:pt x="492" y="2"/>
                    </a:lnTo>
                    <a:lnTo>
                      <a:pt x="512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9" name="Freeform 464">
                <a:extLst>
                  <a:ext uri="{FF2B5EF4-FFF2-40B4-BE49-F238E27FC236}">
                    <a16:creationId xmlns:a16="http://schemas.microsoft.com/office/drawing/2014/main" id="{3BD86179-DDCB-C753-4CB7-5BC3D2D052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8" y="2759"/>
                <a:ext cx="137" cy="188"/>
              </a:xfrm>
              <a:custGeom>
                <a:avLst/>
                <a:gdLst>
                  <a:gd name="T0" fmla="*/ 11 w 411"/>
                  <a:gd name="T1" fmla="*/ 0 h 562"/>
                  <a:gd name="T2" fmla="*/ 0 w 411"/>
                  <a:gd name="T3" fmla="*/ 34 h 562"/>
                  <a:gd name="T4" fmla="*/ 17 w 411"/>
                  <a:gd name="T5" fmla="*/ 66 h 562"/>
                  <a:gd name="T6" fmla="*/ 32 w 411"/>
                  <a:gd name="T7" fmla="*/ 85 h 562"/>
                  <a:gd name="T8" fmla="*/ 34 w 411"/>
                  <a:gd name="T9" fmla="*/ 111 h 562"/>
                  <a:gd name="T10" fmla="*/ 77 w 411"/>
                  <a:gd name="T11" fmla="*/ 141 h 562"/>
                  <a:gd name="T12" fmla="*/ 89 w 411"/>
                  <a:gd name="T13" fmla="*/ 194 h 562"/>
                  <a:gd name="T14" fmla="*/ 126 w 411"/>
                  <a:gd name="T15" fmla="*/ 224 h 562"/>
                  <a:gd name="T16" fmla="*/ 121 w 411"/>
                  <a:gd name="T17" fmla="*/ 238 h 562"/>
                  <a:gd name="T18" fmla="*/ 102 w 411"/>
                  <a:gd name="T19" fmla="*/ 253 h 562"/>
                  <a:gd name="T20" fmla="*/ 144 w 411"/>
                  <a:gd name="T21" fmla="*/ 276 h 562"/>
                  <a:gd name="T22" fmla="*/ 146 w 411"/>
                  <a:gd name="T23" fmla="*/ 296 h 562"/>
                  <a:gd name="T24" fmla="*/ 121 w 411"/>
                  <a:gd name="T25" fmla="*/ 312 h 562"/>
                  <a:gd name="T26" fmla="*/ 122 w 411"/>
                  <a:gd name="T27" fmla="*/ 332 h 562"/>
                  <a:gd name="T28" fmla="*/ 201 w 411"/>
                  <a:gd name="T29" fmla="*/ 384 h 562"/>
                  <a:gd name="T30" fmla="*/ 236 w 411"/>
                  <a:gd name="T31" fmla="*/ 395 h 562"/>
                  <a:gd name="T32" fmla="*/ 275 w 411"/>
                  <a:gd name="T33" fmla="*/ 458 h 562"/>
                  <a:gd name="T34" fmla="*/ 304 w 411"/>
                  <a:gd name="T35" fmla="*/ 483 h 562"/>
                  <a:gd name="T36" fmla="*/ 368 w 411"/>
                  <a:gd name="T37" fmla="*/ 510 h 562"/>
                  <a:gd name="T38" fmla="*/ 380 w 411"/>
                  <a:gd name="T39" fmla="*/ 503 h 562"/>
                  <a:gd name="T40" fmla="*/ 391 w 411"/>
                  <a:gd name="T41" fmla="*/ 482 h 562"/>
                  <a:gd name="T42" fmla="*/ 411 w 411"/>
                  <a:gd name="T43" fmla="*/ 479 h 562"/>
                  <a:gd name="T44" fmla="*/ 407 w 411"/>
                  <a:gd name="T45" fmla="*/ 507 h 562"/>
                  <a:gd name="T46" fmla="*/ 390 w 411"/>
                  <a:gd name="T47" fmla="*/ 535 h 562"/>
                  <a:gd name="T48" fmla="*/ 399 w 411"/>
                  <a:gd name="T49" fmla="*/ 562 h 5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11" h="562">
                    <a:moveTo>
                      <a:pt x="11" y="0"/>
                    </a:moveTo>
                    <a:lnTo>
                      <a:pt x="0" y="34"/>
                    </a:lnTo>
                    <a:lnTo>
                      <a:pt x="17" y="66"/>
                    </a:lnTo>
                    <a:lnTo>
                      <a:pt x="32" y="85"/>
                    </a:lnTo>
                    <a:lnTo>
                      <a:pt x="34" y="111"/>
                    </a:lnTo>
                    <a:lnTo>
                      <a:pt x="77" y="141"/>
                    </a:lnTo>
                    <a:lnTo>
                      <a:pt x="89" y="194"/>
                    </a:lnTo>
                    <a:lnTo>
                      <a:pt x="126" y="224"/>
                    </a:lnTo>
                    <a:lnTo>
                      <a:pt x="121" y="238"/>
                    </a:lnTo>
                    <a:lnTo>
                      <a:pt x="102" y="253"/>
                    </a:lnTo>
                    <a:lnTo>
                      <a:pt x="144" y="276"/>
                    </a:lnTo>
                    <a:lnTo>
                      <a:pt x="146" y="296"/>
                    </a:lnTo>
                    <a:lnTo>
                      <a:pt x="121" y="312"/>
                    </a:lnTo>
                    <a:lnTo>
                      <a:pt x="122" y="332"/>
                    </a:lnTo>
                    <a:lnTo>
                      <a:pt x="201" y="384"/>
                    </a:lnTo>
                    <a:lnTo>
                      <a:pt x="236" y="395"/>
                    </a:lnTo>
                    <a:lnTo>
                      <a:pt x="275" y="458"/>
                    </a:lnTo>
                    <a:lnTo>
                      <a:pt x="304" y="483"/>
                    </a:lnTo>
                    <a:lnTo>
                      <a:pt x="368" y="510"/>
                    </a:lnTo>
                    <a:lnTo>
                      <a:pt x="380" y="503"/>
                    </a:lnTo>
                    <a:lnTo>
                      <a:pt x="391" y="482"/>
                    </a:lnTo>
                    <a:lnTo>
                      <a:pt x="411" y="479"/>
                    </a:lnTo>
                    <a:lnTo>
                      <a:pt x="407" y="507"/>
                    </a:lnTo>
                    <a:lnTo>
                      <a:pt x="390" y="535"/>
                    </a:lnTo>
                    <a:lnTo>
                      <a:pt x="399" y="56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0" name="Line 465">
                <a:extLst>
                  <a:ext uri="{FF2B5EF4-FFF2-40B4-BE49-F238E27FC236}">
                    <a16:creationId xmlns:a16="http://schemas.microsoft.com/office/drawing/2014/main" id="{359CF047-183C-5451-EB57-94861D44185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190" y="2424"/>
                <a:ext cx="13" cy="17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1" name="Line 466">
                <a:extLst>
                  <a:ext uri="{FF2B5EF4-FFF2-40B4-BE49-F238E27FC236}">
                    <a16:creationId xmlns:a16="http://schemas.microsoft.com/office/drawing/2014/main" id="{83CF87E3-9E21-66F3-74BC-75BD406B45F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185" y="2416"/>
                <a:ext cx="18" cy="25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2" name="Freeform 467">
                <a:extLst>
                  <a:ext uri="{FF2B5EF4-FFF2-40B4-BE49-F238E27FC236}">
                    <a16:creationId xmlns:a16="http://schemas.microsoft.com/office/drawing/2014/main" id="{45AAE2E5-B4A2-C60B-068C-70D63AEB19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57" y="2212"/>
                <a:ext cx="73" cy="145"/>
              </a:xfrm>
              <a:custGeom>
                <a:avLst/>
                <a:gdLst>
                  <a:gd name="T0" fmla="*/ 217 w 217"/>
                  <a:gd name="T1" fmla="*/ 436 h 436"/>
                  <a:gd name="T2" fmla="*/ 208 w 217"/>
                  <a:gd name="T3" fmla="*/ 424 h 436"/>
                  <a:gd name="T4" fmla="*/ 213 w 217"/>
                  <a:gd name="T5" fmla="*/ 402 h 436"/>
                  <a:gd name="T6" fmla="*/ 169 w 217"/>
                  <a:gd name="T7" fmla="*/ 367 h 436"/>
                  <a:gd name="T8" fmla="*/ 172 w 217"/>
                  <a:gd name="T9" fmla="*/ 319 h 436"/>
                  <a:gd name="T10" fmla="*/ 164 w 217"/>
                  <a:gd name="T11" fmla="*/ 300 h 436"/>
                  <a:gd name="T12" fmla="*/ 189 w 217"/>
                  <a:gd name="T13" fmla="*/ 291 h 436"/>
                  <a:gd name="T14" fmla="*/ 202 w 217"/>
                  <a:gd name="T15" fmla="*/ 277 h 436"/>
                  <a:gd name="T16" fmla="*/ 152 w 217"/>
                  <a:gd name="T17" fmla="*/ 254 h 436"/>
                  <a:gd name="T18" fmla="*/ 134 w 217"/>
                  <a:gd name="T19" fmla="*/ 208 h 436"/>
                  <a:gd name="T20" fmla="*/ 137 w 217"/>
                  <a:gd name="T21" fmla="*/ 168 h 436"/>
                  <a:gd name="T22" fmla="*/ 115 w 217"/>
                  <a:gd name="T23" fmla="*/ 143 h 436"/>
                  <a:gd name="T24" fmla="*/ 97 w 217"/>
                  <a:gd name="T25" fmla="*/ 91 h 436"/>
                  <a:gd name="T26" fmla="*/ 64 w 217"/>
                  <a:gd name="T27" fmla="*/ 88 h 436"/>
                  <a:gd name="T28" fmla="*/ 48 w 217"/>
                  <a:gd name="T29" fmla="*/ 69 h 436"/>
                  <a:gd name="T30" fmla="*/ 0 w 217"/>
                  <a:gd name="T31" fmla="*/ 67 h 436"/>
                  <a:gd name="T32" fmla="*/ 10 w 217"/>
                  <a:gd name="T33" fmla="*/ 20 h 436"/>
                  <a:gd name="T34" fmla="*/ 1 w 217"/>
                  <a:gd name="T35" fmla="*/ 0 h 4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17" h="436">
                    <a:moveTo>
                      <a:pt x="217" y="436"/>
                    </a:moveTo>
                    <a:lnTo>
                      <a:pt x="208" y="424"/>
                    </a:lnTo>
                    <a:lnTo>
                      <a:pt x="213" y="402"/>
                    </a:lnTo>
                    <a:lnTo>
                      <a:pt x="169" y="367"/>
                    </a:lnTo>
                    <a:lnTo>
                      <a:pt x="172" y="319"/>
                    </a:lnTo>
                    <a:lnTo>
                      <a:pt x="164" y="300"/>
                    </a:lnTo>
                    <a:lnTo>
                      <a:pt x="189" y="291"/>
                    </a:lnTo>
                    <a:lnTo>
                      <a:pt x="202" y="277"/>
                    </a:lnTo>
                    <a:lnTo>
                      <a:pt x="152" y="254"/>
                    </a:lnTo>
                    <a:lnTo>
                      <a:pt x="134" y="208"/>
                    </a:lnTo>
                    <a:lnTo>
                      <a:pt x="137" y="168"/>
                    </a:lnTo>
                    <a:lnTo>
                      <a:pt x="115" y="143"/>
                    </a:lnTo>
                    <a:lnTo>
                      <a:pt x="97" y="91"/>
                    </a:lnTo>
                    <a:lnTo>
                      <a:pt x="64" y="88"/>
                    </a:lnTo>
                    <a:lnTo>
                      <a:pt x="48" y="69"/>
                    </a:lnTo>
                    <a:lnTo>
                      <a:pt x="0" y="67"/>
                    </a:lnTo>
                    <a:lnTo>
                      <a:pt x="10" y="20"/>
                    </a:lnTo>
                    <a:lnTo>
                      <a:pt x="1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3" name="Freeform 468">
                <a:extLst>
                  <a:ext uri="{FF2B5EF4-FFF2-40B4-BE49-F238E27FC236}">
                    <a16:creationId xmlns:a16="http://schemas.microsoft.com/office/drawing/2014/main" id="{5402B698-02EB-1521-A2EA-70C50315E2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6" y="2162"/>
                <a:ext cx="162" cy="74"/>
              </a:xfrm>
              <a:custGeom>
                <a:avLst/>
                <a:gdLst>
                  <a:gd name="T0" fmla="*/ 484 w 484"/>
                  <a:gd name="T1" fmla="*/ 150 h 223"/>
                  <a:gd name="T2" fmla="*/ 459 w 484"/>
                  <a:gd name="T3" fmla="*/ 172 h 223"/>
                  <a:gd name="T4" fmla="*/ 450 w 484"/>
                  <a:gd name="T5" fmla="*/ 207 h 223"/>
                  <a:gd name="T6" fmla="*/ 411 w 484"/>
                  <a:gd name="T7" fmla="*/ 223 h 223"/>
                  <a:gd name="T8" fmla="*/ 361 w 484"/>
                  <a:gd name="T9" fmla="*/ 195 h 223"/>
                  <a:gd name="T10" fmla="*/ 346 w 484"/>
                  <a:gd name="T11" fmla="*/ 176 h 223"/>
                  <a:gd name="T12" fmla="*/ 336 w 484"/>
                  <a:gd name="T13" fmla="*/ 137 h 223"/>
                  <a:gd name="T14" fmla="*/ 313 w 484"/>
                  <a:gd name="T15" fmla="*/ 119 h 223"/>
                  <a:gd name="T16" fmla="*/ 293 w 484"/>
                  <a:gd name="T17" fmla="*/ 120 h 223"/>
                  <a:gd name="T18" fmla="*/ 251 w 484"/>
                  <a:gd name="T19" fmla="*/ 98 h 223"/>
                  <a:gd name="T20" fmla="*/ 226 w 484"/>
                  <a:gd name="T21" fmla="*/ 114 h 223"/>
                  <a:gd name="T22" fmla="*/ 191 w 484"/>
                  <a:gd name="T23" fmla="*/ 103 h 223"/>
                  <a:gd name="T24" fmla="*/ 172 w 484"/>
                  <a:gd name="T25" fmla="*/ 112 h 223"/>
                  <a:gd name="T26" fmla="*/ 156 w 484"/>
                  <a:gd name="T27" fmla="*/ 93 h 223"/>
                  <a:gd name="T28" fmla="*/ 143 w 484"/>
                  <a:gd name="T29" fmla="*/ 87 h 223"/>
                  <a:gd name="T30" fmla="*/ 147 w 484"/>
                  <a:gd name="T31" fmla="*/ 54 h 223"/>
                  <a:gd name="T32" fmla="*/ 98 w 484"/>
                  <a:gd name="T33" fmla="*/ 38 h 223"/>
                  <a:gd name="T34" fmla="*/ 96 w 484"/>
                  <a:gd name="T35" fmla="*/ 18 h 223"/>
                  <a:gd name="T36" fmla="*/ 71 w 484"/>
                  <a:gd name="T37" fmla="*/ 34 h 223"/>
                  <a:gd name="T38" fmla="*/ 50 w 484"/>
                  <a:gd name="T39" fmla="*/ 22 h 223"/>
                  <a:gd name="T40" fmla="*/ 29 w 484"/>
                  <a:gd name="T41" fmla="*/ 18 h 223"/>
                  <a:gd name="T42" fmla="*/ 28 w 484"/>
                  <a:gd name="T43" fmla="*/ 4 h 223"/>
                  <a:gd name="T44" fmla="*/ 0 w 484"/>
                  <a:gd name="T45" fmla="*/ 0 h 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84" h="223">
                    <a:moveTo>
                      <a:pt x="484" y="150"/>
                    </a:moveTo>
                    <a:lnTo>
                      <a:pt x="459" y="172"/>
                    </a:lnTo>
                    <a:lnTo>
                      <a:pt x="450" y="207"/>
                    </a:lnTo>
                    <a:lnTo>
                      <a:pt x="411" y="223"/>
                    </a:lnTo>
                    <a:lnTo>
                      <a:pt x="361" y="195"/>
                    </a:lnTo>
                    <a:lnTo>
                      <a:pt x="346" y="176"/>
                    </a:lnTo>
                    <a:lnTo>
                      <a:pt x="336" y="137"/>
                    </a:lnTo>
                    <a:lnTo>
                      <a:pt x="313" y="119"/>
                    </a:lnTo>
                    <a:lnTo>
                      <a:pt x="293" y="120"/>
                    </a:lnTo>
                    <a:lnTo>
                      <a:pt x="251" y="98"/>
                    </a:lnTo>
                    <a:lnTo>
                      <a:pt x="226" y="114"/>
                    </a:lnTo>
                    <a:lnTo>
                      <a:pt x="191" y="103"/>
                    </a:lnTo>
                    <a:lnTo>
                      <a:pt x="172" y="112"/>
                    </a:lnTo>
                    <a:lnTo>
                      <a:pt x="156" y="93"/>
                    </a:lnTo>
                    <a:lnTo>
                      <a:pt x="143" y="87"/>
                    </a:lnTo>
                    <a:lnTo>
                      <a:pt x="147" y="54"/>
                    </a:lnTo>
                    <a:lnTo>
                      <a:pt x="98" y="38"/>
                    </a:lnTo>
                    <a:lnTo>
                      <a:pt x="96" y="18"/>
                    </a:lnTo>
                    <a:lnTo>
                      <a:pt x="71" y="34"/>
                    </a:lnTo>
                    <a:lnTo>
                      <a:pt x="50" y="22"/>
                    </a:lnTo>
                    <a:lnTo>
                      <a:pt x="29" y="18"/>
                    </a:lnTo>
                    <a:lnTo>
                      <a:pt x="28" y="4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4" name="Freeform 469">
                <a:extLst>
                  <a:ext uri="{FF2B5EF4-FFF2-40B4-BE49-F238E27FC236}">
                    <a16:creationId xmlns:a16="http://schemas.microsoft.com/office/drawing/2014/main" id="{BB687FBE-86DC-940C-6873-F0FC980275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3" y="2371"/>
                <a:ext cx="214" cy="123"/>
              </a:xfrm>
              <a:custGeom>
                <a:avLst/>
                <a:gdLst>
                  <a:gd name="T0" fmla="*/ 0 w 642"/>
                  <a:gd name="T1" fmla="*/ 369 h 369"/>
                  <a:gd name="T2" fmla="*/ 7 w 642"/>
                  <a:gd name="T3" fmla="*/ 362 h 369"/>
                  <a:gd name="T4" fmla="*/ 4 w 642"/>
                  <a:gd name="T5" fmla="*/ 342 h 369"/>
                  <a:gd name="T6" fmla="*/ 10 w 642"/>
                  <a:gd name="T7" fmla="*/ 328 h 369"/>
                  <a:gd name="T8" fmla="*/ 62 w 642"/>
                  <a:gd name="T9" fmla="*/ 310 h 369"/>
                  <a:gd name="T10" fmla="*/ 103 w 642"/>
                  <a:gd name="T11" fmla="*/ 306 h 369"/>
                  <a:gd name="T12" fmla="*/ 111 w 642"/>
                  <a:gd name="T13" fmla="*/ 332 h 369"/>
                  <a:gd name="T14" fmla="*/ 125 w 642"/>
                  <a:gd name="T15" fmla="*/ 338 h 369"/>
                  <a:gd name="T16" fmla="*/ 145 w 642"/>
                  <a:gd name="T17" fmla="*/ 329 h 369"/>
                  <a:gd name="T18" fmla="*/ 186 w 642"/>
                  <a:gd name="T19" fmla="*/ 339 h 369"/>
                  <a:gd name="T20" fmla="*/ 205 w 642"/>
                  <a:gd name="T21" fmla="*/ 330 h 369"/>
                  <a:gd name="T22" fmla="*/ 231 w 642"/>
                  <a:gd name="T23" fmla="*/ 328 h 369"/>
                  <a:gd name="T24" fmla="*/ 242 w 642"/>
                  <a:gd name="T25" fmla="*/ 287 h 369"/>
                  <a:gd name="T26" fmla="*/ 291 w 642"/>
                  <a:gd name="T27" fmla="*/ 248 h 369"/>
                  <a:gd name="T28" fmla="*/ 288 w 642"/>
                  <a:gd name="T29" fmla="*/ 208 h 369"/>
                  <a:gd name="T30" fmla="*/ 299 w 642"/>
                  <a:gd name="T31" fmla="*/ 181 h 369"/>
                  <a:gd name="T32" fmla="*/ 324 w 642"/>
                  <a:gd name="T33" fmla="*/ 165 h 369"/>
                  <a:gd name="T34" fmla="*/ 332 w 642"/>
                  <a:gd name="T35" fmla="*/ 110 h 369"/>
                  <a:gd name="T36" fmla="*/ 349 w 642"/>
                  <a:gd name="T37" fmla="*/ 81 h 369"/>
                  <a:gd name="T38" fmla="*/ 369 w 642"/>
                  <a:gd name="T39" fmla="*/ 73 h 369"/>
                  <a:gd name="T40" fmla="*/ 386 w 642"/>
                  <a:gd name="T41" fmla="*/ 45 h 369"/>
                  <a:gd name="T42" fmla="*/ 399 w 642"/>
                  <a:gd name="T43" fmla="*/ 37 h 369"/>
                  <a:gd name="T44" fmla="*/ 413 w 642"/>
                  <a:gd name="T45" fmla="*/ 36 h 369"/>
                  <a:gd name="T46" fmla="*/ 436 w 642"/>
                  <a:gd name="T47" fmla="*/ 0 h 369"/>
                  <a:gd name="T48" fmla="*/ 465 w 642"/>
                  <a:gd name="T49" fmla="*/ 25 h 369"/>
                  <a:gd name="T50" fmla="*/ 464 w 642"/>
                  <a:gd name="T51" fmla="*/ 91 h 369"/>
                  <a:gd name="T52" fmla="*/ 497 w 642"/>
                  <a:gd name="T53" fmla="*/ 75 h 369"/>
                  <a:gd name="T54" fmla="*/ 537 w 642"/>
                  <a:gd name="T55" fmla="*/ 78 h 369"/>
                  <a:gd name="T56" fmla="*/ 539 w 642"/>
                  <a:gd name="T57" fmla="*/ 98 h 369"/>
                  <a:gd name="T58" fmla="*/ 558 w 642"/>
                  <a:gd name="T59" fmla="*/ 163 h 369"/>
                  <a:gd name="T60" fmla="*/ 573 w 642"/>
                  <a:gd name="T61" fmla="*/ 175 h 369"/>
                  <a:gd name="T62" fmla="*/ 593 w 642"/>
                  <a:gd name="T63" fmla="*/ 167 h 369"/>
                  <a:gd name="T64" fmla="*/ 601 w 642"/>
                  <a:gd name="T65" fmla="*/ 186 h 369"/>
                  <a:gd name="T66" fmla="*/ 596 w 642"/>
                  <a:gd name="T67" fmla="*/ 200 h 369"/>
                  <a:gd name="T68" fmla="*/ 582 w 642"/>
                  <a:gd name="T69" fmla="*/ 202 h 369"/>
                  <a:gd name="T70" fmla="*/ 597 w 642"/>
                  <a:gd name="T71" fmla="*/ 220 h 369"/>
                  <a:gd name="T72" fmla="*/ 593 w 642"/>
                  <a:gd name="T73" fmla="*/ 241 h 369"/>
                  <a:gd name="T74" fmla="*/ 604 w 642"/>
                  <a:gd name="T75" fmla="*/ 280 h 369"/>
                  <a:gd name="T76" fmla="*/ 620 w 642"/>
                  <a:gd name="T77" fmla="*/ 319 h 369"/>
                  <a:gd name="T78" fmla="*/ 642 w 642"/>
                  <a:gd name="T79" fmla="*/ 337 h 3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642" h="369">
                    <a:moveTo>
                      <a:pt x="0" y="369"/>
                    </a:moveTo>
                    <a:lnTo>
                      <a:pt x="7" y="362"/>
                    </a:lnTo>
                    <a:lnTo>
                      <a:pt x="4" y="342"/>
                    </a:lnTo>
                    <a:lnTo>
                      <a:pt x="10" y="328"/>
                    </a:lnTo>
                    <a:lnTo>
                      <a:pt x="62" y="310"/>
                    </a:lnTo>
                    <a:lnTo>
                      <a:pt x="103" y="306"/>
                    </a:lnTo>
                    <a:lnTo>
                      <a:pt x="111" y="332"/>
                    </a:lnTo>
                    <a:lnTo>
                      <a:pt x="125" y="338"/>
                    </a:lnTo>
                    <a:lnTo>
                      <a:pt x="145" y="329"/>
                    </a:lnTo>
                    <a:lnTo>
                      <a:pt x="186" y="339"/>
                    </a:lnTo>
                    <a:lnTo>
                      <a:pt x="205" y="330"/>
                    </a:lnTo>
                    <a:lnTo>
                      <a:pt x="231" y="328"/>
                    </a:lnTo>
                    <a:lnTo>
                      <a:pt x="242" y="287"/>
                    </a:lnTo>
                    <a:lnTo>
                      <a:pt x="291" y="248"/>
                    </a:lnTo>
                    <a:lnTo>
                      <a:pt x="288" y="208"/>
                    </a:lnTo>
                    <a:lnTo>
                      <a:pt x="299" y="181"/>
                    </a:lnTo>
                    <a:lnTo>
                      <a:pt x="324" y="165"/>
                    </a:lnTo>
                    <a:lnTo>
                      <a:pt x="332" y="110"/>
                    </a:lnTo>
                    <a:lnTo>
                      <a:pt x="349" y="81"/>
                    </a:lnTo>
                    <a:lnTo>
                      <a:pt x="369" y="73"/>
                    </a:lnTo>
                    <a:lnTo>
                      <a:pt x="386" y="45"/>
                    </a:lnTo>
                    <a:lnTo>
                      <a:pt x="399" y="37"/>
                    </a:lnTo>
                    <a:lnTo>
                      <a:pt x="413" y="36"/>
                    </a:lnTo>
                    <a:lnTo>
                      <a:pt x="436" y="0"/>
                    </a:lnTo>
                    <a:lnTo>
                      <a:pt x="465" y="25"/>
                    </a:lnTo>
                    <a:lnTo>
                      <a:pt x="464" y="91"/>
                    </a:lnTo>
                    <a:lnTo>
                      <a:pt x="497" y="75"/>
                    </a:lnTo>
                    <a:lnTo>
                      <a:pt x="537" y="78"/>
                    </a:lnTo>
                    <a:lnTo>
                      <a:pt x="539" y="98"/>
                    </a:lnTo>
                    <a:lnTo>
                      <a:pt x="558" y="163"/>
                    </a:lnTo>
                    <a:lnTo>
                      <a:pt x="573" y="175"/>
                    </a:lnTo>
                    <a:lnTo>
                      <a:pt x="593" y="167"/>
                    </a:lnTo>
                    <a:lnTo>
                      <a:pt x="601" y="186"/>
                    </a:lnTo>
                    <a:lnTo>
                      <a:pt x="596" y="200"/>
                    </a:lnTo>
                    <a:lnTo>
                      <a:pt x="582" y="202"/>
                    </a:lnTo>
                    <a:lnTo>
                      <a:pt x="597" y="220"/>
                    </a:lnTo>
                    <a:lnTo>
                      <a:pt x="593" y="241"/>
                    </a:lnTo>
                    <a:lnTo>
                      <a:pt x="604" y="280"/>
                    </a:lnTo>
                    <a:lnTo>
                      <a:pt x="620" y="319"/>
                    </a:lnTo>
                    <a:lnTo>
                      <a:pt x="642" y="33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5" name="Freeform 470">
                <a:extLst>
                  <a:ext uri="{FF2B5EF4-FFF2-40B4-BE49-F238E27FC236}">
                    <a16:creationId xmlns:a16="http://schemas.microsoft.com/office/drawing/2014/main" id="{F139DDB8-4C4E-CF92-D876-AF85F25F0B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7" y="2357"/>
                <a:ext cx="103" cy="126"/>
              </a:xfrm>
              <a:custGeom>
                <a:avLst/>
                <a:gdLst>
                  <a:gd name="T0" fmla="*/ 0 w 308"/>
                  <a:gd name="T1" fmla="*/ 378 h 378"/>
                  <a:gd name="T2" fmla="*/ 27 w 308"/>
                  <a:gd name="T3" fmla="*/ 302 h 378"/>
                  <a:gd name="T4" fmla="*/ 46 w 308"/>
                  <a:gd name="T5" fmla="*/ 293 h 378"/>
                  <a:gd name="T6" fmla="*/ 38 w 308"/>
                  <a:gd name="T7" fmla="*/ 273 h 378"/>
                  <a:gd name="T8" fmla="*/ 48 w 308"/>
                  <a:gd name="T9" fmla="*/ 246 h 378"/>
                  <a:gd name="T10" fmla="*/ 58 w 308"/>
                  <a:gd name="T11" fmla="*/ 197 h 378"/>
                  <a:gd name="T12" fmla="*/ 74 w 308"/>
                  <a:gd name="T13" fmla="*/ 163 h 378"/>
                  <a:gd name="T14" fmla="*/ 94 w 308"/>
                  <a:gd name="T15" fmla="*/ 160 h 378"/>
                  <a:gd name="T16" fmla="*/ 102 w 308"/>
                  <a:gd name="T17" fmla="*/ 99 h 378"/>
                  <a:gd name="T18" fmla="*/ 127 w 308"/>
                  <a:gd name="T19" fmla="*/ 83 h 378"/>
                  <a:gd name="T20" fmla="*/ 150 w 308"/>
                  <a:gd name="T21" fmla="*/ 115 h 378"/>
                  <a:gd name="T22" fmla="*/ 171 w 308"/>
                  <a:gd name="T23" fmla="*/ 127 h 378"/>
                  <a:gd name="T24" fmla="*/ 203 w 308"/>
                  <a:gd name="T25" fmla="*/ 104 h 378"/>
                  <a:gd name="T26" fmla="*/ 200 w 308"/>
                  <a:gd name="T27" fmla="*/ 77 h 378"/>
                  <a:gd name="T28" fmla="*/ 213 w 308"/>
                  <a:gd name="T29" fmla="*/ 62 h 378"/>
                  <a:gd name="T30" fmla="*/ 217 w 308"/>
                  <a:gd name="T31" fmla="*/ 42 h 378"/>
                  <a:gd name="T32" fmla="*/ 245 w 308"/>
                  <a:gd name="T33" fmla="*/ 53 h 378"/>
                  <a:gd name="T34" fmla="*/ 302 w 308"/>
                  <a:gd name="T35" fmla="*/ 21 h 378"/>
                  <a:gd name="T36" fmla="*/ 308 w 308"/>
                  <a:gd name="T37" fmla="*/ 0 h 3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08" h="378">
                    <a:moveTo>
                      <a:pt x="0" y="378"/>
                    </a:moveTo>
                    <a:lnTo>
                      <a:pt x="27" y="302"/>
                    </a:lnTo>
                    <a:lnTo>
                      <a:pt x="46" y="293"/>
                    </a:lnTo>
                    <a:lnTo>
                      <a:pt x="38" y="273"/>
                    </a:lnTo>
                    <a:lnTo>
                      <a:pt x="48" y="246"/>
                    </a:lnTo>
                    <a:lnTo>
                      <a:pt x="58" y="197"/>
                    </a:lnTo>
                    <a:lnTo>
                      <a:pt x="74" y="163"/>
                    </a:lnTo>
                    <a:lnTo>
                      <a:pt x="94" y="160"/>
                    </a:lnTo>
                    <a:lnTo>
                      <a:pt x="102" y="99"/>
                    </a:lnTo>
                    <a:lnTo>
                      <a:pt x="127" y="83"/>
                    </a:lnTo>
                    <a:lnTo>
                      <a:pt x="150" y="115"/>
                    </a:lnTo>
                    <a:lnTo>
                      <a:pt x="171" y="127"/>
                    </a:lnTo>
                    <a:lnTo>
                      <a:pt x="203" y="104"/>
                    </a:lnTo>
                    <a:lnTo>
                      <a:pt x="200" y="77"/>
                    </a:lnTo>
                    <a:lnTo>
                      <a:pt x="213" y="62"/>
                    </a:lnTo>
                    <a:lnTo>
                      <a:pt x="217" y="42"/>
                    </a:lnTo>
                    <a:lnTo>
                      <a:pt x="245" y="53"/>
                    </a:lnTo>
                    <a:lnTo>
                      <a:pt x="302" y="21"/>
                    </a:lnTo>
                    <a:lnTo>
                      <a:pt x="308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6" name="Line 471">
                <a:extLst>
                  <a:ext uri="{FF2B5EF4-FFF2-40B4-BE49-F238E27FC236}">
                    <a16:creationId xmlns:a16="http://schemas.microsoft.com/office/drawing/2014/main" id="{C6C04B80-306F-497E-D060-C8D12BC0C22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796" y="2137"/>
                <a:ext cx="3" cy="25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7" name="Freeform 472">
                <a:extLst>
                  <a:ext uri="{FF2B5EF4-FFF2-40B4-BE49-F238E27FC236}">
                    <a16:creationId xmlns:a16="http://schemas.microsoft.com/office/drawing/2014/main" id="{203E48EB-4C6C-FD52-BB29-A8A9EE797A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5" y="2185"/>
                <a:ext cx="127" cy="170"/>
              </a:xfrm>
              <a:custGeom>
                <a:avLst/>
                <a:gdLst>
                  <a:gd name="T0" fmla="*/ 349 w 380"/>
                  <a:gd name="T1" fmla="*/ 0 h 510"/>
                  <a:gd name="T2" fmla="*/ 379 w 380"/>
                  <a:gd name="T3" fmla="*/ 25 h 510"/>
                  <a:gd name="T4" fmla="*/ 380 w 380"/>
                  <a:gd name="T5" fmla="*/ 38 h 510"/>
                  <a:gd name="T6" fmla="*/ 341 w 380"/>
                  <a:gd name="T7" fmla="*/ 55 h 510"/>
                  <a:gd name="T8" fmla="*/ 263 w 380"/>
                  <a:gd name="T9" fmla="*/ 9 h 510"/>
                  <a:gd name="T10" fmla="*/ 243 w 380"/>
                  <a:gd name="T11" fmla="*/ 10 h 510"/>
                  <a:gd name="T12" fmla="*/ 252 w 380"/>
                  <a:gd name="T13" fmla="*/ 36 h 510"/>
                  <a:gd name="T14" fmla="*/ 239 w 380"/>
                  <a:gd name="T15" fmla="*/ 105 h 510"/>
                  <a:gd name="T16" fmla="*/ 206 w 380"/>
                  <a:gd name="T17" fmla="*/ 114 h 510"/>
                  <a:gd name="T18" fmla="*/ 189 w 380"/>
                  <a:gd name="T19" fmla="*/ 149 h 510"/>
                  <a:gd name="T20" fmla="*/ 169 w 380"/>
                  <a:gd name="T21" fmla="*/ 151 h 510"/>
                  <a:gd name="T22" fmla="*/ 146 w 380"/>
                  <a:gd name="T23" fmla="*/ 193 h 510"/>
                  <a:gd name="T24" fmla="*/ 109 w 380"/>
                  <a:gd name="T25" fmla="*/ 231 h 510"/>
                  <a:gd name="T26" fmla="*/ 104 w 380"/>
                  <a:gd name="T27" fmla="*/ 245 h 510"/>
                  <a:gd name="T28" fmla="*/ 113 w 380"/>
                  <a:gd name="T29" fmla="*/ 270 h 510"/>
                  <a:gd name="T30" fmla="*/ 135 w 380"/>
                  <a:gd name="T31" fmla="*/ 296 h 510"/>
                  <a:gd name="T32" fmla="*/ 123 w 380"/>
                  <a:gd name="T33" fmla="*/ 303 h 510"/>
                  <a:gd name="T34" fmla="*/ 111 w 380"/>
                  <a:gd name="T35" fmla="*/ 324 h 510"/>
                  <a:gd name="T36" fmla="*/ 97 w 380"/>
                  <a:gd name="T37" fmla="*/ 326 h 510"/>
                  <a:gd name="T38" fmla="*/ 100 w 380"/>
                  <a:gd name="T39" fmla="*/ 346 h 510"/>
                  <a:gd name="T40" fmla="*/ 90 w 380"/>
                  <a:gd name="T41" fmla="*/ 387 h 510"/>
                  <a:gd name="T42" fmla="*/ 63 w 380"/>
                  <a:gd name="T43" fmla="*/ 383 h 510"/>
                  <a:gd name="T44" fmla="*/ 26 w 380"/>
                  <a:gd name="T45" fmla="*/ 420 h 510"/>
                  <a:gd name="T46" fmla="*/ 43 w 380"/>
                  <a:gd name="T47" fmla="*/ 458 h 510"/>
                  <a:gd name="T48" fmla="*/ 58 w 380"/>
                  <a:gd name="T49" fmla="*/ 477 h 510"/>
                  <a:gd name="T50" fmla="*/ 60 w 380"/>
                  <a:gd name="T51" fmla="*/ 497 h 510"/>
                  <a:gd name="T52" fmla="*/ 0 w 380"/>
                  <a:gd name="T53" fmla="*/ 510 h 5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380" h="510">
                    <a:moveTo>
                      <a:pt x="349" y="0"/>
                    </a:moveTo>
                    <a:lnTo>
                      <a:pt x="379" y="25"/>
                    </a:lnTo>
                    <a:lnTo>
                      <a:pt x="380" y="38"/>
                    </a:lnTo>
                    <a:lnTo>
                      <a:pt x="341" y="55"/>
                    </a:lnTo>
                    <a:lnTo>
                      <a:pt x="263" y="9"/>
                    </a:lnTo>
                    <a:lnTo>
                      <a:pt x="243" y="10"/>
                    </a:lnTo>
                    <a:lnTo>
                      <a:pt x="252" y="36"/>
                    </a:lnTo>
                    <a:lnTo>
                      <a:pt x="239" y="105"/>
                    </a:lnTo>
                    <a:lnTo>
                      <a:pt x="206" y="114"/>
                    </a:lnTo>
                    <a:lnTo>
                      <a:pt x="189" y="149"/>
                    </a:lnTo>
                    <a:lnTo>
                      <a:pt x="169" y="151"/>
                    </a:lnTo>
                    <a:lnTo>
                      <a:pt x="146" y="193"/>
                    </a:lnTo>
                    <a:lnTo>
                      <a:pt x="109" y="231"/>
                    </a:lnTo>
                    <a:lnTo>
                      <a:pt x="104" y="245"/>
                    </a:lnTo>
                    <a:lnTo>
                      <a:pt x="113" y="270"/>
                    </a:lnTo>
                    <a:lnTo>
                      <a:pt x="135" y="296"/>
                    </a:lnTo>
                    <a:lnTo>
                      <a:pt x="123" y="303"/>
                    </a:lnTo>
                    <a:lnTo>
                      <a:pt x="111" y="324"/>
                    </a:lnTo>
                    <a:lnTo>
                      <a:pt x="97" y="326"/>
                    </a:lnTo>
                    <a:lnTo>
                      <a:pt x="100" y="346"/>
                    </a:lnTo>
                    <a:lnTo>
                      <a:pt x="90" y="387"/>
                    </a:lnTo>
                    <a:lnTo>
                      <a:pt x="63" y="383"/>
                    </a:lnTo>
                    <a:lnTo>
                      <a:pt x="26" y="420"/>
                    </a:lnTo>
                    <a:lnTo>
                      <a:pt x="43" y="458"/>
                    </a:lnTo>
                    <a:lnTo>
                      <a:pt x="58" y="477"/>
                    </a:lnTo>
                    <a:lnTo>
                      <a:pt x="60" y="497"/>
                    </a:lnTo>
                    <a:lnTo>
                      <a:pt x="0" y="51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8" name="Line 473">
                <a:extLst>
                  <a:ext uri="{FF2B5EF4-FFF2-40B4-BE49-F238E27FC236}">
                    <a16:creationId xmlns:a16="http://schemas.microsoft.com/office/drawing/2014/main" id="{0EE6C37A-194B-EABA-FDF6-3D491A787A6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792" y="2137"/>
                <a:ext cx="7" cy="48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9" name="Line 474">
                <a:extLst>
                  <a:ext uri="{FF2B5EF4-FFF2-40B4-BE49-F238E27FC236}">
                    <a16:creationId xmlns:a16="http://schemas.microsoft.com/office/drawing/2014/main" id="{24C1B573-1BE5-34C9-00C3-9EFB3020599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792" y="2162"/>
                <a:ext cx="4" cy="23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0" name="Freeform 475">
                <a:extLst>
                  <a:ext uri="{FF2B5EF4-FFF2-40B4-BE49-F238E27FC236}">
                    <a16:creationId xmlns:a16="http://schemas.microsoft.com/office/drawing/2014/main" id="{3A292617-BA1C-92BA-2955-9522B2F4FF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5" y="2355"/>
                <a:ext cx="38" cy="139"/>
              </a:xfrm>
              <a:custGeom>
                <a:avLst/>
                <a:gdLst>
                  <a:gd name="T0" fmla="*/ 113 w 113"/>
                  <a:gd name="T1" fmla="*/ 418 h 418"/>
                  <a:gd name="T2" fmla="*/ 84 w 113"/>
                  <a:gd name="T3" fmla="*/ 388 h 418"/>
                  <a:gd name="T4" fmla="*/ 86 w 113"/>
                  <a:gd name="T5" fmla="*/ 340 h 418"/>
                  <a:gd name="T6" fmla="*/ 71 w 113"/>
                  <a:gd name="T7" fmla="*/ 321 h 418"/>
                  <a:gd name="T8" fmla="*/ 57 w 113"/>
                  <a:gd name="T9" fmla="*/ 316 h 418"/>
                  <a:gd name="T10" fmla="*/ 67 w 113"/>
                  <a:gd name="T11" fmla="*/ 281 h 418"/>
                  <a:gd name="T12" fmla="*/ 70 w 113"/>
                  <a:gd name="T13" fmla="*/ 241 h 418"/>
                  <a:gd name="T14" fmla="*/ 83 w 113"/>
                  <a:gd name="T15" fmla="*/ 226 h 418"/>
                  <a:gd name="T16" fmla="*/ 79 w 113"/>
                  <a:gd name="T17" fmla="*/ 194 h 418"/>
                  <a:gd name="T18" fmla="*/ 17 w 113"/>
                  <a:gd name="T19" fmla="*/ 105 h 418"/>
                  <a:gd name="T20" fmla="*/ 15 w 113"/>
                  <a:gd name="T21" fmla="*/ 85 h 418"/>
                  <a:gd name="T22" fmla="*/ 34 w 113"/>
                  <a:gd name="T23" fmla="*/ 70 h 418"/>
                  <a:gd name="T24" fmla="*/ 12 w 113"/>
                  <a:gd name="T25" fmla="*/ 45 h 418"/>
                  <a:gd name="T26" fmla="*/ 10 w 113"/>
                  <a:gd name="T27" fmla="*/ 25 h 418"/>
                  <a:gd name="T28" fmla="*/ 0 w 113"/>
                  <a:gd name="T29" fmla="*/ 0 h 4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13" h="418">
                    <a:moveTo>
                      <a:pt x="113" y="418"/>
                    </a:moveTo>
                    <a:lnTo>
                      <a:pt x="84" y="388"/>
                    </a:lnTo>
                    <a:lnTo>
                      <a:pt x="86" y="340"/>
                    </a:lnTo>
                    <a:lnTo>
                      <a:pt x="71" y="321"/>
                    </a:lnTo>
                    <a:lnTo>
                      <a:pt x="57" y="316"/>
                    </a:lnTo>
                    <a:lnTo>
                      <a:pt x="67" y="281"/>
                    </a:lnTo>
                    <a:lnTo>
                      <a:pt x="70" y="241"/>
                    </a:lnTo>
                    <a:lnTo>
                      <a:pt x="83" y="226"/>
                    </a:lnTo>
                    <a:lnTo>
                      <a:pt x="79" y="194"/>
                    </a:lnTo>
                    <a:lnTo>
                      <a:pt x="17" y="105"/>
                    </a:lnTo>
                    <a:lnTo>
                      <a:pt x="15" y="85"/>
                    </a:lnTo>
                    <a:lnTo>
                      <a:pt x="34" y="70"/>
                    </a:lnTo>
                    <a:lnTo>
                      <a:pt x="12" y="45"/>
                    </a:lnTo>
                    <a:lnTo>
                      <a:pt x="10" y="25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1" name="Freeform 476">
                <a:extLst>
                  <a:ext uri="{FF2B5EF4-FFF2-40B4-BE49-F238E27FC236}">
                    <a16:creationId xmlns:a16="http://schemas.microsoft.com/office/drawing/2014/main" id="{B0A72F29-B04F-7590-A466-55A6236254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3" y="2494"/>
                <a:ext cx="100" cy="105"/>
              </a:xfrm>
              <a:custGeom>
                <a:avLst/>
                <a:gdLst>
                  <a:gd name="T0" fmla="*/ 29 w 301"/>
                  <a:gd name="T1" fmla="*/ 315 h 315"/>
                  <a:gd name="T2" fmla="*/ 53 w 301"/>
                  <a:gd name="T3" fmla="*/ 291 h 315"/>
                  <a:gd name="T4" fmla="*/ 23 w 301"/>
                  <a:gd name="T5" fmla="*/ 248 h 315"/>
                  <a:gd name="T6" fmla="*/ 27 w 301"/>
                  <a:gd name="T7" fmla="*/ 221 h 315"/>
                  <a:gd name="T8" fmla="*/ 4 w 301"/>
                  <a:gd name="T9" fmla="*/ 196 h 315"/>
                  <a:gd name="T10" fmla="*/ 0 w 301"/>
                  <a:gd name="T11" fmla="*/ 149 h 315"/>
                  <a:gd name="T12" fmla="*/ 33 w 301"/>
                  <a:gd name="T13" fmla="*/ 146 h 315"/>
                  <a:gd name="T14" fmla="*/ 38 w 301"/>
                  <a:gd name="T15" fmla="*/ 126 h 315"/>
                  <a:gd name="T16" fmla="*/ 60 w 301"/>
                  <a:gd name="T17" fmla="*/ 137 h 315"/>
                  <a:gd name="T18" fmla="*/ 65 w 301"/>
                  <a:gd name="T19" fmla="*/ 123 h 315"/>
                  <a:gd name="T20" fmla="*/ 97 w 301"/>
                  <a:gd name="T21" fmla="*/ 107 h 315"/>
                  <a:gd name="T22" fmla="*/ 120 w 301"/>
                  <a:gd name="T23" fmla="*/ 71 h 315"/>
                  <a:gd name="T24" fmla="*/ 153 w 301"/>
                  <a:gd name="T25" fmla="*/ 62 h 315"/>
                  <a:gd name="T26" fmla="*/ 178 w 301"/>
                  <a:gd name="T27" fmla="*/ 38 h 315"/>
                  <a:gd name="T28" fmla="*/ 185 w 301"/>
                  <a:gd name="T29" fmla="*/ 51 h 315"/>
                  <a:gd name="T30" fmla="*/ 198 w 301"/>
                  <a:gd name="T31" fmla="*/ 37 h 315"/>
                  <a:gd name="T32" fmla="*/ 219 w 301"/>
                  <a:gd name="T33" fmla="*/ 48 h 315"/>
                  <a:gd name="T34" fmla="*/ 259 w 301"/>
                  <a:gd name="T35" fmla="*/ 45 h 315"/>
                  <a:gd name="T36" fmla="*/ 271 w 301"/>
                  <a:gd name="T37" fmla="*/ 30 h 315"/>
                  <a:gd name="T38" fmla="*/ 291 w 301"/>
                  <a:gd name="T39" fmla="*/ 28 h 315"/>
                  <a:gd name="T40" fmla="*/ 301 w 301"/>
                  <a:gd name="T41" fmla="*/ 0 h 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01" h="315">
                    <a:moveTo>
                      <a:pt x="29" y="315"/>
                    </a:moveTo>
                    <a:lnTo>
                      <a:pt x="53" y="291"/>
                    </a:lnTo>
                    <a:lnTo>
                      <a:pt x="23" y="248"/>
                    </a:lnTo>
                    <a:lnTo>
                      <a:pt x="27" y="221"/>
                    </a:lnTo>
                    <a:lnTo>
                      <a:pt x="4" y="196"/>
                    </a:lnTo>
                    <a:lnTo>
                      <a:pt x="0" y="149"/>
                    </a:lnTo>
                    <a:lnTo>
                      <a:pt x="33" y="146"/>
                    </a:lnTo>
                    <a:lnTo>
                      <a:pt x="38" y="126"/>
                    </a:lnTo>
                    <a:lnTo>
                      <a:pt x="60" y="137"/>
                    </a:lnTo>
                    <a:lnTo>
                      <a:pt x="65" y="123"/>
                    </a:lnTo>
                    <a:lnTo>
                      <a:pt x="97" y="107"/>
                    </a:lnTo>
                    <a:lnTo>
                      <a:pt x="120" y="71"/>
                    </a:lnTo>
                    <a:lnTo>
                      <a:pt x="153" y="62"/>
                    </a:lnTo>
                    <a:lnTo>
                      <a:pt x="178" y="38"/>
                    </a:lnTo>
                    <a:lnTo>
                      <a:pt x="185" y="51"/>
                    </a:lnTo>
                    <a:lnTo>
                      <a:pt x="198" y="37"/>
                    </a:lnTo>
                    <a:lnTo>
                      <a:pt x="219" y="48"/>
                    </a:lnTo>
                    <a:lnTo>
                      <a:pt x="259" y="45"/>
                    </a:lnTo>
                    <a:lnTo>
                      <a:pt x="271" y="30"/>
                    </a:lnTo>
                    <a:lnTo>
                      <a:pt x="291" y="28"/>
                    </a:lnTo>
                    <a:lnTo>
                      <a:pt x="301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2" name="Freeform 477">
                <a:extLst>
                  <a:ext uri="{FF2B5EF4-FFF2-40B4-BE49-F238E27FC236}">
                    <a16:creationId xmlns:a16="http://schemas.microsoft.com/office/drawing/2014/main" id="{4E5767F6-2A3C-9CC3-2ADF-6945309A11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8" y="2599"/>
                <a:ext cx="35" cy="73"/>
              </a:xfrm>
              <a:custGeom>
                <a:avLst/>
                <a:gdLst>
                  <a:gd name="T0" fmla="*/ 100 w 105"/>
                  <a:gd name="T1" fmla="*/ 219 h 219"/>
                  <a:gd name="T2" fmla="*/ 105 w 105"/>
                  <a:gd name="T3" fmla="*/ 205 h 219"/>
                  <a:gd name="T4" fmla="*/ 91 w 105"/>
                  <a:gd name="T5" fmla="*/ 200 h 219"/>
                  <a:gd name="T6" fmla="*/ 89 w 105"/>
                  <a:gd name="T7" fmla="*/ 180 h 219"/>
                  <a:gd name="T8" fmla="*/ 69 w 105"/>
                  <a:gd name="T9" fmla="*/ 182 h 219"/>
                  <a:gd name="T10" fmla="*/ 56 w 105"/>
                  <a:gd name="T11" fmla="*/ 189 h 219"/>
                  <a:gd name="T12" fmla="*/ 48 w 105"/>
                  <a:gd name="T13" fmla="*/ 177 h 219"/>
                  <a:gd name="T14" fmla="*/ 34 w 105"/>
                  <a:gd name="T15" fmla="*/ 172 h 219"/>
                  <a:gd name="T16" fmla="*/ 18 w 105"/>
                  <a:gd name="T17" fmla="*/ 146 h 219"/>
                  <a:gd name="T18" fmla="*/ 62 w 105"/>
                  <a:gd name="T19" fmla="*/ 108 h 219"/>
                  <a:gd name="T20" fmla="*/ 75 w 105"/>
                  <a:gd name="T21" fmla="*/ 107 h 219"/>
                  <a:gd name="T22" fmla="*/ 86 w 105"/>
                  <a:gd name="T23" fmla="*/ 73 h 219"/>
                  <a:gd name="T24" fmla="*/ 25 w 105"/>
                  <a:gd name="T25" fmla="*/ 65 h 219"/>
                  <a:gd name="T26" fmla="*/ 4 w 105"/>
                  <a:gd name="T27" fmla="*/ 53 h 219"/>
                  <a:gd name="T28" fmla="*/ 9 w 105"/>
                  <a:gd name="T29" fmla="*/ 40 h 219"/>
                  <a:gd name="T30" fmla="*/ 0 w 105"/>
                  <a:gd name="T31" fmla="*/ 21 h 219"/>
                  <a:gd name="T32" fmla="*/ 12 w 105"/>
                  <a:gd name="T33" fmla="*/ 0 h 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05" h="219">
                    <a:moveTo>
                      <a:pt x="100" y="219"/>
                    </a:moveTo>
                    <a:lnTo>
                      <a:pt x="105" y="205"/>
                    </a:lnTo>
                    <a:lnTo>
                      <a:pt x="91" y="200"/>
                    </a:lnTo>
                    <a:lnTo>
                      <a:pt x="89" y="180"/>
                    </a:lnTo>
                    <a:lnTo>
                      <a:pt x="69" y="182"/>
                    </a:lnTo>
                    <a:lnTo>
                      <a:pt x="56" y="189"/>
                    </a:lnTo>
                    <a:lnTo>
                      <a:pt x="48" y="177"/>
                    </a:lnTo>
                    <a:lnTo>
                      <a:pt x="34" y="172"/>
                    </a:lnTo>
                    <a:lnTo>
                      <a:pt x="18" y="146"/>
                    </a:lnTo>
                    <a:lnTo>
                      <a:pt x="62" y="108"/>
                    </a:lnTo>
                    <a:lnTo>
                      <a:pt x="75" y="107"/>
                    </a:lnTo>
                    <a:lnTo>
                      <a:pt x="86" y="73"/>
                    </a:lnTo>
                    <a:lnTo>
                      <a:pt x="25" y="65"/>
                    </a:lnTo>
                    <a:lnTo>
                      <a:pt x="4" y="53"/>
                    </a:lnTo>
                    <a:lnTo>
                      <a:pt x="9" y="40"/>
                    </a:lnTo>
                    <a:lnTo>
                      <a:pt x="0" y="21"/>
                    </a:lnTo>
                    <a:lnTo>
                      <a:pt x="12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3" name="Freeform 478">
                <a:extLst>
                  <a:ext uri="{FF2B5EF4-FFF2-40B4-BE49-F238E27FC236}">
                    <a16:creationId xmlns:a16="http://schemas.microsoft.com/office/drawing/2014/main" id="{241E01C8-D656-9B61-E71F-7C458E3F9B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2" y="2655"/>
                <a:ext cx="262" cy="194"/>
              </a:xfrm>
              <a:custGeom>
                <a:avLst/>
                <a:gdLst>
                  <a:gd name="T0" fmla="*/ 787 w 787"/>
                  <a:gd name="T1" fmla="*/ 584 h 584"/>
                  <a:gd name="T2" fmla="*/ 769 w 787"/>
                  <a:gd name="T3" fmla="*/ 531 h 584"/>
                  <a:gd name="T4" fmla="*/ 706 w 787"/>
                  <a:gd name="T5" fmla="*/ 510 h 584"/>
                  <a:gd name="T6" fmla="*/ 628 w 787"/>
                  <a:gd name="T7" fmla="*/ 537 h 584"/>
                  <a:gd name="T8" fmla="*/ 586 w 787"/>
                  <a:gd name="T9" fmla="*/ 515 h 584"/>
                  <a:gd name="T10" fmla="*/ 558 w 787"/>
                  <a:gd name="T11" fmla="*/ 503 h 584"/>
                  <a:gd name="T12" fmla="*/ 489 w 787"/>
                  <a:gd name="T13" fmla="*/ 416 h 584"/>
                  <a:gd name="T14" fmla="*/ 485 w 787"/>
                  <a:gd name="T15" fmla="*/ 369 h 584"/>
                  <a:gd name="T16" fmla="*/ 467 w 787"/>
                  <a:gd name="T17" fmla="*/ 318 h 584"/>
                  <a:gd name="T18" fmla="*/ 431 w 787"/>
                  <a:gd name="T19" fmla="*/ 295 h 584"/>
                  <a:gd name="T20" fmla="*/ 442 w 787"/>
                  <a:gd name="T21" fmla="*/ 260 h 584"/>
                  <a:gd name="T22" fmla="*/ 409 w 787"/>
                  <a:gd name="T23" fmla="*/ 202 h 584"/>
                  <a:gd name="T24" fmla="*/ 386 w 787"/>
                  <a:gd name="T25" fmla="*/ 171 h 584"/>
                  <a:gd name="T26" fmla="*/ 358 w 787"/>
                  <a:gd name="T27" fmla="*/ 160 h 584"/>
                  <a:gd name="T28" fmla="*/ 351 w 787"/>
                  <a:gd name="T29" fmla="*/ 154 h 584"/>
                  <a:gd name="T30" fmla="*/ 292 w 787"/>
                  <a:gd name="T31" fmla="*/ 92 h 584"/>
                  <a:gd name="T32" fmla="*/ 257 w 787"/>
                  <a:gd name="T33" fmla="*/ 83 h 584"/>
                  <a:gd name="T34" fmla="*/ 242 w 787"/>
                  <a:gd name="T35" fmla="*/ 64 h 584"/>
                  <a:gd name="T36" fmla="*/ 188 w 787"/>
                  <a:gd name="T37" fmla="*/ 62 h 584"/>
                  <a:gd name="T38" fmla="*/ 193 w 787"/>
                  <a:gd name="T39" fmla="*/ 41 h 584"/>
                  <a:gd name="T40" fmla="*/ 165 w 787"/>
                  <a:gd name="T41" fmla="*/ 30 h 584"/>
                  <a:gd name="T42" fmla="*/ 128 w 787"/>
                  <a:gd name="T43" fmla="*/ 0 h 584"/>
                  <a:gd name="T44" fmla="*/ 90 w 787"/>
                  <a:gd name="T45" fmla="*/ 17 h 584"/>
                  <a:gd name="T46" fmla="*/ 63 w 787"/>
                  <a:gd name="T47" fmla="*/ 13 h 584"/>
                  <a:gd name="T48" fmla="*/ 0 w 787"/>
                  <a:gd name="T49" fmla="*/ 52 h 5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787" h="584">
                    <a:moveTo>
                      <a:pt x="787" y="584"/>
                    </a:moveTo>
                    <a:lnTo>
                      <a:pt x="769" y="531"/>
                    </a:lnTo>
                    <a:lnTo>
                      <a:pt x="706" y="510"/>
                    </a:lnTo>
                    <a:lnTo>
                      <a:pt x="628" y="537"/>
                    </a:lnTo>
                    <a:lnTo>
                      <a:pt x="586" y="515"/>
                    </a:lnTo>
                    <a:lnTo>
                      <a:pt x="558" y="503"/>
                    </a:lnTo>
                    <a:lnTo>
                      <a:pt x="489" y="416"/>
                    </a:lnTo>
                    <a:lnTo>
                      <a:pt x="485" y="369"/>
                    </a:lnTo>
                    <a:lnTo>
                      <a:pt x="467" y="318"/>
                    </a:lnTo>
                    <a:lnTo>
                      <a:pt x="431" y="295"/>
                    </a:lnTo>
                    <a:lnTo>
                      <a:pt x="442" y="260"/>
                    </a:lnTo>
                    <a:lnTo>
                      <a:pt x="409" y="202"/>
                    </a:lnTo>
                    <a:lnTo>
                      <a:pt x="386" y="171"/>
                    </a:lnTo>
                    <a:lnTo>
                      <a:pt x="358" y="160"/>
                    </a:lnTo>
                    <a:lnTo>
                      <a:pt x="351" y="154"/>
                    </a:lnTo>
                    <a:lnTo>
                      <a:pt x="292" y="92"/>
                    </a:lnTo>
                    <a:lnTo>
                      <a:pt x="257" y="83"/>
                    </a:lnTo>
                    <a:lnTo>
                      <a:pt x="242" y="64"/>
                    </a:lnTo>
                    <a:lnTo>
                      <a:pt x="188" y="62"/>
                    </a:lnTo>
                    <a:lnTo>
                      <a:pt x="193" y="41"/>
                    </a:lnTo>
                    <a:lnTo>
                      <a:pt x="165" y="30"/>
                    </a:lnTo>
                    <a:lnTo>
                      <a:pt x="128" y="0"/>
                    </a:lnTo>
                    <a:lnTo>
                      <a:pt x="90" y="17"/>
                    </a:lnTo>
                    <a:lnTo>
                      <a:pt x="63" y="13"/>
                    </a:lnTo>
                    <a:lnTo>
                      <a:pt x="0" y="5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4" name="Freeform 479">
                <a:extLst>
                  <a:ext uri="{FF2B5EF4-FFF2-40B4-BE49-F238E27FC236}">
                    <a16:creationId xmlns:a16="http://schemas.microsoft.com/office/drawing/2014/main" id="{CF542E3F-E78A-8E3F-C871-C8BA0570D7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7" y="2483"/>
                <a:ext cx="108" cy="183"/>
              </a:xfrm>
              <a:custGeom>
                <a:avLst/>
                <a:gdLst>
                  <a:gd name="T0" fmla="*/ 0 w 325"/>
                  <a:gd name="T1" fmla="*/ 0 h 547"/>
                  <a:gd name="T2" fmla="*/ 75 w 325"/>
                  <a:gd name="T3" fmla="*/ 86 h 547"/>
                  <a:gd name="T4" fmla="*/ 84 w 325"/>
                  <a:gd name="T5" fmla="*/ 106 h 547"/>
                  <a:gd name="T6" fmla="*/ 75 w 325"/>
                  <a:gd name="T7" fmla="*/ 167 h 547"/>
                  <a:gd name="T8" fmla="*/ 128 w 325"/>
                  <a:gd name="T9" fmla="*/ 222 h 547"/>
                  <a:gd name="T10" fmla="*/ 130 w 325"/>
                  <a:gd name="T11" fmla="*/ 250 h 547"/>
                  <a:gd name="T12" fmla="*/ 119 w 325"/>
                  <a:gd name="T13" fmla="*/ 263 h 547"/>
                  <a:gd name="T14" fmla="*/ 127 w 325"/>
                  <a:gd name="T15" fmla="*/ 290 h 547"/>
                  <a:gd name="T16" fmla="*/ 114 w 325"/>
                  <a:gd name="T17" fmla="*/ 298 h 547"/>
                  <a:gd name="T18" fmla="*/ 117 w 325"/>
                  <a:gd name="T19" fmla="*/ 318 h 547"/>
                  <a:gd name="T20" fmla="*/ 127 w 325"/>
                  <a:gd name="T21" fmla="*/ 357 h 547"/>
                  <a:gd name="T22" fmla="*/ 142 w 325"/>
                  <a:gd name="T23" fmla="*/ 369 h 547"/>
                  <a:gd name="T24" fmla="*/ 137 w 325"/>
                  <a:gd name="T25" fmla="*/ 390 h 547"/>
                  <a:gd name="T26" fmla="*/ 120 w 325"/>
                  <a:gd name="T27" fmla="*/ 418 h 547"/>
                  <a:gd name="T28" fmla="*/ 121 w 325"/>
                  <a:gd name="T29" fmla="*/ 438 h 547"/>
                  <a:gd name="T30" fmla="*/ 141 w 325"/>
                  <a:gd name="T31" fmla="*/ 430 h 547"/>
                  <a:gd name="T32" fmla="*/ 150 w 325"/>
                  <a:gd name="T33" fmla="*/ 463 h 547"/>
                  <a:gd name="T34" fmla="*/ 205 w 325"/>
                  <a:gd name="T35" fmla="*/ 477 h 547"/>
                  <a:gd name="T36" fmla="*/ 197 w 325"/>
                  <a:gd name="T37" fmla="*/ 525 h 547"/>
                  <a:gd name="T38" fmla="*/ 262 w 325"/>
                  <a:gd name="T39" fmla="*/ 506 h 547"/>
                  <a:gd name="T40" fmla="*/ 302 w 325"/>
                  <a:gd name="T41" fmla="*/ 508 h 547"/>
                  <a:gd name="T42" fmla="*/ 325 w 325"/>
                  <a:gd name="T43" fmla="*/ 547 h 5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25" h="547">
                    <a:moveTo>
                      <a:pt x="0" y="0"/>
                    </a:moveTo>
                    <a:lnTo>
                      <a:pt x="75" y="86"/>
                    </a:lnTo>
                    <a:lnTo>
                      <a:pt x="84" y="106"/>
                    </a:lnTo>
                    <a:lnTo>
                      <a:pt x="75" y="167"/>
                    </a:lnTo>
                    <a:lnTo>
                      <a:pt x="128" y="222"/>
                    </a:lnTo>
                    <a:lnTo>
                      <a:pt x="130" y="250"/>
                    </a:lnTo>
                    <a:lnTo>
                      <a:pt x="119" y="263"/>
                    </a:lnTo>
                    <a:lnTo>
                      <a:pt x="127" y="290"/>
                    </a:lnTo>
                    <a:lnTo>
                      <a:pt x="114" y="298"/>
                    </a:lnTo>
                    <a:lnTo>
                      <a:pt x="117" y="318"/>
                    </a:lnTo>
                    <a:lnTo>
                      <a:pt x="127" y="357"/>
                    </a:lnTo>
                    <a:lnTo>
                      <a:pt x="142" y="369"/>
                    </a:lnTo>
                    <a:lnTo>
                      <a:pt x="137" y="390"/>
                    </a:lnTo>
                    <a:lnTo>
                      <a:pt x="120" y="418"/>
                    </a:lnTo>
                    <a:lnTo>
                      <a:pt x="121" y="438"/>
                    </a:lnTo>
                    <a:lnTo>
                      <a:pt x="141" y="430"/>
                    </a:lnTo>
                    <a:lnTo>
                      <a:pt x="150" y="463"/>
                    </a:lnTo>
                    <a:lnTo>
                      <a:pt x="205" y="477"/>
                    </a:lnTo>
                    <a:lnTo>
                      <a:pt x="197" y="525"/>
                    </a:lnTo>
                    <a:lnTo>
                      <a:pt x="262" y="506"/>
                    </a:lnTo>
                    <a:lnTo>
                      <a:pt x="302" y="508"/>
                    </a:lnTo>
                    <a:lnTo>
                      <a:pt x="325" y="54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5" name="Freeform 480">
                <a:extLst>
                  <a:ext uri="{FF2B5EF4-FFF2-40B4-BE49-F238E27FC236}">
                    <a16:creationId xmlns:a16="http://schemas.microsoft.com/office/drawing/2014/main" id="{EA4708B8-02AC-6904-4023-033AA4AAAB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7" y="2666"/>
                <a:ext cx="50" cy="98"/>
              </a:xfrm>
              <a:custGeom>
                <a:avLst/>
                <a:gdLst>
                  <a:gd name="T0" fmla="*/ 85 w 149"/>
                  <a:gd name="T1" fmla="*/ 0 h 296"/>
                  <a:gd name="T2" fmla="*/ 54 w 149"/>
                  <a:gd name="T3" fmla="*/ 16 h 296"/>
                  <a:gd name="T4" fmla="*/ 43 w 149"/>
                  <a:gd name="T5" fmla="*/ 44 h 296"/>
                  <a:gd name="T6" fmla="*/ 39 w 149"/>
                  <a:gd name="T7" fmla="*/ 71 h 296"/>
                  <a:gd name="T8" fmla="*/ 0 w 149"/>
                  <a:gd name="T9" fmla="*/ 88 h 296"/>
                  <a:gd name="T10" fmla="*/ 22 w 149"/>
                  <a:gd name="T11" fmla="*/ 113 h 296"/>
                  <a:gd name="T12" fmla="*/ 50 w 149"/>
                  <a:gd name="T13" fmla="*/ 111 h 296"/>
                  <a:gd name="T14" fmla="*/ 65 w 149"/>
                  <a:gd name="T15" fmla="*/ 136 h 296"/>
                  <a:gd name="T16" fmla="*/ 98 w 149"/>
                  <a:gd name="T17" fmla="*/ 133 h 296"/>
                  <a:gd name="T18" fmla="*/ 149 w 149"/>
                  <a:gd name="T19" fmla="*/ 169 h 296"/>
                  <a:gd name="T20" fmla="*/ 145 w 149"/>
                  <a:gd name="T21" fmla="*/ 195 h 296"/>
                  <a:gd name="T22" fmla="*/ 76 w 149"/>
                  <a:gd name="T23" fmla="*/ 255 h 296"/>
                  <a:gd name="T24" fmla="*/ 73 w 149"/>
                  <a:gd name="T25" fmla="*/ 296 h 2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9" h="296">
                    <a:moveTo>
                      <a:pt x="85" y="0"/>
                    </a:moveTo>
                    <a:lnTo>
                      <a:pt x="54" y="16"/>
                    </a:lnTo>
                    <a:lnTo>
                      <a:pt x="43" y="44"/>
                    </a:lnTo>
                    <a:lnTo>
                      <a:pt x="39" y="71"/>
                    </a:lnTo>
                    <a:lnTo>
                      <a:pt x="0" y="88"/>
                    </a:lnTo>
                    <a:lnTo>
                      <a:pt x="22" y="113"/>
                    </a:lnTo>
                    <a:lnTo>
                      <a:pt x="50" y="111"/>
                    </a:lnTo>
                    <a:lnTo>
                      <a:pt x="65" y="136"/>
                    </a:lnTo>
                    <a:lnTo>
                      <a:pt x="98" y="133"/>
                    </a:lnTo>
                    <a:lnTo>
                      <a:pt x="149" y="169"/>
                    </a:lnTo>
                    <a:lnTo>
                      <a:pt x="145" y="195"/>
                    </a:lnTo>
                    <a:lnTo>
                      <a:pt x="76" y="255"/>
                    </a:lnTo>
                    <a:lnTo>
                      <a:pt x="73" y="29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6" name="Freeform 481">
                <a:extLst>
                  <a:ext uri="{FF2B5EF4-FFF2-40B4-BE49-F238E27FC236}">
                    <a16:creationId xmlns:a16="http://schemas.microsoft.com/office/drawing/2014/main" id="{955D6EC2-BED6-7B8E-35BB-77ABBD0A9E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4" y="2764"/>
                <a:ext cx="117" cy="85"/>
              </a:xfrm>
              <a:custGeom>
                <a:avLst/>
                <a:gdLst>
                  <a:gd name="T0" fmla="*/ 352 w 352"/>
                  <a:gd name="T1" fmla="*/ 0 h 255"/>
                  <a:gd name="T2" fmla="*/ 334 w 352"/>
                  <a:gd name="T3" fmla="*/ 21 h 255"/>
                  <a:gd name="T4" fmla="*/ 280 w 352"/>
                  <a:gd name="T5" fmla="*/ 20 h 255"/>
                  <a:gd name="T6" fmla="*/ 257 w 352"/>
                  <a:gd name="T7" fmla="*/ 56 h 255"/>
                  <a:gd name="T8" fmla="*/ 267 w 352"/>
                  <a:gd name="T9" fmla="*/ 95 h 255"/>
                  <a:gd name="T10" fmla="*/ 235 w 352"/>
                  <a:gd name="T11" fmla="*/ 111 h 255"/>
                  <a:gd name="T12" fmla="*/ 175 w 352"/>
                  <a:gd name="T13" fmla="*/ 110 h 255"/>
                  <a:gd name="T14" fmla="*/ 132 w 352"/>
                  <a:gd name="T15" fmla="*/ 94 h 255"/>
                  <a:gd name="T16" fmla="*/ 112 w 352"/>
                  <a:gd name="T17" fmla="*/ 89 h 255"/>
                  <a:gd name="T18" fmla="*/ 95 w 352"/>
                  <a:gd name="T19" fmla="*/ 131 h 255"/>
                  <a:gd name="T20" fmla="*/ 120 w 352"/>
                  <a:gd name="T21" fmla="*/ 169 h 255"/>
                  <a:gd name="T22" fmla="*/ 102 w 352"/>
                  <a:gd name="T23" fmla="*/ 191 h 255"/>
                  <a:gd name="T24" fmla="*/ 105 w 352"/>
                  <a:gd name="T25" fmla="*/ 224 h 255"/>
                  <a:gd name="T26" fmla="*/ 112 w 352"/>
                  <a:gd name="T27" fmla="*/ 237 h 255"/>
                  <a:gd name="T28" fmla="*/ 107 w 352"/>
                  <a:gd name="T29" fmla="*/ 251 h 255"/>
                  <a:gd name="T30" fmla="*/ 81 w 352"/>
                  <a:gd name="T31" fmla="*/ 253 h 255"/>
                  <a:gd name="T32" fmla="*/ 45 w 352"/>
                  <a:gd name="T33" fmla="*/ 237 h 255"/>
                  <a:gd name="T34" fmla="*/ 0 w 352"/>
                  <a:gd name="T35" fmla="*/ 255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52" h="255">
                    <a:moveTo>
                      <a:pt x="352" y="0"/>
                    </a:moveTo>
                    <a:lnTo>
                      <a:pt x="334" y="21"/>
                    </a:lnTo>
                    <a:lnTo>
                      <a:pt x="280" y="20"/>
                    </a:lnTo>
                    <a:lnTo>
                      <a:pt x="257" y="56"/>
                    </a:lnTo>
                    <a:lnTo>
                      <a:pt x="267" y="95"/>
                    </a:lnTo>
                    <a:lnTo>
                      <a:pt x="235" y="111"/>
                    </a:lnTo>
                    <a:lnTo>
                      <a:pt x="175" y="110"/>
                    </a:lnTo>
                    <a:lnTo>
                      <a:pt x="132" y="94"/>
                    </a:lnTo>
                    <a:lnTo>
                      <a:pt x="112" y="89"/>
                    </a:lnTo>
                    <a:lnTo>
                      <a:pt x="95" y="131"/>
                    </a:lnTo>
                    <a:lnTo>
                      <a:pt x="120" y="169"/>
                    </a:lnTo>
                    <a:lnTo>
                      <a:pt x="102" y="191"/>
                    </a:lnTo>
                    <a:lnTo>
                      <a:pt x="105" y="224"/>
                    </a:lnTo>
                    <a:lnTo>
                      <a:pt x="112" y="237"/>
                    </a:lnTo>
                    <a:lnTo>
                      <a:pt x="107" y="251"/>
                    </a:lnTo>
                    <a:lnTo>
                      <a:pt x="81" y="253"/>
                    </a:lnTo>
                    <a:lnTo>
                      <a:pt x="45" y="237"/>
                    </a:lnTo>
                    <a:lnTo>
                      <a:pt x="0" y="25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7" name="Freeform 482">
                <a:extLst>
                  <a:ext uri="{FF2B5EF4-FFF2-40B4-BE49-F238E27FC236}">
                    <a16:creationId xmlns:a16="http://schemas.microsoft.com/office/drawing/2014/main" id="{5896CD3E-DA31-AF30-FDD3-17B9E5D98D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2" y="2849"/>
                <a:ext cx="102" cy="104"/>
              </a:xfrm>
              <a:custGeom>
                <a:avLst/>
                <a:gdLst>
                  <a:gd name="T0" fmla="*/ 0 w 306"/>
                  <a:gd name="T1" fmla="*/ 310 h 310"/>
                  <a:gd name="T2" fmla="*/ 44 w 306"/>
                  <a:gd name="T3" fmla="*/ 285 h 310"/>
                  <a:gd name="T4" fmla="*/ 62 w 306"/>
                  <a:gd name="T5" fmla="*/ 257 h 310"/>
                  <a:gd name="T6" fmla="*/ 82 w 306"/>
                  <a:gd name="T7" fmla="*/ 262 h 310"/>
                  <a:gd name="T8" fmla="*/ 79 w 306"/>
                  <a:gd name="T9" fmla="*/ 228 h 310"/>
                  <a:gd name="T10" fmla="*/ 82 w 306"/>
                  <a:gd name="T11" fmla="*/ 195 h 310"/>
                  <a:gd name="T12" fmla="*/ 44 w 306"/>
                  <a:gd name="T13" fmla="*/ 144 h 310"/>
                  <a:gd name="T14" fmla="*/ 49 w 306"/>
                  <a:gd name="T15" fmla="*/ 124 h 310"/>
                  <a:gd name="T16" fmla="*/ 41 w 306"/>
                  <a:gd name="T17" fmla="*/ 104 h 310"/>
                  <a:gd name="T18" fmla="*/ 68 w 306"/>
                  <a:gd name="T19" fmla="*/ 42 h 310"/>
                  <a:gd name="T20" fmla="*/ 123 w 306"/>
                  <a:gd name="T21" fmla="*/ 56 h 310"/>
                  <a:gd name="T22" fmla="*/ 166 w 306"/>
                  <a:gd name="T23" fmla="*/ 86 h 310"/>
                  <a:gd name="T24" fmla="*/ 211 w 306"/>
                  <a:gd name="T25" fmla="*/ 62 h 310"/>
                  <a:gd name="T26" fmla="*/ 290 w 306"/>
                  <a:gd name="T27" fmla="*/ 41 h 310"/>
                  <a:gd name="T28" fmla="*/ 300 w 306"/>
                  <a:gd name="T29" fmla="*/ 7 h 310"/>
                  <a:gd name="T30" fmla="*/ 306 w 306"/>
                  <a:gd name="T31" fmla="*/ 0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06" h="310">
                    <a:moveTo>
                      <a:pt x="0" y="310"/>
                    </a:moveTo>
                    <a:lnTo>
                      <a:pt x="44" y="285"/>
                    </a:lnTo>
                    <a:lnTo>
                      <a:pt x="62" y="257"/>
                    </a:lnTo>
                    <a:lnTo>
                      <a:pt x="82" y="262"/>
                    </a:lnTo>
                    <a:lnTo>
                      <a:pt x="79" y="228"/>
                    </a:lnTo>
                    <a:lnTo>
                      <a:pt x="82" y="195"/>
                    </a:lnTo>
                    <a:lnTo>
                      <a:pt x="44" y="144"/>
                    </a:lnTo>
                    <a:lnTo>
                      <a:pt x="49" y="124"/>
                    </a:lnTo>
                    <a:lnTo>
                      <a:pt x="41" y="104"/>
                    </a:lnTo>
                    <a:lnTo>
                      <a:pt x="68" y="42"/>
                    </a:lnTo>
                    <a:lnTo>
                      <a:pt x="123" y="56"/>
                    </a:lnTo>
                    <a:lnTo>
                      <a:pt x="166" y="86"/>
                    </a:lnTo>
                    <a:lnTo>
                      <a:pt x="211" y="62"/>
                    </a:lnTo>
                    <a:lnTo>
                      <a:pt x="290" y="41"/>
                    </a:lnTo>
                    <a:lnTo>
                      <a:pt x="300" y="7"/>
                    </a:lnTo>
                    <a:lnTo>
                      <a:pt x="306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8" name="Freeform 483">
                <a:extLst>
                  <a:ext uri="{FF2B5EF4-FFF2-40B4-BE49-F238E27FC236}">
                    <a16:creationId xmlns:a16="http://schemas.microsoft.com/office/drawing/2014/main" id="{4A8ACC37-A757-CBAC-C4DE-D0DBE5175C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6" y="2953"/>
                <a:ext cx="197" cy="80"/>
              </a:xfrm>
              <a:custGeom>
                <a:avLst/>
                <a:gdLst>
                  <a:gd name="T0" fmla="*/ 591 w 591"/>
                  <a:gd name="T1" fmla="*/ 242 h 242"/>
                  <a:gd name="T2" fmla="*/ 547 w 591"/>
                  <a:gd name="T3" fmla="*/ 199 h 242"/>
                  <a:gd name="T4" fmla="*/ 514 w 591"/>
                  <a:gd name="T5" fmla="*/ 208 h 242"/>
                  <a:gd name="T6" fmla="*/ 499 w 591"/>
                  <a:gd name="T7" fmla="*/ 189 h 242"/>
                  <a:gd name="T8" fmla="*/ 472 w 591"/>
                  <a:gd name="T9" fmla="*/ 193 h 242"/>
                  <a:gd name="T10" fmla="*/ 429 w 591"/>
                  <a:gd name="T11" fmla="*/ 163 h 242"/>
                  <a:gd name="T12" fmla="*/ 396 w 591"/>
                  <a:gd name="T13" fmla="*/ 166 h 242"/>
                  <a:gd name="T14" fmla="*/ 385 w 591"/>
                  <a:gd name="T15" fmla="*/ 120 h 242"/>
                  <a:gd name="T16" fmla="*/ 338 w 591"/>
                  <a:gd name="T17" fmla="*/ 124 h 242"/>
                  <a:gd name="T18" fmla="*/ 297 w 591"/>
                  <a:gd name="T19" fmla="*/ 108 h 242"/>
                  <a:gd name="T20" fmla="*/ 287 w 591"/>
                  <a:gd name="T21" fmla="*/ 69 h 242"/>
                  <a:gd name="T22" fmla="*/ 271 w 591"/>
                  <a:gd name="T23" fmla="*/ 50 h 242"/>
                  <a:gd name="T24" fmla="*/ 265 w 591"/>
                  <a:gd name="T25" fmla="*/ 58 h 242"/>
                  <a:gd name="T26" fmla="*/ 274 w 591"/>
                  <a:gd name="T27" fmla="*/ 83 h 242"/>
                  <a:gd name="T28" fmla="*/ 276 w 591"/>
                  <a:gd name="T29" fmla="*/ 103 h 242"/>
                  <a:gd name="T30" fmla="*/ 223 w 591"/>
                  <a:gd name="T31" fmla="*/ 115 h 242"/>
                  <a:gd name="T32" fmla="*/ 225 w 591"/>
                  <a:gd name="T33" fmla="*/ 135 h 242"/>
                  <a:gd name="T34" fmla="*/ 191 w 591"/>
                  <a:gd name="T35" fmla="*/ 192 h 242"/>
                  <a:gd name="T36" fmla="*/ 177 w 591"/>
                  <a:gd name="T37" fmla="*/ 193 h 242"/>
                  <a:gd name="T38" fmla="*/ 135 w 591"/>
                  <a:gd name="T39" fmla="*/ 170 h 242"/>
                  <a:gd name="T40" fmla="*/ 124 w 591"/>
                  <a:gd name="T41" fmla="*/ 124 h 242"/>
                  <a:gd name="T42" fmla="*/ 99 w 591"/>
                  <a:gd name="T43" fmla="*/ 140 h 242"/>
                  <a:gd name="T44" fmla="*/ 59 w 591"/>
                  <a:gd name="T45" fmla="*/ 150 h 242"/>
                  <a:gd name="T46" fmla="*/ 34 w 591"/>
                  <a:gd name="T47" fmla="*/ 105 h 242"/>
                  <a:gd name="T48" fmla="*/ 0 w 591"/>
                  <a:gd name="T49" fmla="*/ 88 h 242"/>
                  <a:gd name="T50" fmla="*/ 8 w 591"/>
                  <a:gd name="T51" fmla="*/ 41 h 242"/>
                  <a:gd name="T52" fmla="*/ 40 w 591"/>
                  <a:gd name="T53" fmla="*/ 18 h 242"/>
                  <a:gd name="T54" fmla="*/ 19 w 591"/>
                  <a:gd name="T55" fmla="*/ 0 h 2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591" h="242">
                    <a:moveTo>
                      <a:pt x="591" y="242"/>
                    </a:moveTo>
                    <a:lnTo>
                      <a:pt x="547" y="199"/>
                    </a:lnTo>
                    <a:lnTo>
                      <a:pt x="514" y="208"/>
                    </a:lnTo>
                    <a:lnTo>
                      <a:pt x="499" y="189"/>
                    </a:lnTo>
                    <a:lnTo>
                      <a:pt x="472" y="193"/>
                    </a:lnTo>
                    <a:lnTo>
                      <a:pt x="429" y="163"/>
                    </a:lnTo>
                    <a:lnTo>
                      <a:pt x="396" y="166"/>
                    </a:lnTo>
                    <a:lnTo>
                      <a:pt x="385" y="120"/>
                    </a:lnTo>
                    <a:lnTo>
                      <a:pt x="338" y="124"/>
                    </a:lnTo>
                    <a:lnTo>
                      <a:pt x="297" y="108"/>
                    </a:lnTo>
                    <a:lnTo>
                      <a:pt x="287" y="69"/>
                    </a:lnTo>
                    <a:lnTo>
                      <a:pt x="271" y="50"/>
                    </a:lnTo>
                    <a:lnTo>
                      <a:pt x="265" y="58"/>
                    </a:lnTo>
                    <a:lnTo>
                      <a:pt x="274" y="83"/>
                    </a:lnTo>
                    <a:lnTo>
                      <a:pt x="276" y="103"/>
                    </a:lnTo>
                    <a:lnTo>
                      <a:pt x="223" y="115"/>
                    </a:lnTo>
                    <a:lnTo>
                      <a:pt x="225" y="135"/>
                    </a:lnTo>
                    <a:lnTo>
                      <a:pt x="191" y="192"/>
                    </a:lnTo>
                    <a:lnTo>
                      <a:pt x="177" y="193"/>
                    </a:lnTo>
                    <a:lnTo>
                      <a:pt x="135" y="170"/>
                    </a:lnTo>
                    <a:lnTo>
                      <a:pt x="124" y="124"/>
                    </a:lnTo>
                    <a:lnTo>
                      <a:pt x="99" y="140"/>
                    </a:lnTo>
                    <a:lnTo>
                      <a:pt x="59" y="150"/>
                    </a:lnTo>
                    <a:lnTo>
                      <a:pt x="34" y="105"/>
                    </a:lnTo>
                    <a:lnTo>
                      <a:pt x="0" y="88"/>
                    </a:lnTo>
                    <a:lnTo>
                      <a:pt x="8" y="41"/>
                    </a:lnTo>
                    <a:lnTo>
                      <a:pt x="40" y="18"/>
                    </a:lnTo>
                    <a:lnTo>
                      <a:pt x="19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9" name="Freeform 484">
                <a:extLst>
                  <a:ext uri="{FF2B5EF4-FFF2-40B4-BE49-F238E27FC236}">
                    <a16:creationId xmlns:a16="http://schemas.microsoft.com/office/drawing/2014/main" id="{96751F40-0625-DF1A-3EDC-89873A1271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5" y="3033"/>
                <a:ext cx="58" cy="144"/>
              </a:xfrm>
              <a:custGeom>
                <a:avLst/>
                <a:gdLst>
                  <a:gd name="T0" fmla="*/ 4 w 172"/>
                  <a:gd name="T1" fmla="*/ 431 h 431"/>
                  <a:gd name="T2" fmla="*/ 16 w 172"/>
                  <a:gd name="T3" fmla="*/ 343 h 431"/>
                  <a:gd name="T4" fmla="*/ 0 w 172"/>
                  <a:gd name="T5" fmla="*/ 318 h 431"/>
                  <a:gd name="T6" fmla="*/ 5 w 172"/>
                  <a:gd name="T7" fmla="*/ 290 h 431"/>
                  <a:gd name="T8" fmla="*/ 25 w 172"/>
                  <a:gd name="T9" fmla="*/ 215 h 431"/>
                  <a:gd name="T10" fmla="*/ 93 w 172"/>
                  <a:gd name="T11" fmla="*/ 88 h 431"/>
                  <a:gd name="T12" fmla="*/ 172 w 172"/>
                  <a:gd name="T13" fmla="*/ 0 h 4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2" h="431">
                    <a:moveTo>
                      <a:pt x="4" y="431"/>
                    </a:moveTo>
                    <a:lnTo>
                      <a:pt x="16" y="343"/>
                    </a:lnTo>
                    <a:lnTo>
                      <a:pt x="0" y="318"/>
                    </a:lnTo>
                    <a:lnTo>
                      <a:pt x="5" y="290"/>
                    </a:lnTo>
                    <a:lnTo>
                      <a:pt x="25" y="215"/>
                    </a:lnTo>
                    <a:lnTo>
                      <a:pt x="93" y="88"/>
                    </a:lnTo>
                    <a:lnTo>
                      <a:pt x="172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0" name="Freeform 485">
                <a:extLst>
                  <a:ext uri="{FF2B5EF4-FFF2-40B4-BE49-F238E27FC236}">
                    <a16:creationId xmlns:a16="http://schemas.microsoft.com/office/drawing/2014/main" id="{11D481FF-DC04-E43A-E07F-89BCED9682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3" y="2899"/>
                <a:ext cx="238" cy="134"/>
              </a:xfrm>
              <a:custGeom>
                <a:avLst/>
                <a:gdLst>
                  <a:gd name="T0" fmla="*/ 0 w 714"/>
                  <a:gd name="T1" fmla="*/ 402 h 402"/>
                  <a:gd name="T2" fmla="*/ 63 w 714"/>
                  <a:gd name="T3" fmla="*/ 349 h 402"/>
                  <a:gd name="T4" fmla="*/ 133 w 714"/>
                  <a:gd name="T5" fmla="*/ 316 h 402"/>
                  <a:gd name="T6" fmla="*/ 228 w 714"/>
                  <a:gd name="T7" fmla="*/ 327 h 402"/>
                  <a:gd name="T8" fmla="*/ 338 w 714"/>
                  <a:gd name="T9" fmla="*/ 209 h 402"/>
                  <a:gd name="T10" fmla="*/ 396 w 714"/>
                  <a:gd name="T11" fmla="*/ 184 h 402"/>
                  <a:gd name="T12" fmla="*/ 408 w 714"/>
                  <a:gd name="T13" fmla="*/ 163 h 402"/>
                  <a:gd name="T14" fmla="*/ 459 w 714"/>
                  <a:gd name="T15" fmla="*/ 137 h 402"/>
                  <a:gd name="T16" fmla="*/ 514 w 714"/>
                  <a:gd name="T17" fmla="*/ 78 h 402"/>
                  <a:gd name="T18" fmla="*/ 558 w 714"/>
                  <a:gd name="T19" fmla="*/ 48 h 402"/>
                  <a:gd name="T20" fmla="*/ 642 w 714"/>
                  <a:gd name="T21" fmla="*/ 7 h 402"/>
                  <a:gd name="T22" fmla="*/ 714 w 714"/>
                  <a:gd name="T23" fmla="*/ 0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14" h="402">
                    <a:moveTo>
                      <a:pt x="0" y="402"/>
                    </a:moveTo>
                    <a:lnTo>
                      <a:pt x="63" y="349"/>
                    </a:lnTo>
                    <a:lnTo>
                      <a:pt x="133" y="316"/>
                    </a:lnTo>
                    <a:lnTo>
                      <a:pt x="228" y="327"/>
                    </a:lnTo>
                    <a:lnTo>
                      <a:pt x="338" y="209"/>
                    </a:lnTo>
                    <a:lnTo>
                      <a:pt x="396" y="184"/>
                    </a:lnTo>
                    <a:lnTo>
                      <a:pt x="408" y="163"/>
                    </a:lnTo>
                    <a:lnTo>
                      <a:pt x="459" y="137"/>
                    </a:lnTo>
                    <a:lnTo>
                      <a:pt x="514" y="78"/>
                    </a:lnTo>
                    <a:lnTo>
                      <a:pt x="558" y="48"/>
                    </a:lnTo>
                    <a:lnTo>
                      <a:pt x="642" y="7"/>
                    </a:lnTo>
                    <a:lnTo>
                      <a:pt x="714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1" name="Freeform 486">
                <a:extLst>
                  <a:ext uri="{FF2B5EF4-FFF2-40B4-BE49-F238E27FC236}">
                    <a16:creationId xmlns:a16="http://schemas.microsoft.com/office/drawing/2014/main" id="{0E7BC4A6-54D8-6035-43B3-5381A53009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61" y="2938"/>
                <a:ext cx="151" cy="28"/>
              </a:xfrm>
              <a:custGeom>
                <a:avLst/>
                <a:gdLst>
                  <a:gd name="T0" fmla="*/ 0 w 452"/>
                  <a:gd name="T1" fmla="*/ 26 h 85"/>
                  <a:gd name="T2" fmla="*/ 20 w 452"/>
                  <a:gd name="T3" fmla="*/ 30 h 85"/>
                  <a:gd name="T4" fmla="*/ 29 w 452"/>
                  <a:gd name="T5" fmla="*/ 43 h 85"/>
                  <a:gd name="T6" fmla="*/ 37 w 452"/>
                  <a:gd name="T7" fmla="*/ 69 h 85"/>
                  <a:gd name="T8" fmla="*/ 65 w 452"/>
                  <a:gd name="T9" fmla="*/ 73 h 85"/>
                  <a:gd name="T10" fmla="*/ 109 w 452"/>
                  <a:gd name="T11" fmla="*/ 49 h 85"/>
                  <a:gd name="T12" fmla="*/ 153 w 452"/>
                  <a:gd name="T13" fmla="*/ 85 h 85"/>
                  <a:gd name="T14" fmla="*/ 166 w 452"/>
                  <a:gd name="T15" fmla="*/ 77 h 85"/>
                  <a:gd name="T16" fmla="*/ 162 w 452"/>
                  <a:gd name="T17" fmla="*/ 37 h 85"/>
                  <a:gd name="T18" fmla="*/ 192 w 452"/>
                  <a:gd name="T19" fmla="*/ 0 h 85"/>
                  <a:gd name="T20" fmla="*/ 214 w 452"/>
                  <a:gd name="T21" fmla="*/ 18 h 85"/>
                  <a:gd name="T22" fmla="*/ 234 w 452"/>
                  <a:gd name="T23" fmla="*/ 17 h 85"/>
                  <a:gd name="T24" fmla="*/ 304 w 452"/>
                  <a:gd name="T25" fmla="*/ 51 h 85"/>
                  <a:gd name="T26" fmla="*/ 336 w 452"/>
                  <a:gd name="T27" fmla="*/ 28 h 85"/>
                  <a:gd name="T28" fmla="*/ 356 w 452"/>
                  <a:gd name="T29" fmla="*/ 32 h 85"/>
                  <a:gd name="T30" fmla="*/ 389 w 452"/>
                  <a:gd name="T31" fmla="*/ 29 h 85"/>
                  <a:gd name="T32" fmla="*/ 410 w 452"/>
                  <a:gd name="T33" fmla="*/ 40 h 85"/>
                  <a:gd name="T34" fmla="*/ 452 w 452"/>
                  <a:gd name="T35" fmla="*/ 44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52" h="85">
                    <a:moveTo>
                      <a:pt x="0" y="26"/>
                    </a:moveTo>
                    <a:lnTo>
                      <a:pt x="20" y="30"/>
                    </a:lnTo>
                    <a:lnTo>
                      <a:pt x="29" y="43"/>
                    </a:lnTo>
                    <a:lnTo>
                      <a:pt x="37" y="69"/>
                    </a:lnTo>
                    <a:lnTo>
                      <a:pt x="65" y="73"/>
                    </a:lnTo>
                    <a:lnTo>
                      <a:pt x="109" y="49"/>
                    </a:lnTo>
                    <a:lnTo>
                      <a:pt x="153" y="85"/>
                    </a:lnTo>
                    <a:lnTo>
                      <a:pt x="166" y="77"/>
                    </a:lnTo>
                    <a:lnTo>
                      <a:pt x="162" y="37"/>
                    </a:lnTo>
                    <a:lnTo>
                      <a:pt x="192" y="0"/>
                    </a:lnTo>
                    <a:lnTo>
                      <a:pt x="214" y="18"/>
                    </a:lnTo>
                    <a:lnTo>
                      <a:pt x="234" y="17"/>
                    </a:lnTo>
                    <a:lnTo>
                      <a:pt x="304" y="51"/>
                    </a:lnTo>
                    <a:lnTo>
                      <a:pt x="336" y="28"/>
                    </a:lnTo>
                    <a:lnTo>
                      <a:pt x="356" y="32"/>
                    </a:lnTo>
                    <a:lnTo>
                      <a:pt x="389" y="29"/>
                    </a:lnTo>
                    <a:lnTo>
                      <a:pt x="410" y="40"/>
                    </a:lnTo>
                    <a:lnTo>
                      <a:pt x="452" y="4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2" name="Freeform 487">
                <a:extLst>
                  <a:ext uri="{FF2B5EF4-FFF2-40B4-BE49-F238E27FC236}">
                    <a16:creationId xmlns:a16="http://schemas.microsoft.com/office/drawing/2014/main" id="{4F47F2C9-6CDE-D823-388F-5096ACD73A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4" y="2944"/>
                <a:ext cx="98" cy="63"/>
              </a:xfrm>
              <a:custGeom>
                <a:avLst/>
                <a:gdLst>
                  <a:gd name="T0" fmla="*/ 292 w 293"/>
                  <a:gd name="T1" fmla="*/ 8 h 189"/>
                  <a:gd name="T2" fmla="*/ 293 w 293"/>
                  <a:gd name="T3" fmla="*/ 20 h 189"/>
                  <a:gd name="T4" fmla="*/ 267 w 293"/>
                  <a:gd name="T5" fmla="*/ 30 h 189"/>
                  <a:gd name="T6" fmla="*/ 206 w 293"/>
                  <a:gd name="T7" fmla="*/ 21 h 189"/>
                  <a:gd name="T8" fmla="*/ 188 w 293"/>
                  <a:gd name="T9" fmla="*/ 50 h 189"/>
                  <a:gd name="T10" fmla="*/ 173 w 293"/>
                  <a:gd name="T11" fmla="*/ 25 h 189"/>
                  <a:gd name="T12" fmla="*/ 143 w 293"/>
                  <a:gd name="T13" fmla="*/ 0 h 189"/>
                  <a:gd name="T14" fmla="*/ 101 w 293"/>
                  <a:gd name="T15" fmla="*/ 58 h 189"/>
                  <a:gd name="T16" fmla="*/ 107 w 293"/>
                  <a:gd name="T17" fmla="*/ 105 h 189"/>
                  <a:gd name="T18" fmla="*/ 46 w 293"/>
                  <a:gd name="T19" fmla="*/ 111 h 189"/>
                  <a:gd name="T20" fmla="*/ 36 w 293"/>
                  <a:gd name="T21" fmla="*/ 138 h 189"/>
                  <a:gd name="T22" fmla="*/ 0 w 293"/>
                  <a:gd name="T23" fmla="*/ 189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93" h="189">
                    <a:moveTo>
                      <a:pt x="292" y="8"/>
                    </a:moveTo>
                    <a:lnTo>
                      <a:pt x="293" y="20"/>
                    </a:lnTo>
                    <a:lnTo>
                      <a:pt x="267" y="30"/>
                    </a:lnTo>
                    <a:lnTo>
                      <a:pt x="206" y="21"/>
                    </a:lnTo>
                    <a:lnTo>
                      <a:pt x="188" y="50"/>
                    </a:lnTo>
                    <a:lnTo>
                      <a:pt x="173" y="25"/>
                    </a:lnTo>
                    <a:lnTo>
                      <a:pt x="143" y="0"/>
                    </a:lnTo>
                    <a:lnTo>
                      <a:pt x="101" y="58"/>
                    </a:lnTo>
                    <a:lnTo>
                      <a:pt x="107" y="105"/>
                    </a:lnTo>
                    <a:lnTo>
                      <a:pt x="46" y="111"/>
                    </a:lnTo>
                    <a:lnTo>
                      <a:pt x="36" y="138"/>
                    </a:lnTo>
                    <a:lnTo>
                      <a:pt x="0" y="18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3" name="Freeform 488">
                <a:extLst>
                  <a:ext uri="{FF2B5EF4-FFF2-40B4-BE49-F238E27FC236}">
                    <a16:creationId xmlns:a16="http://schemas.microsoft.com/office/drawing/2014/main" id="{850E9100-E289-A208-D003-1A2B78884E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4" y="3007"/>
                <a:ext cx="135" cy="236"/>
              </a:xfrm>
              <a:custGeom>
                <a:avLst/>
                <a:gdLst>
                  <a:gd name="T0" fmla="*/ 0 w 405"/>
                  <a:gd name="T1" fmla="*/ 0 h 708"/>
                  <a:gd name="T2" fmla="*/ 25 w 405"/>
                  <a:gd name="T3" fmla="*/ 58 h 708"/>
                  <a:gd name="T4" fmla="*/ 28 w 405"/>
                  <a:gd name="T5" fmla="*/ 97 h 708"/>
                  <a:gd name="T6" fmla="*/ 86 w 405"/>
                  <a:gd name="T7" fmla="*/ 139 h 708"/>
                  <a:gd name="T8" fmla="*/ 120 w 405"/>
                  <a:gd name="T9" fmla="*/ 142 h 708"/>
                  <a:gd name="T10" fmla="*/ 140 w 405"/>
                  <a:gd name="T11" fmla="*/ 141 h 708"/>
                  <a:gd name="T12" fmla="*/ 171 w 405"/>
                  <a:gd name="T13" fmla="*/ 178 h 708"/>
                  <a:gd name="T14" fmla="*/ 190 w 405"/>
                  <a:gd name="T15" fmla="*/ 170 h 708"/>
                  <a:gd name="T16" fmla="*/ 211 w 405"/>
                  <a:gd name="T17" fmla="*/ 175 h 708"/>
                  <a:gd name="T18" fmla="*/ 230 w 405"/>
                  <a:gd name="T19" fmla="*/ 233 h 708"/>
                  <a:gd name="T20" fmla="*/ 218 w 405"/>
                  <a:gd name="T21" fmla="*/ 254 h 708"/>
                  <a:gd name="T22" fmla="*/ 247 w 405"/>
                  <a:gd name="T23" fmla="*/ 278 h 708"/>
                  <a:gd name="T24" fmla="*/ 244 w 405"/>
                  <a:gd name="T25" fmla="*/ 312 h 708"/>
                  <a:gd name="T26" fmla="*/ 254 w 405"/>
                  <a:gd name="T27" fmla="*/ 359 h 708"/>
                  <a:gd name="T28" fmla="*/ 229 w 405"/>
                  <a:gd name="T29" fmla="*/ 368 h 708"/>
                  <a:gd name="T30" fmla="*/ 210 w 405"/>
                  <a:gd name="T31" fmla="*/ 383 h 708"/>
                  <a:gd name="T32" fmla="*/ 246 w 405"/>
                  <a:gd name="T33" fmla="*/ 406 h 708"/>
                  <a:gd name="T34" fmla="*/ 251 w 405"/>
                  <a:gd name="T35" fmla="*/ 460 h 708"/>
                  <a:gd name="T36" fmla="*/ 219 w 405"/>
                  <a:gd name="T37" fmla="*/ 483 h 708"/>
                  <a:gd name="T38" fmla="*/ 159 w 405"/>
                  <a:gd name="T39" fmla="*/ 488 h 708"/>
                  <a:gd name="T40" fmla="*/ 149 w 405"/>
                  <a:gd name="T41" fmla="*/ 523 h 708"/>
                  <a:gd name="T42" fmla="*/ 178 w 405"/>
                  <a:gd name="T43" fmla="*/ 546 h 708"/>
                  <a:gd name="T44" fmla="*/ 194 w 405"/>
                  <a:gd name="T45" fmla="*/ 573 h 708"/>
                  <a:gd name="T46" fmla="*/ 189 w 405"/>
                  <a:gd name="T47" fmla="*/ 586 h 708"/>
                  <a:gd name="T48" fmla="*/ 231 w 405"/>
                  <a:gd name="T49" fmla="*/ 616 h 708"/>
                  <a:gd name="T50" fmla="*/ 266 w 405"/>
                  <a:gd name="T51" fmla="*/ 619 h 708"/>
                  <a:gd name="T52" fmla="*/ 311 w 405"/>
                  <a:gd name="T53" fmla="*/ 601 h 708"/>
                  <a:gd name="T54" fmla="*/ 331 w 405"/>
                  <a:gd name="T55" fmla="*/ 606 h 708"/>
                  <a:gd name="T56" fmla="*/ 405 w 405"/>
                  <a:gd name="T57" fmla="*/ 674 h 708"/>
                  <a:gd name="T58" fmla="*/ 401 w 405"/>
                  <a:gd name="T59" fmla="*/ 708 h 7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405" h="708">
                    <a:moveTo>
                      <a:pt x="0" y="0"/>
                    </a:moveTo>
                    <a:lnTo>
                      <a:pt x="25" y="58"/>
                    </a:lnTo>
                    <a:lnTo>
                      <a:pt x="28" y="97"/>
                    </a:lnTo>
                    <a:lnTo>
                      <a:pt x="86" y="139"/>
                    </a:lnTo>
                    <a:lnTo>
                      <a:pt x="120" y="142"/>
                    </a:lnTo>
                    <a:lnTo>
                      <a:pt x="140" y="141"/>
                    </a:lnTo>
                    <a:lnTo>
                      <a:pt x="171" y="178"/>
                    </a:lnTo>
                    <a:lnTo>
                      <a:pt x="190" y="170"/>
                    </a:lnTo>
                    <a:lnTo>
                      <a:pt x="211" y="175"/>
                    </a:lnTo>
                    <a:lnTo>
                      <a:pt x="230" y="233"/>
                    </a:lnTo>
                    <a:lnTo>
                      <a:pt x="218" y="254"/>
                    </a:lnTo>
                    <a:lnTo>
                      <a:pt x="247" y="278"/>
                    </a:lnTo>
                    <a:lnTo>
                      <a:pt x="244" y="312"/>
                    </a:lnTo>
                    <a:lnTo>
                      <a:pt x="254" y="359"/>
                    </a:lnTo>
                    <a:lnTo>
                      <a:pt x="229" y="368"/>
                    </a:lnTo>
                    <a:lnTo>
                      <a:pt x="210" y="383"/>
                    </a:lnTo>
                    <a:lnTo>
                      <a:pt x="246" y="406"/>
                    </a:lnTo>
                    <a:lnTo>
                      <a:pt x="251" y="460"/>
                    </a:lnTo>
                    <a:lnTo>
                      <a:pt x="219" y="483"/>
                    </a:lnTo>
                    <a:lnTo>
                      <a:pt x="159" y="488"/>
                    </a:lnTo>
                    <a:lnTo>
                      <a:pt x="149" y="523"/>
                    </a:lnTo>
                    <a:lnTo>
                      <a:pt x="178" y="546"/>
                    </a:lnTo>
                    <a:lnTo>
                      <a:pt x="194" y="573"/>
                    </a:lnTo>
                    <a:lnTo>
                      <a:pt x="189" y="586"/>
                    </a:lnTo>
                    <a:lnTo>
                      <a:pt x="231" y="616"/>
                    </a:lnTo>
                    <a:lnTo>
                      <a:pt x="266" y="619"/>
                    </a:lnTo>
                    <a:lnTo>
                      <a:pt x="311" y="601"/>
                    </a:lnTo>
                    <a:lnTo>
                      <a:pt x="331" y="606"/>
                    </a:lnTo>
                    <a:lnTo>
                      <a:pt x="405" y="674"/>
                    </a:lnTo>
                    <a:lnTo>
                      <a:pt x="401" y="70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4" name="Freeform 489">
                <a:extLst>
                  <a:ext uri="{FF2B5EF4-FFF2-40B4-BE49-F238E27FC236}">
                    <a16:creationId xmlns:a16="http://schemas.microsoft.com/office/drawing/2014/main" id="{135CFD93-79D1-F533-77EF-88C7B82F69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8" y="3146"/>
                <a:ext cx="249" cy="101"/>
              </a:xfrm>
              <a:custGeom>
                <a:avLst/>
                <a:gdLst>
                  <a:gd name="T0" fmla="*/ 0 w 747"/>
                  <a:gd name="T1" fmla="*/ 290 h 301"/>
                  <a:gd name="T2" fmla="*/ 15 w 747"/>
                  <a:gd name="T3" fmla="*/ 301 h 301"/>
                  <a:gd name="T4" fmla="*/ 65 w 747"/>
                  <a:gd name="T5" fmla="*/ 270 h 301"/>
                  <a:gd name="T6" fmla="*/ 83 w 747"/>
                  <a:gd name="T7" fmla="*/ 241 h 301"/>
                  <a:gd name="T8" fmla="*/ 123 w 747"/>
                  <a:gd name="T9" fmla="*/ 244 h 301"/>
                  <a:gd name="T10" fmla="*/ 161 w 747"/>
                  <a:gd name="T11" fmla="*/ 214 h 301"/>
                  <a:gd name="T12" fmla="*/ 157 w 747"/>
                  <a:gd name="T13" fmla="*/ 174 h 301"/>
                  <a:gd name="T14" fmla="*/ 137 w 747"/>
                  <a:gd name="T15" fmla="*/ 96 h 301"/>
                  <a:gd name="T16" fmla="*/ 189 w 747"/>
                  <a:gd name="T17" fmla="*/ 78 h 301"/>
                  <a:gd name="T18" fmla="*/ 243 w 747"/>
                  <a:gd name="T19" fmla="*/ 92 h 301"/>
                  <a:gd name="T20" fmla="*/ 289 w 747"/>
                  <a:gd name="T21" fmla="*/ 75 h 301"/>
                  <a:gd name="T22" fmla="*/ 446 w 747"/>
                  <a:gd name="T23" fmla="*/ 100 h 301"/>
                  <a:gd name="T24" fmla="*/ 486 w 747"/>
                  <a:gd name="T25" fmla="*/ 97 h 301"/>
                  <a:gd name="T26" fmla="*/ 526 w 747"/>
                  <a:gd name="T27" fmla="*/ 26 h 301"/>
                  <a:gd name="T28" fmla="*/ 590 w 747"/>
                  <a:gd name="T29" fmla="*/ 0 h 301"/>
                  <a:gd name="T30" fmla="*/ 641 w 747"/>
                  <a:gd name="T31" fmla="*/ 36 h 301"/>
                  <a:gd name="T32" fmla="*/ 690 w 747"/>
                  <a:gd name="T33" fmla="*/ 58 h 301"/>
                  <a:gd name="T34" fmla="*/ 747 w 747"/>
                  <a:gd name="T35" fmla="*/ 92 h 3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47" h="301">
                    <a:moveTo>
                      <a:pt x="0" y="290"/>
                    </a:moveTo>
                    <a:lnTo>
                      <a:pt x="15" y="301"/>
                    </a:lnTo>
                    <a:lnTo>
                      <a:pt x="65" y="270"/>
                    </a:lnTo>
                    <a:lnTo>
                      <a:pt x="83" y="241"/>
                    </a:lnTo>
                    <a:lnTo>
                      <a:pt x="123" y="244"/>
                    </a:lnTo>
                    <a:lnTo>
                      <a:pt x="161" y="214"/>
                    </a:lnTo>
                    <a:lnTo>
                      <a:pt x="157" y="174"/>
                    </a:lnTo>
                    <a:lnTo>
                      <a:pt x="137" y="96"/>
                    </a:lnTo>
                    <a:lnTo>
                      <a:pt x="189" y="78"/>
                    </a:lnTo>
                    <a:lnTo>
                      <a:pt x="243" y="92"/>
                    </a:lnTo>
                    <a:lnTo>
                      <a:pt x="289" y="75"/>
                    </a:lnTo>
                    <a:lnTo>
                      <a:pt x="446" y="100"/>
                    </a:lnTo>
                    <a:lnTo>
                      <a:pt x="486" y="97"/>
                    </a:lnTo>
                    <a:lnTo>
                      <a:pt x="526" y="26"/>
                    </a:lnTo>
                    <a:lnTo>
                      <a:pt x="590" y="0"/>
                    </a:lnTo>
                    <a:lnTo>
                      <a:pt x="641" y="36"/>
                    </a:lnTo>
                    <a:lnTo>
                      <a:pt x="690" y="58"/>
                    </a:lnTo>
                    <a:lnTo>
                      <a:pt x="747" y="92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5" name="Freeform 490">
                <a:extLst>
                  <a:ext uri="{FF2B5EF4-FFF2-40B4-BE49-F238E27FC236}">
                    <a16:creationId xmlns:a16="http://schemas.microsoft.com/office/drawing/2014/main" id="{6F5CA30B-177E-74DE-3E9F-EB8B4E6226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9" y="3239"/>
                <a:ext cx="109" cy="36"/>
              </a:xfrm>
              <a:custGeom>
                <a:avLst/>
                <a:gdLst>
                  <a:gd name="T0" fmla="*/ 326 w 326"/>
                  <a:gd name="T1" fmla="*/ 11 h 108"/>
                  <a:gd name="T2" fmla="*/ 292 w 326"/>
                  <a:gd name="T3" fmla="*/ 0 h 108"/>
                  <a:gd name="T4" fmla="*/ 213 w 326"/>
                  <a:gd name="T5" fmla="*/ 21 h 108"/>
                  <a:gd name="T6" fmla="*/ 186 w 326"/>
                  <a:gd name="T7" fmla="*/ 10 h 108"/>
                  <a:gd name="T8" fmla="*/ 156 w 326"/>
                  <a:gd name="T9" fmla="*/ 59 h 108"/>
                  <a:gd name="T10" fmla="*/ 130 w 326"/>
                  <a:gd name="T11" fmla="*/ 69 h 108"/>
                  <a:gd name="T12" fmla="*/ 96 w 326"/>
                  <a:gd name="T13" fmla="*/ 66 h 108"/>
                  <a:gd name="T14" fmla="*/ 84 w 326"/>
                  <a:gd name="T15" fmla="*/ 87 h 108"/>
                  <a:gd name="T16" fmla="*/ 73 w 326"/>
                  <a:gd name="T17" fmla="*/ 101 h 108"/>
                  <a:gd name="T18" fmla="*/ 0 w 326"/>
                  <a:gd name="T19" fmla="*/ 108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26" h="108">
                    <a:moveTo>
                      <a:pt x="326" y="11"/>
                    </a:moveTo>
                    <a:lnTo>
                      <a:pt x="292" y="0"/>
                    </a:lnTo>
                    <a:lnTo>
                      <a:pt x="213" y="21"/>
                    </a:lnTo>
                    <a:lnTo>
                      <a:pt x="186" y="10"/>
                    </a:lnTo>
                    <a:lnTo>
                      <a:pt x="156" y="59"/>
                    </a:lnTo>
                    <a:lnTo>
                      <a:pt x="130" y="69"/>
                    </a:lnTo>
                    <a:lnTo>
                      <a:pt x="96" y="66"/>
                    </a:lnTo>
                    <a:lnTo>
                      <a:pt x="84" y="87"/>
                    </a:lnTo>
                    <a:lnTo>
                      <a:pt x="73" y="101"/>
                    </a:lnTo>
                    <a:lnTo>
                      <a:pt x="0" y="108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6" name="Freeform 491">
                <a:extLst>
                  <a:ext uri="{FF2B5EF4-FFF2-40B4-BE49-F238E27FC236}">
                    <a16:creationId xmlns:a16="http://schemas.microsoft.com/office/drawing/2014/main" id="{22FF5A55-A0B0-D452-E2C3-40976F2199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1" y="3177"/>
                <a:ext cx="415" cy="193"/>
              </a:xfrm>
              <a:custGeom>
                <a:avLst/>
                <a:gdLst>
                  <a:gd name="T0" fmla="*/ 55 w 1245"/>
                  <a:gd name="T1" fmla="*/ 295 h 578"/>
                  <a:gd name="T2" fmla="*/ 42 w 1245"/>
                  <a:gd name="T3" fmla="*/ 303 h 578"/>
                  <a:gd name="T4" fmla="*/ 29 w 1245"/>
                  <a:gd name="T5" fmla="*/ 304 h 578"/>
                  <a:gd name="T6" fmla="*/ 11 w 1245"/>
                  <a:gd name="T7" fmla="*/ 325 h 578"/>
                  <a:gd name="T8" fmla="*/ 13 w 1245"/>
                  <a:gd name="T9" fmla="*/ 345 h 578"/>
                  <a:gd name="T10" fmla="*/ 0 w 1245"/>
                  <a:gd name="T11" fmla="*/ 360 h 578"/>
                  <a:gd name="T12" fmla="*/ 1 w 1245"/>
                  <a:gd name="T13" fmla="*/ 374 h 578"/>
                  <a:gd name="T14" fmla="*/ 10 w 1245"/>
                  <a:gd name="T15" fmla="*/ 386 h 578"/>
                  <a:gd name="T16" fmla="*/ 91 w 1245"/>
                  <a:gd name="T17" fmla="*/ 399 h 578"/>
                  <a:gd name="T18" fmla="*/ 142 w 1245"/>
                  <a:gd name="T19" fmla="*/ 441 h 578"/>
                  <a:gd name="T20" fmla="*/ 181 w 1245"/>
                  <a:gd name="T21" fmla="*/ 437 h 578"/>
                  <a:gd name="T22" fmla="*/ 199 w 1245"/>
                  <a:gd name="T23" fmla="*/ 476 h 578"/>
                  <a:gd name="T24" fmla="*/ 210 w 1245"/>
                  <a:gd name="T25" fmla="*/ 521 h 578"/>
                  <a:gd name="T26" fmla="*/ 253 w 1245"/>
                  <a:gd name="T27" fmla="*/ 552 h 578"/>
                  <a:gd name="T28" fmla="*/ 306 w 1245"/>
                  <a:gd name="T29" fmla="*/ 540 h 578"/>
                  <a:gd name="T30" fmla="*/ 366 w 1245"/>
                  <a:gd name="T31" fmla="*/ 474 h 578"/>
                  <a:gd name="T32" fmla="*/ 414 w 1245"/>
                  <a:gd name="T33" fmla="*/ 476 h 578"/>
                  <a:gd name="T34" fmla="*/ 459 w 1245"/>
                  <a:gd name="T35" fmla="*/ 458 h 578"/>
                  <a:gd name="T36" fmla="*/ 500 w 1245"/>
                  <a:gd name="T37" fmla="*/ 468 h 578"/>
                  <a:gd name="T38" fmla="*/ 550 w 1245"/>
                  <a:gd name="T39" fmla="*/ 497 h 578"/>
                  <a:gd name="T40" fmla="*/ 605 w 1245"/>
                  <a:gd name="T41" fmla="*/ 512 h 578"/>
                  <a:gd name="T42" fmla="*/ 651 w 1245"/>
                  <a:gd name="T43" fmla="*/ 568 h 578"/>
                  <a:gd name="T44" fmla="*/ 692 w 1245"/>
                  <a:gd name="T45" fmla="*/ 578 h 578"/>
                  <a:gd name="T46" fmla="*/ 705 w 1245"/>
                  <a:gd name="T47" fmla="*/ 576 h 578"/>
                  <a:gd name="T48" fmla="*/ 723 w 1245"/>
                  <a:gd name="T49" fmla="*/ 555 h 578"/>
                  <a:gd name="T50" fmla="*/ 811 w 1245"/>
                  <a:gd name="T51" fmla="*/ 567 h 578"/>
                  <a:gd name="T52" fmla="*/ 817 w 1245"/>
                  <a:gd name="T53" fmla="*/ 559 h 578"/>
                  <a:gd name="T54" fmla="*/ 801 w 1245"/>
                  <a:gd name="T55" fmla="*/ 520 h 578"/>
                  <a:gd name="T56" fmla="*/ 819 w 1245"/>
                  <a:gd name="T57" fmla="*/ 499 h 578"/>
                  <a:gd name="T58" fmla="*/ 831 w 1245"/>
                  <a:gd name="T59" fmla="*/ 491 h 578"/>
                  <a:gd name="T60" fmla="*/ 877 w 1245"/>
                  <a:gd name="T61" fmla="*/ 474 h 578"/>
                  <a:gd name="T62" fmla="*/ 898 w 1245"/>
                  <a:gd name="T63" fmla="*/ 485 h 578"/>
                  <a:gd name="T64" fmla="*/ 918 w 1245"/>
                  <a:gd name="T65" fmla="*/ 483 h 578"/>
                  <a:gd name="T66" fmla="*/ 961 w 1245"/>
                  <a:gd name="T67" fmla="*/ 439 h 578"/>
                  <a:gd name="T68" fmla="*/ 986 w 1245"/>
                  <a:gd name="T69" fmla="*/ 430 h 578"/>
                  <a:gd name="T70" fmla="*/ 1027 w 1245"/>
                  <a:gd name="T71" fmla="*/ 433 h 578"/>
                  <a:gd name="T72" fmla="*/ 1045 w 1245"/>
                  <a:gd name="T73" fmla="*/ 411 h 578"/>
                  <a:gd name="T74" fmla="*/ 1067 w 1245"/>
                  <a:gd name="T75" fmla="*/ 429 h 578"/>
                  <a:gd name="T76" fmla="*/ 1127 w 1245"/>
                  <a:gd name="T77" fmla="*/ 423 h 578"/>
                  <a:gd name="T78" fmla="*/ 1172 w 1245"/>
                  <a:gd name="T79" fmla="*/ 473 h 578"/>
                  <a:gd name="T80" fmla="*/ 1198 w 1245"/>
                  <a:gd name="T81" fmla="*/ 463 h 578"/>
                  <a:gd name="T82" fmla="*/ 1245 w 1245"/>
                  <a:gd name="T83" fmla="*/ 467 h 578"/>
                  <a:gd name="T84" fmla="*/ 1228 w 1245"/>
                  <a:gd name="T85" fmla="*/ 421 h 578"/>
                  <a:gd name="T86" fmla="*/ 1207 w 1245"/>
                  <a:gd name="T87" fmla="*/ 410 h 578"/>
                  <a:gd name="T88" fmla="*/ 1209 w 1245"/>
                  <a:gd name="T89" fmla="*/ 369 h 578"/>
                  <a:gd name="T90" fmla="*/ 1168 w 1245"/>
                  <a:gd name="T91" fmla="*/ 359 h 578"/>
                  <a:gd name="T92" fmla="*/ 1138 w 1245"/>
                  <a:gd name="T93" fmla="*/ 328 h 578"/>
                  <a:gd name="T94" fmla="*/ 1128 w 1245"/>
                  <a:gd name="T95" fmla="*/ 216 h 578"/>
                  <a:gd name="T96" fmla="*/ 1128 w 1245"/>
                  <a:gd name="T97" fmla="*/ 0 h 5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245" h="578">
                    <a:moveTo>
                      <a:pt x="55" y="295"/>
                    </a:moveTo>
                    <a:lnTo>
                      <a:pt x="42" y="303"/>
                    </a:lnTo>
                    <a:lnTo>
                      <a:pt x="29" y="304"/>
                    </a:lnTo>
                    <a:lnTo>
                      <a:pt x="11" y="325"/>
                    </a:lnTo>
                    <a:lnTo>
                      <a:pt x="13" y="345"/>
                    </a:lnTo>
                    <a:lnTo>
                      <a:pt x="0" y="360"/>
                    </a:lnTo>
                    <a:lnTo>
                      <a:pt x="1" y="374"/>
                    </a:lnTo>
                    <a:lnTo>
                      <a:pt x="10" y="386"/>
                    </a:lnTo>
                    <a:lnTo>
                      <a:pt x="91" y="399"/>
                    </a:lnTo>
                    <a:lnTo>
                      <a:pt x="142" y="441"/>
                    </a:lnTo>
                    <a:lnTo>
                      <a:pt x="181" y="437"/>
                    </a:lnTo>
                    <a:lnTo>
                      <a:pt x="199" y="476"/>
                    </a:lnTo>
                    <a:lnTo>
                      <a:pt x="210" y="521"/>
                    </a:lnTo>
                    <a:lnTo>
                      <a:pt x="253" y="552"/>
                    </a:lnTo>
                    <a:lnTo>
                      <a:pt x="306" y="540"/>
                    </a:lnTo>
                    <a:lnTo>
                      <a:pt x="366" y="474"/>
                    </a:lnTo>
                    <a:lnTo>
                      <a:pt x="414" y="476"/>
                    </a:lnTo>
                    <a:lnTo>
                      <a:pt x="459" y="458"/>
                    </a:lnTo>
                    <a:lnTo>
                      <a:pt x="500" y="468"/>
                    </a:lnTo>
                    <a:lnTo>
                      <a:pt x="550" y="497"/>
                    </a:lnTo>
                    <a:lnTo>
                      <a:pt x="605" y="512"/>
                    </a:lnTo>
                    <a:lnTo>
                      <a:pt x="651" y="568"/>
                    </a:lnTo>
                    <a:lnTo>
                      <a:pt x="692" y="578"/>
                    </a:lnTo>
                    <a:lnTo>
                      <a:pt x="705" y="576"/>
                    </a:lnTo>
                    <a:lnTo>
                      <a:pt x="723" y="555"/>
                    </a:lnTo>
                    <a:lnTo>
                      <a:pt x="811" y="567"/>
                    </a:lnTo>
                    <a:lnTo>
                      <a:pt x="817" y="559"/>
                    </a:lnTo>
                    <a:lnTo>
                      <a:pt x="801" y="520"/>
                    </a:lnTo>
                    <a:lnTo>
                      <a:pt x="819" y="499"/>
                    </a:lnTo>
                    <a:lnTo>
                      <a:pt x="831" y="491"/>
                    </a:lnTo>
                    <a:lnTo>
                      <a:pt x="877" y="474"/>
                    </a:lnTo>
                    <a:lnTo>
                      <a:pt x="898" y="485"/>
                    </a:lnTo>
                    <a:lnTo>
                      <a:pt x="918" y="483"/>
                    </a:lnTo>
                    <a:lnTo>
                      <a:pt x="961" y="439"/>
                    </a:lnTo>
                    <a:lnTo>
                      <a:pt x="986" y="430"/>
                    </a:lnTo>
                    <a:lnTo>
                      <a:pt x="1027" y="433"/>
                    </a:lnTo>
                    <a:lnTo>
                      <a:pt x="1045" y="411"/>
                    </a:lnTo>
                    <a:lnTo>
                      <a:pt x="1067" y="429"/>
                    </a:lnTo>
                    <a:lnTo>
                      <a:pt x="1127" y="423"/>
                    </a:lnTo>
                    <a:lnTo>
                      <a:pt x="1172" y="473"/>
                    </a:lnTo>
                    <a:lnTo>
                      <a:pt x="1198" y="463"/>
                    </a:lnTo>
                    <a:lnTo>
                      <a:pt x="1245" y="467"/>
                    </a:lnTo>
                    <a:lnTo>
                      <a:pt x="1228" y="421"/>
                    </a:lnTo>
                    <a:lnTo>
                      <a:pt x="1207" y="410"/>
                    </a:lnTo>
                    <a:lnTo>
                      <a:pt x="1209" y="369"/>
                    </a:lnTo>
                    <a:lnTo>
                      <a:pt x="1168" y="359"/>
                    </a:lnTo>
                    <a:lnTo>
                      <a:pt x="1138" y="328"/>
                    </a:lnTo>
                    <a:lnTo>
                      <a:pt x="1128" y="216"/>
                    </a:lnTo>
                    <a:lnTo>
                      <a:pt x="1128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7" name="Freeform 492">
                <a:extLst>
                  <a:ext uri="{FF2B5EF4-FFF2-40B4-BE49-F238E27FC236}">
                    <a16:creationId xmlns:a16="http://schemas.microsoft.com/office/drawing/2014/main" id="{4A4C6C2F-4466-A2C8-9920-B51B54BADD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6" y="3172"/>
                <a:ext cx="263" cy="103"/>
              </a:xfrm>
              <a:custGeom>
                <a:avLst/>
                <a:gdLst>
                  <a:gd name="T0" fmla="*/ 0 w 788"/>
                  <a:gd name="T1" fmla="*/ 0 h 309"/>
                  <a:gd name="T2" fmla="*/ 58 w 788"/>
                  <a:gd name="T3" fmla="*/ 41 h 309"/>
                  <a:gd name="T4" fmla="*/ 91 w 788"/>
                  <a:gd name="T5" fmla="*/ 31 h 309"/>
                  <a:gd name="T6" fmla="*/ 112 w 788"/>
                  <a:gd name="T7" fmla="*/ 49 h 309"/>
                  <a:gd name="T8" fmla="*/ 193 w 788"/>
                  <a:gd name="T9" fmla="*/ 56 h 309"/>
                  <a:gd name="T10" fmla="*/ 216 w 788"/>
                  <a:gd name="T11" fmla="*/ 80 h 309"/>
                  <a:gd name="T12" fmla="*/ 230 w 788"/>
                  <a:gd name="T13" fmla="*/ 93 h 309"/>
                  <a:gd name="T14" fmla="*/ 239 w 788"/>
                  <a:gd name="T15" fmla="*/ 118 h 309"/>
                  <a:gd name="T16" fmla="*/ 269 w 788"/>
                  <a:gd name="T17" fmla="*/ 142 h 309"/>
                  <a:gd name="T18" fmla="*/ 314 w 788"/>
                  <a:gd name="T19" fmla="*/ 124 h 309"/>
                  <a:gd name="T20" fmla="*/ 342 w 788"/>
                  <a:gd name="T21" fmla="*/ 136 h 309"/>
                  <a:gd name="T22" fmla="*/ 422 w 788"/>
                  <a:gd name="T23" fmla="*/ 135 h 309"/>
                  <a:gd name="T24" fmla="*/ 424 w 788"/>
                  <a:gd name="T25" fmla="*/ 155 h 309"/>
                  <a:gd name="T26" fmla="*/ 446 w 788"/>
                  <a:gd name="T27" fmla="*/ 173 h 309"/>
                  <a:gd name="T28" fmla="*/ 455 w 788"/>
                  <a:gd name="T29" fmla="*/ 192 h 309"/>
                  <a:gd name="T30" fmla="*/ 469 w 788"/>
                  <a:gd name="T31" fmla="*/ 211 h 309"/>
                  <a:gd name="T32" fmla="*/ 480 w 788"/>
                  <a:gd name="T33" fmla="*/ 243 h 309"/>
                  <a:gd name="T34" fmla="*/ 495 w 788"/>
                  <a:gd name="T35" fmla="*/ 269 h 309"/>
                  <a:gd name="T36" fmla="*/ 521 w 788"/>
                  <a:gd name="T37" fmla="*/ 260 h 309"/>
                  <a:gd name="T38" fmla="*/ 519 w 788"/>
                  <a:gd name="T39" fmla="*/ 233 h 309"/>
                  <a:gd name="T40" fmla="*/ 531 w 788"/>
                  <a:gd name="T41" fmla="*/ 218 h 309"/>
                  <a:gd name="T42" fmla="*/ 558 w 788"/>
                  <a:gd name="T43" fmla="*/ 222 h 309"/>
                  <a:gd name="T44" fmla="*/ 591 w 788"/>
                  <a:gd name="T45" fmla="*/ 213 h 309"/>
                  <a:gd name="T46" fmla="*/ 634 w 788"/>
                  <a:gd name="T47" fmla="*/ 242 h 309"/>
                  <a:gd name="T48" fmla="*/ 743 w 788"/>
                  <a:gd name="T49" fmla="*/ 259 h 309"/>
                  <a:gd name="T50" fmla="*/ 745 w 788"/>
                  <a:gd name="T51" fmla="*/ 286 h 309"/>
                  <a:gd name="T52" fmla="*/ 788 w 788"/>
                  <a:gd name="T53" fmla="*/ 309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788" h="309">
                    <a:moveTo>
                      <a:pt x="0" y="0"/>
                    </a:moveTo>
                    <a:lnTo>
                      <a:pt x="58" y="41"/>
                    </a:lnTo>
                    <a:lnTo>
                      <a:pt x="91" y="31"/>
                    </a:lnTo>
                    <a:lnTo>
                      <a:pt x="112" y="49"/>
                    </a:lnTo>
                    <a:lnTo>
                      <a:pt x="193" y="56"/>
                    </a:lnTo>
                    <a:lnTo>
                      <a:pt x="216" y="80"/>
                    </a:lnTo>
                    <a:lnTo>
                      <a:pt x="230" y="93"/>
                    </a:lnTo>
                    <a:lnTo>
                      <a:pt x="239" y="118"/>
                    </a:lnTo>
                    <a:lnTo>
                      <a:pt x="269" y="142"/>
                    </a:lnTo>
                    <a:lnTo>
                      <a:pt x="314" y="124"/>
                    </a:lnTo>
                    <a:lnTo>
                      <a:pt x="342" y="136"/>
                    </a:lnTo>
                    <a:lnTo>
                      <a:pt x="422" y="135"/>
                    </a:lnTo>
                    <a:lnTo>
                      <a:pt x="424" y="155"/>
                    </a:lnTo>
                    <a:lnTo>
                      <a:pt x="446" y="173"/>
                    </a:lnTo>
                    <a:lnTo>
                      <a:pt x="455" y="192"/>
                    </a:lnTo>
                    <a:lnTo>
                      <a:pt x="469" y="211"/>
                    </a:lnTo>
                    <a:lnTo>
                      <a:pt x="480" y="243"/>
                    </a:lnTo>
                    <a:lnTo>
                      <a:pt x="495" y="269"/>
                    </a:lnTo>
                    <a:lnTo>
                      <a:pt x="521" y="260"/>
                    </a:lnTo>
                    <a:lnTo>
                      <a:pt x="519" y="233"/>
                    </a:lnTo>
                    <a:lnTo>
                      <a:pt x="531" y="218"/>
                    </a:lnTo>
                    <a:lnTo>
                      <a:pt x="558" y="222"/>
                    </a:lnTo>
                    <a:lnTo>
                      <a:pt x="591" y="213"/>
                    </a:lnTo>
                    <a:lnTo>
                      <a:pt x="634" y="242"/>
                    </a:lnTo>
                    <a:lnTo>
                      <a:pt x="743" y="259"/>
                    </a:lnTo>
                    <a:lnTo>
                      <a:pt x="745" y="286"/>
                    </a:lnTo>
                    <a:lnTo>
                      <a:pt x="788" y="30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8" name="Freeform 493">
                <a:extLst>
                  <a:ext uri="{FF2B5EF4-FFF2-40B4-BE49-F238E27FC236}">
                    <a16:creationId xmlns:a16="http://schemas.microsoft.com/office/drawing/2014/main" id="{9CC46047-6902-8FCD-B8D9-D7382FE199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8" y="3306"/>
                <a:ext cx="16" cy="20"/>
              </a:xfrm>
              <a:custGeom>
                <a:avLst/>
                <a:gdLst>
                  <a:gd name="T0" fmla="*/ 41 w 47"/>
                  <a:gd name="T1" fmla="*/ 60 h 60"/>
                  <a:gd name="T2" fmla="*/ 21 w 47"/>
                  <a:gd name="T3" fmla="*/ 54 h 60"/>
                  <a:gd name="T4" fmla="*/ 7 w 47"/>
                  <a:gd name="T5" fmla="*/ 49 h 60"/>
                  <a:gd name="T6" fmla="*/ 0 w 47"/>
                  <a:gd name="T7" fmla="*/ 43 h 60"/>
                  <a:gd name="T8" fmla="*/ 4 w 47"/>
                  <a:gd name="T9" fmla="*/ 23 h 60"/>
                  <a:gd name="T10" fmla="*/ 16 w 47"/>
                  <a:gd name="T11" fmla="*/ 14 h 60"/>
                  <a:gd name="T12" fmla="*/ 22 w 47"/>
                  <a:gd name="T13" fmla="*/ 0 h 60"/>
                  <a:gd name="T14" fmla="*/ 36 w 47"/>
                  <a:gd name="T15" fmla="*/ 12 h 60"/>
                  <a:gd name="T16" fmla="*/ 25 w 47"/>
                  <a:gd name="T17" fmla="*/ 27 h 60"/>
                  <a:gd name="T18" fmla="*/ 32 w 47"/>
                  <a:gd name="T19" fmla="*/ 39 h 60"/>
                  <a:gd name="T20" fmla="*/ 47 w 47"/>
                  <a:gd name="T21" fmla="*/ 52 h 60"/>
                  <a:gd name="T22" fmla="*/ 41 w 47"/>
                  <a:gd name="T23" fmla="*/ 6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7" h="60">
                    <a:moveTo>
                      <a:pt x="41" y="60"/>
                    </a:moveTo>
                    <a:lnTo>
                      <a:pt x="21" y="54"/>
                    </a:lnTo>
                    <a:lnTo>
                      <a:pt x="7" y="49"/>
                    </a:lnTo>
                    <a:lnTo>
                      <a:pt x="0" y="43"/>
                    </a:lnTo>
                    <a:lnTo>
                      <a:pt x="4" y="23"/>
                    </a:lnTo>
                    <a:lnTo>
                      <a:pt x="16" y="14"/>
                    </a:lnTo>
                    <a:lnTo>
                      <a:pt x="22" y="0"/>
                    </a:lnTo>
                    <a:lnTo>
                      <a:pt x="36" y="12"/>
                    </a:lnTo>
                    <a:lnTo>
                      <a:pt x="25" y="27"/>
                    </a:lnTo>
                    <a:lnTo>
                      <a:pt x="32" y="39"/>
                    </a:lnTo>
                    <a:lnTo>
                      <a:pt x="47" y="52"/>
                    </a:lnTo>
                    <a:lnTo>
                      <a:pt x="41" y="6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9" name="Freeform 494">
                <a:extLst>
                  <a:ext uri="{FF2B5EF4-FFF2-40B4-BE49-F238E27FC236}">
                    <a16:creationId xmlns:a16="http://schemas.microsoft.com/office/drawing/2014/main" id="{67E2E17C-6E44-539C-33B6-66492D0669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62" y="2804"/>
                <a:ext cx="167" cy="179"/>
              </a:xfrm>
              <a:custGeom>
                <a:avLst/>
                <a:gdLst>
                  <a:gd name="T0" fmla="*/ 0 w 501"/>
                  <a:gd name="T1" fmla="*/ 537 h 537"/>
                  <a:gd name="T2" fmla="*/ 45 w 501"/>
                  <a:gd name="T3" fmla="*/ 527 h 537"/>
                  <a:gd name="T4" fmla="*/ 81 w 501"/>
                  <a:gd name="T5" fmla="*/ 476 h 537"/>
                  <a:gd name="T6" fmla="*/ 108 w 501"/>
                  <a:gd name="T7" fmla="*/ 467 h 537"/>
                  <a:gd name="T8" fmla="*/ 130 w 501"/>
                  <a:gd name="T9" fmla="*/ 425 h 537"/>
                  <a:gd name="T10" fmla="*/ 166 w 501"/>
                  <a:gd name="T11" fmla="*/ 441 h 537"/>
                  <a:gd name="T12" fmla="*/ 191 w 501"/>
                  <a:gd name="T13" fmla="*/ 426 h 537"/>
                  <a:gd name="T14" fmla="*/ 252 w 501"/>
                  <a:gd name="T15" fmla="*/ 440 h 537"/>
                  <a:gd name="T16" fmla="*/ 317 w 501"/>
                  <a:gd name="T17" fmla="*/ 488 h 537"/>
                  <a:gd name="T18" fmla="*/ 329 w 501"/>
                  <a:gd name="T19" fmla="*/ 473 h 537"/>
                  <a:gd name="T20" fmla="*/ 333 w 501"/>
                  <a:gd name="T21" fmla="*/ 439 h 537"/>
                  <a:gd name="T22" fmla="*/ 352 w 501"/>
                  <a:gd name="T23" fmla="*/ 431 h 537"/>
                  <a:gd name="T24" fmla="*/ 350 w 501"/>
                  <a:gd name="T25" fmla="*/ 411 h 537"/>
                  <a:gd name="T26" fmla="*/ 362 w 501"/>
                  <a:gd name="T27" fmla="*/ 383 h 537"/>
                  <a:gd name="T28" fmla="*/ 353 w 501"/>
                  <a:gd name="T29" fmla="*/ 363 h 537"/>
                  <a:gd name="T30" fmla="*/ 378 w 501"/>
                  <a:gd name="T31" fmla="*/ 341 h 537"/>
                  <a:gd name="T32" fmla="*/ 383 w 501"/>
                  <a:gd name="T33" fmla="*/ 328 h 537"/>
                  <a:gd name="T34" fmla="*/ 382 w 501"/>
                  <a:gd name="T35" fmla="*/ 314 h 537"/>
                  <a:gd name="T36" fmla="*/ 394 w 501"/>
                  <a:gd name="T37" fmla="*/ 306 h 537"/>
                  <a:gd name="T38" fmla="*/ 392 w 501"/>
                  <a:gd name="T39" fmla="*/ 286 h 537"/>
                  <a:gd name="T40" fmla="*/ 406 w 501"/>
                  <a:gd name="T41" fmla="*/ 285 h 537"/>
                  <a:gd name="T42" fmla="*/ 420 w 501"/>
                  <a:gd name="T43" fmla="*/ 291 h 537"/>
                  <a:gd name="T44" fmla="*/ 431 w 501"/>
                  <a:gd name="T45" fmla="*/ 270 h 537"/>
                  <a:gd name="T46" fmla="*/ 459 w 501"/>
                  <a:gd name="T47" fmla="*/ 274 h 537"/>
                  <a:gd name="T48" fmla="*/ 477 w 501"/>
                  <a:gd name="T49" fmla="*/ 252 h 537"/>
                  <a:gd name="T50" fmla="*/ 497 w 501"/>
                  <a:gd name="T51" fmla="*/ 256 h 537"/>
                  <a:gd name="T52" fmla="*/ 501 w 501"/>
                  <a:gd name="T53" fmla="*/ 229 h 537"/>
                  <a:gd name="T54" fmla="*/ 486 w 501"/>
                  <a:gd name="T55" fmla="*/ 210 h 537"/>
                  <a:gd name="T56" fmla="*/ 466 w 501"/>
                  <a:gd name="T57" fmla="*/ 213 h 537"/>
                  <a:gd name="T58" fmla="*/ 450 w 501"/>
                  <a:gd name="T59" fmla="*/ 180 h 537"/>
                  <a:gd name="T60" fmla="*/ 416 w 501"/>
                  <a:gd name="T61" fmla="*/ 170 h 537"/>
                  <a:gd name="T62" fmla="*/ 413 w 501"/>
                  <a:gd name="T63" fmla="*/ 150 h 537"/>
                  <a:gd name="T64" fmla="*/ 379 w 501"/>
                  <a:gd name="T65" fmla="*/ 133 h 537"/>
                  <a:gd name="T66" fmla="*/ 389 w 501"/>
                  <a:gd name="T67" fmla="*/ 105 h 537"/>
                  <a:gd name="T68" fmla="*/ 331 w 501"/>
                  <a:gd name="T69" fmla="*/ 64 h 537"/>
                  <a:gd name="T70" fmla="*/ 298 w 501"/>
                  <a:gd name="T71" fmla="*/ 0 h 5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01" h="537">
                    <a:moveTo>
                      <a:pt x="0" y="537"/>
                    </a:moveTo>
                    <a:lnTo>
                      <a:pt x="45" y="527"/>
                    </a:lnTo>
                    <a:lnTo>
                      <a:pt x="81" y="476"/>
                    </a:lnTo>
                    <a:lnTo>
                      <a:pt x="108" y="467"/>
                    </a:lnTo>
                    <a:lnTo>
                      <a:pt x="130" y="425"/>
                    </a:lnTo>
                    <a:lnTo>
                      <a:pt x="166" y="441"/>
                    </a:lnTo>
                    <a:lnTo>
                      <a:pt x="191" y="426"/>
                    </a:lnTo>
                    <a:lnTo>
                      <a:pt x="252" y="440"/>
                    </a:lnTo>
                    <a:lnTo>
                      <a:pt x="317" y="488"/>
                    </a:lnTo>
                    <a:lnTo>
                      <a:pt x="329" y="473"/>
                    </a:lnTo>
                    <a:lnTo>
                      <a:pt x="333" y="439"/>
                    </a:lnTo>
                    <a:lnTo>
                      <a:pt x="352" y="431"/>
                    </a:lnTo>
                    <a:lnTo>
                      <a:pt x="350" y="411"/>
                    </a:lnTo>
                    <a:lnTo>
                      <a:pt x="362" y="383"/>
                    </a:lnTo>
                    <a:lnTo>
                      <a:pt x="353" y="363"/>
                    </a:lnTo>
                    <a:lnTo>
                      <a:pt x="378" y="341"/>
                    </a:lnTo>
                    <a:lnTo>
                      <a:pt x="383" y="328"/>
                    </a:lnTo>
                    <a:lnTo>
                      <a:pt x="382" y="314"/>
                    </a:lnTo>
                    <a:lnTo>
                      <a:pt x="394" y="306"/>
                    </a:lnTo>
                    <a:lnTo>
                      <a:pt x="392" y="286"/>
                    </a:lnTo>
                    <a:lnTo>
                      <a:pt x="406" y="285"/>
                    </a:lnTo>
                    <a:lnTo>
                      <a:pt x="420" y="291"/>
                    </a:lnTo>
                    <a:lnTo>
                      <a:pt x="431" y="270"/>
                    </a:lnTo>
                    <a:lnTo>
                      <a:pt x="459" y="274"/>
                    </a:lnTo>
                    <a:lnTo>
                      <a:pt x="477" y="252"/>
                    </a:lnTo>
                    <a:lnTo>
                      <a:pt x="497" y="256"/>
                    </a:lnTo>
                    <a:lnTo>
                      <a:pt x="501" y="229"/>
                    </a:lnTo>
                    <a:lnTo>
                      <a:pt x="486" y="210"/>
                    </a:lnTo>
                    <a:lnTo>
                      <a:pt x="466" y="213"/>
                    </a:lnTo>
                    <a:lnTo>
                      <a:pt x="450" y="180"/>
                    </a:lnTo>
                    <a:lnTo>
                      <a:pt x="416" y="170"/>
                    </a:lnTo>
                    <a:lnTo>
                      <a:pt x="413" y="150"/>
                    </a:lnTo>
                    <a:lnTo>
                      <a:pt x="379" y="133"/>
                    </a:lnTo>
                    <a:lnTo>
                      <a:pt x="389" y="105"/>
                    </a:lnTo>
                    <a:lnTo>
                      <a:pt x="331" y="64"/>
                    </a:lnTo>
                    <a:lnTo>
                      <a:pt x="298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0" name="Freeform 495">
                <a:extLst>
                  <a:ext uri="{FF2B5EF4-FFF2-40B4-BE49-F238E27FC236}">
                    <a16:creationId xmlns:a16="http://schemas.microsoft.com/office/drawing/2014/main" id="{980E0F40-60D9-15A4-E4B8-933D252463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1" y="2991"/>
                <a:ext cx="243" cy="181"/>
              </a:xfrm>
              <a:custGeom>
                <a:avLst/>
                <a:gdLst>
                  <a:gd name="T0" fmla="*/ 729 w 729"/>
                  <a:gd name="T1" fmla="*/ 48 h 544"/>
                  <a:gd name="T2" fmla="*/ 709 w 729"/>
                  <a:gd name="T3" fmla="*/ 49 h 544"/>
                  <a:gd name="T4" fmla="*/ 692 w 729"/>
                  <a:gd name="T5" fmla="*/ 85 h 544"/>
                  <a:gd name="T6" fmla="*/ 670 w 729"/>
                  <a:gd name="T7" fmla="*/ 60 h 544"/>
                  <a:gd name="T8" fmla="*/ 641 w 729"/>
                  <a:gd name="T9" fmla="*/ 49 h 544"/>
                  <a:gd name="T10" fmla="*/ 622 w 729"/>
                  <a:gd name="T11" fmla="*/ 58 h 544"/>
                  <a:gd name="T12" fmla="*/ 573 w 729"/>
                  <a:gd name="T13" fmla="*/ 29 h 544"/>
                  <a:gd name="T14" fmla="*/ 568 w 729"/>
                  <a:gd name="T15" fmla="*/ 49 h 544"/>
                  <a:gd name="T16" fmla="*/ 572 w 729"/>
                  <a:gd name="T17" fmla="*/ 96 h 544"/>
                  <a:gd name="T18" fmla="*/ 540 w 729"/>
                  <a:gd name="T19" fmla="*/ 112 h 544"/>
                  <a:gd name="T20" fmla="*/ 505 w 729"/>
                  <a:gd name="T21" fmla="*/ 96 h 544"/>
                  <a:gd name="T22" fmla="*/ 501 w 729"/>
                  <a:gd name="T23" fmla="*/ 55 h 544"/>
                  <a:gd name="T24" fmla="*/ 456 w 729"/>
                  <a:gd name="T25" fmla="*/ 0 h 544"/>
                  <a:gd name="T26" fmla="*/ 429 w 729"/>
                  <a:gd name="T27" fmla="*/ 2 h 544"/>
                  <a:gd name="T28" fmla="*/ 404 w 729"/>
                  <a:gd name="T29" fmla="*/ 24 h 544"/>
                  <a:gd name="T30" fmla="*/ 400 w 729"/>
                  <a:gd name="T31" fmla="*/ 51 h 544"/>
                  <a:gd name="T32" fmla="*/ 463 w 729"/>
                  <a:gd name="T33" fmla="*/ 79 h 544"/>
                  <a:gd name="T34" fmla="*/ 465 w 729"/>
                  <a:gd name="T35" fmla="*/ 106 h 544"/>
                  <a:gd name="T36" fmla="*/ 401 w 729"/>
                  <a:gd name="T37" fmla="*/ 131 h 544"/>
                  <a:gd name="T38" fmla="*/ 347 w 729"/>
                  <a:gd name="T39" fmla="*/ 137 h 544"/>
                  <a:gd name="T40" fmla="*/ 330 w 729"/>
                  <a:gd name="T41" fmla="*/ 165 h 544"/>
                  <a:gd name="T42" fmla="*/ 345 w 729"/>
                  <a:gd name="T43" fmla="*/ 177 h 544"/>
                  <a:gd name="T44" fmla="*/ 379 w 729"/>
                  <a:gd name="T45" fmla="*/ 187 h 544"/>
                  <a:gd name="T46" fmla="*/ 395 w 729"/>
                  <a:gd name="T47" fmla="*/ 213 h 544"/>
                  <a:gd name="T48" fmla="*/ 358 w 729"/>
                  <a:gd name="T49" fmla="*/ 249 h 544"/>
                  <a:gd name="T50" fmla="*/ 339 w 729"/>
                  <a:gd name="T51" fmla="*/ 252 h 544"/>
                  <a:gd name="T52" fmla="*/ 300 w 729"/>
                  <a:gd name="T53" fmla="*/ 202 h 544"/>
                  <a:gd name="T54" fmla="*/ 280 w 729"/>
                  <a:gd name="T55" fmla="*/ 197 h 544"/>
                  <a:gd name="T56" fmla="*/ 251 w 729"/>
                  <a:gd name="T57" fmla="*/ 179 h 544"/>
                  <a:gd name="T58" fmla="*/ 218 w 729"/>
                  <a:gd name="T59" fmla="*/ 189 h 544"/>
                  <a:gd name="T60" fmla="*/ 192 w 729"/>
                  <a:gd name="T61" fmla="*/ 191 h 544"/>
                  <a:gd name="T62" fmla="*/ 175 w 729"/>
                  <a:gd name="T63" fmla="*/ 226 h 544"/>
                  <a:gd name="T64" fmla="*/ 148 w 729"/>
                  <a:gd name="T65" fmla="*/ 222 h 544"/>
                  <a:gd name="T66" fmla="*/ 133 w 729"/>
                  <a:gd name="T67" fmla="*/ 284 h 544"/>
                  <a:gd name="T68" fmla="*/ 135 w 729"/>
                  <a:gd name="T69" fmla="*/ 311 h 544"/>
                  <a:gd name="T70" fmla="*/ 151 w 729"/>
                  <a:gd name="T71" fmla="*/ 336 h 544"/>
                  <a:gd name="T72" fmla="*/ 140 w 729"/>
                  <a:gd name="T73" fmla="*/ 357 h 544"/>
                  <a:gd name="T74" fmla="*/ 109 w 729"/>
                  <a:gd name="T75" fmla="*/ 380 h 544"/>
                  <a:gd name="T76" fmla="*/ 42 w 729"/>
                  <a:gd name="T77" fmla="*/ 393 h 544"/>
                  <a:gd name="T78" fmla="*/ 39 w 729"/>
                  <a:gd name="T79" fmla="*/ 427 h 544"/>
                  <a:gd name="T80" fmla="*/ 0 w 729"/>
                  <a:gd name="T81" fmla="*/ 445 h 544"/>
                  <a:gd name="T82" fmla="*/ 16 w 729"/>
                  <a:gd name="T83" fmla="*/ 544 h 5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729" h="544">
                    <a:moveTo>
                      <a:pt x="729" y="48"/>
                    </a:moveTo>
                    <a:lnTo>
                      <a:pt x="709" y="49"/>
                    </a:lnTo>
                    <a:lnTo>
                      <a:pt x="692" y="85"/>
                    </a:lnTo>
                    <a:lnTo>
                      <a:pt x="670" y="60"/>
                    </a:lnTo>
                    <a:lnTo>
                      <a:pt x="641" y="49"/>
                    </a:lnTo>
                    <a:lnTo>
                      <a:pt x="622" y="58"/>
                    </a:lnTo>
                    <a:lnTo>
                      <a:pt x="573" y="29"/>
                    </a:lnTo>
                    <a:lnTo>
                      <a:pt x="568" y="49"/>
                    </a:lnTo>
                    <a:lnTo>
                      <a:pt x="572" y="96"/>
                    </a:lnTo>
                    <a:lnTo>
                      <a:pt x="540" y="112"/>
                    </a:lnTo>
                    <a:lnTo>
                      <a:pt x="505" y="96"/>
                    </a:lnTo>
                    <a:lnTo>
                      <a:pt x="501" y="55"/>
                    </a:lnTo>
                    <a:lnTo>
                      <a:pt x="456" y="0"/>
                    </a:lnTo>
                    <a:lnTo>
                      <a:pt x="429" y="2"/>
                    </a:lnTo>
                    <a:lnTo>
                      <a:pt x="404" y="24"/>
                    </a:lnTo>
                    <a:lnTo>
                      <a:pt x="400" y="51"/>
                    </a:lnTo>
                    <a:lnTo>
                      <a:pt x="463" y="79"/>
                    </a:lnTo>
                    <a:lnTo>
                      <a:pt x="465" y="106"/>
                    </a:lnTo>
                    <a:lnTo>
                      <a:pt x="401" y="131"/>
                    </a:lnTo>
                    <a:lnTo>
                      <a:pt x="347" y="137"/>
                    </a:lnTo>
                    <a:lnTo>
                      <a:pt x="330" y="165"/>
                    </a:lnTo>
                    <a:lnTo>
                      <a:pt x="345" y="177"/>
                    </a:lnTo>
                    <a:lnTo>
                      <a:pt x="379" y="187"/>
                    </a:lnTo>
                    <a:lnTo>
                      <a:pt x="395" y="213"/>
                    </a:lnTo>
                    <a:lnTo>
                      <a:pt x="358" y="249"/>
                    </a:lnTo>
                    <a:lnTo>
                      <a:pt x="339" y="252"/>
                    </a:lnTo>
                    <a:lnTo>
                      <a:pt x="300" y="202"/>
                    </a:lnTo>
                    <a:lnTo>
                      <a:pt x="280" y="197"/>
                    </a:lnTo>
                    <a:lnTo>
                      <a:pt x="251" y="179"/>
                    </a:lnTo>
                    <a:lnTo>
                      <a:pt x="218" y="189"/>
                    </a:lnTo>
                    <a:lnTo>
                      <a:pt x="192" y="191"/>
                    </a:lnTo>
                    <a:lnTo>
                      <a:pt x="175" y="226"/>
                    </a:lnTo>
                    <a:lnTo>
                      <a:pt x="148" y="222"/>
                    </a:lnTo>
                    <a:lnTo>
                      <a:pt x="133" y="284"/>
                    </a:lnTo>
                    <a:lnTo>
                      <a:pt x="135" y="311"/>
                    </a:lnTo>
                    <a:lnTo>
                      <a:pt x="151" y="336"/>
                    </a:lnTo>
                    <a:lnTo>
                      <a:pt x="140" y="357"/>
                    </a:lnTo>
                    <a:lnTo>
                      <a:pt x="109" y="380"/>
                    </a:lnTo>
                    <a:lnTo>
                      <a:pt x="42" y="393"/>
                    </a:lnTo>
                    <a:lnTo>
                      <a:pt x="39" y="427"/>
                    </a:lnTo>
                    <a:lnTo>
                      <a:pt x="0" y="445"/>
                    </a:lnTo>
                    <a:lnTo>
                      <a:pt x="16" y="54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1" name="Freeform 496">
                <a:extLst>
                  <a:ext uri="{FF2B5EF4-FFF2-40B4-BE49-F238E27FC236}">
                    <a16:creationId xmlns:a16="http://schemas.microsoft.com/office/drawing/2014/main" id="{A234F5D7-DC65-C875-0583-3128252A2F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6" y="2864"/>
                <a:ext cx="196" cy="119"/>
              </a:xfrm>
              <a:custGeom>
                <a:avLst/>
                <a:gdLst>
                  <a:gd name="T0" fmla="*/ 0 w 589"/>
                  <a:gd name="T1" fmla="*/ 23 h 357"/>
                  <a:gd name="T2" fmla="*/ 26 w 589"/>
                  <a:gd name="T3" fmla="*/ 0 h 357"/>
                  <a:gd name="T4" fmla="*/ 66 w 589"/>
                  <a:gd name="T5" fmla="*/ 3 h 357"/>
                  <a:gd name="T6" fmla="*/ 92 w 589"/>
                  <a:gd name="T7" fmla="*/ 68 h 357"/>
                  <a:gd name="T8" fmla="*/ 121 w 589"/>
                  <a:gd name="T9" fmla="*/ 92 h 357"/>
                  <a:gd name="T10" fmla="*/ 177 w 589"/>
                  <a:gd name="T11" fmla="*/ 114 h 357"/>
                  <a:gd name="T12" fmla="*/ 210 w 589"/>
                  <a:gd name="T13" fmla="*/ 191 h 357"/>
                  <a:gd name="T14" fmla="*/ 192 w 589"/>
                  <a:gd name="T15" fmla="*/ 207 h 357"/>
                  <a:gd name="T16" fmla="*/ 193 w 589"/>
                  <a:gd name="T17" fmla="*/ 219 h 357"/>
                  <a:gd name="T18" fmla="*/ 239 w 589"/>
                  <a:gd name="T19" fmla="*/ 276 h 357"/>
                  <a:gd name="T20" fmla="*/ 273 w 589"/>
                  <a:gd name="T21" fmla="*/ 279 h 357"/>
                  <a:gd name="T22" fmla="*/ 319 w 589"/>
                  <a:gd name="T23" fmla="*/ 269 h 357"/>
                  <a:gd name="T24" fmla="*/ 347 w 589"/>
                  <a:gd name="T25" fmla="*/ 286 h 357"/>
                  <a:gd name="T26" fmla="*/ 356 w 589"/>
                  <a:gd name="T27" fmla="*/ 306 h 357"/>
                  <a:gd name="T28" fmla="*/ 396 w 589"/>
                  <a:gd name="T29" fmla="*/ 308 h 357"/>
                  <a:gd name="T30" fmla="*/ 419 w 589"/>
                  <a:gd name="T31" fmla="*/ 333 h 357"/>
                  <a:gd name="T32" fmla="*/ 458 w 589"/>
                  <a:gd name="T33" fmla="*/ 323 h 357"/>
                  <a:gd name="T34" fmla="*/ 512 w 589"/>
                  <a:gd name="T35" fmla="*/ 331 h 357"/>
                  <a:gd name="T36" fmla="*/ 589 w 589"/>
                  <a:gd name="T37" fmla="*/ 357 h 3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89" h="357">
                    <a:moveTo>
                      <a:pt x="0" y="23"/>
                    </a:moveTo>
                    <a:lnTo>
                      <a:pt x="26" y="0"/>
                    </a:lnTo>
                    <a:lnTo>
                      <a:pt x="66" y="3"/>
                    </a:lnTo>
                    <a:lnTo>
                      <a:pt x="92" y="68"/>
                    </a:lnTo>
                    <a:lnTo>
                      <a:pt x="121" y="92"/>
                    </a:lnTo>
                    <a:lnTo>
                      <a:pt x="177" y="114"/>
                    </a:lnTo>
                    <a:lnTo>
                      <a:pt x="210" y="191"/>
                    </a:lnTo>
                    <a:lnTo>
                      <a:pt x="192" y="207"/>
                    </a:lnTo>
                    <a:lnTo>
                      <a:pt x="193" y="219"/>
                    </a:lnTo>
                    <a:lnTo>
                      <a:pt x="239" y="276"/>
                    </a:lnTo>
                    <a:lnTo>
                      <a:pt x="273" y="279"/>
                    </a:lnTo>
                    <a:lnTo>
                      <a:pt x="319" y="269"/>
                    </a:lnTo>
                    <a:lnTo>
                      <a:pt x="347" y="286"/>
                    </a:lnTo>
                    <a:lnTo>
                      <a:pt x="356" y="306"/>
                    </a:lnTo>
                    <a:lnTo>
                      <a:pt x="396" y="308"/>
                    </a:lnTo>
                    <a:lnTo>
                      <a:pt x="419" y="333"/>
                    </a:lnTo>
                    <a:lnTo>
                      <a:pt x="458" y="323"/>
                    </a:lnTo>
                    <a:lnTo>
                      <a:pt x="512" y="331"/>
                    </a:lnTo>
                    <a:lnTo>
                      <a:pt x="589" y="35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2" name="Freeform 497">
                <a:extLst>
                  <a:ext uri="{FF2B5EF4-FFF2-40B4-BE49-F238E27FC236}">
                    <a16:creationId xmlns:a16="http://schemas.microsoft.com/office/drawing/2014/main" id="{1A55F1AB-5708-5F03-806F-A4DA2185BD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65" y="2863"/>
                <a:ext cx="360" cy="32"/>
              </a:xfrm>
              <a:custGeom>
                <a:avLst/>
                <a:gdLst>
                  <a:gd name="T0" fmla="*/ 0 w 1080"/>
                  <a:gd name="T1" fmla="*/ 30 h 94"/>
                  <a:gd name="T2" fmla="*/ 46 w 1080"/>
                  <a:gd name="T3" fmla="*/ 19 h 94"/>
                  <a:gd name="T4" fmla="*/ 56 w 1080"/>
                  <a:gd name="T5" fmla="*/ 45 h 94"/>
                  <a:gd name="T6" fmla="*/ 82 w 1080"/>
                  <a:gd name="T7" fmla="*/ 49 h 94"/>
                  <a:gd name="T8" fmla="*/ 91 w 1080"/>
                  <a:gd name="T9" fmla="*/ 68 h 94"/>
                  <a:gd name="T10" fmla="*/ 126 w 1080"/>
                  <a:gd name="T11" fmla="*/ 72 h 94"/>
                  <a:gd name="T12" fmla="*/ 172 w 1080"/>
                  <a:gd name="T13" fmla="*/ 67 h 94"/>
                  <a:gd name="T14" fmla="*/ 199 w 1080"/>
                  <a:gd name="T15" fmla="*/ 71 h 94"/>
                  <a:gd name="T16" fmla="*/ 282 w 1080"/>
                  <a:gd name="T17" fmla="*/ 24 h 94"/>
                  <a:gd name="T18" fmla="*/ 295 w 1080"/>
                  <a:gd name="T19" fmla="*/ 29 h 94"/>
                  <a:gd name="T20" fmla="*/ 332 w 1080"/>
                  <a:gd name="T21" fmla="*/ 60 h 94"/>
                  <a:gd name="T22" fmla="*/ 326 w 1080"/>
                  <a:gd name="T23" fmla="*/ 67 h 94"/>
                  <a:gd name="T24" fmla="*/ 300 w 1080"/>
                  <a:gd name="T25" fmla="*/ 76 h 94"/>
                  <a:gd name="T26" fmla="*/ 301 w 1080"/>
                  <a:gd name="T27" fmla="*/ 83 h 94"/>
                  <a:gd name="T28" fmla="*/ 322 w 1080"/>
                  <a:gd name="T29" fmla="*/ 94 h 94"/>
                  <a:gd name="T30" fmla="*/ 372 w 1080"/>
                  <a:gd name="T31" fmla="*/ 62 h 94"/>
                  <a:gd name="T32" fmla="*/ 387 w 1080"/>
                  <a:gd name="T33" fmla="*/ 75 h 94"/>
                  <a:gd name="T34" fmla="*/ 442 w 1080"/>
                  <a:gd name="T35" fmla="*/ 83 h 94"/>
                  <a:gd name="T36" fmla="*/ 451 w 1080"/>
                  <a:gd name="T37" fmla="*/ 42 h 94"/>
                  <a:gd name="T38" fmla="*/ 505 w 1080"/>
                  <a:gd name="T39" fmla="*/ 50 h 94"/>
                  <a:gd name="T40" fmla="*/ 531 w 1080"/>
                  <a:gd name="T41" fmla="*/ 35 h 94"/>
                  <a:gd name="T42" fmla="*/ 572 w 1080"/>
                  <a:gd name="T43" fmla="*/ 44 h 94"/>
                  <a:gd name="T44" fmla="*/ 584 w 1080"/>
                  <a:gd name="T45" fmla="*/ 29 h 94"/>
                  <a:gd name="T46" fmla="*/ 611 w 1080"/>
                  <a:gd name="T47" fmla="*/ 27 h 94"/>
                  <a:gd name="T48" fmla="*/ 636 w 1080"/>
                  <a:gd name="T49" fmla="*/ 4 h 94"/>
                  <a:gd name="T50" fmla="*/ 680 w 1080"/>
                  <a:gd name="T51" fmla="*/ 47 h 94"/>
                  <a:gd name="T52" fmla="*/ 687 w 1080"/>
                  <a:gd name="T53" fmla="*/ 47 h 94"/>
                  <a:gd name="T54" fmla="*/ 693 w 1080"/>
                  <a:gd name="T55" fmla="*/ 40 h 94"/>
                  <a:gd name="T56" fmla="*/ 692 w 1080"/>
                  <a:gd name="T57" fmla="*/ 32 h 94"/>
                  <a:gd name="T58" fmla="*/ 738 w 1080"/>
                  <a:gd name="T59" fmla="*/ 22 h 94"/>
                  <a:gd name="T60" fmla="*/ 732 w 1080"/>
                  <a:gd name="T61" fmla="*/ 36 h 94"/>
                  <a:gd name="T62" fmla="*/ 775 w 1080"/>
                  <a:gd name="T63" fmla="*/ 59 h 94"/>
                  <a:gd name="T64" fmla="*/ 807 w 1080"/>
                  <a:gd name="T65" fmla="*/ 42 h 94"/>
                  <a:gd name="T66" fmla="*/ 828 w 1080"/>
                  <a:gd name="T67" fmla="*/ 54 h 94"/>
                  <a:gd name="T68" fmla="*/ 904 w 1080"/>
                  <a:gd name="T69" fmla="*/ 0 h 94"/>
                  <a:gd name="T70" fmla="*/ 919 w 1080"/>
                  <a:gd name="T71" fmla="*/ 11 h 94"/>
                  <a:gd name="T72" fmla="*/ 901 w 1080"/>
                  <a:gd name="T73" fmla="*/ 40 h 94"/>
                  <a:gd name="T74" fmla="*/ 908 w 1080"/>
                  <a:gd name="T75" fmla="*/ 52 h 94"/>
                  <a:gd name="T76" fmla="*/ 961 w 1080"/>
                  <a:gd name="T77" fmla="*/ 35 h 94"/>
                  <a:gd name="T78" fmla="*/ 1009 w 1080"/>
                  <a:gd name="T79" fmla="*/ 50 h 94"/>
                  <a:gd name="T80" fmla="*/ 1022 w 1080"/>
                  <a:gd name="T81" fmla="*/ 49 h 94"/>
                  <a:gd name="T82" fmla="*/ 1054 w 1080"/>
                  <a:gd name="T83" fmla="*/ 20 h 94"/>
                  <a:gd name="T84" fmla="*/ 1080 w 1080"/>
                  <a:gd name="T85" fmla="*/ 24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080" h="94">
                    <a:moveTo>
                      <a:pt x="0" y="30"/>
                    </a:moveTo>
                    <a:lnTo>
                      <a:pt x="46" y="19"/>
                    </a:lnTo>
                    <a:lnTo>
                      <a:pt x="56" y="45"/>
                    </a:lnTo>
                    <a:lnTo>
                      <a:pt x="82" y="49"/>
                    </a:lnTo>
                    <a:lnTo>
                      <a:pt x="91" y="68"/>
                    </a:lnTo>
                    <a:lnTo>
                      <a:pt x="126" y="72"/>
                    </a:lnTo>
                    <a:lnTo>
                      <a:pt x="172" y="67"/>
                    </a:lnTo>
                    <a:lnTo>
                      <a:pt x="199" y="71"/>
                    </a:lnTo>
                    <a:lnTo>
                      <a:pt x="282" y="24"/>
                    </a:lnTo>
                    <a:lnTo>
                      <a:pt x="295" y="29"/>
                    </a:lnTo>
                    <a:lnTo>
                      <a:pt x="332" y="60"/>
                    </a:lnTo>
                    <a:lnTo>
                      <a:pt x="326" y="67"/>
                    </a:lnTo>
                    <a:lnTo>
                      <a:pt x="300" y="76"/>
                    </a:lnTo>
                    <a:lnTo>
                      <a:pt x="301" y="83"/>
                    </a:lnTo>
                    <a:lnTo>
                      <a:pt x="322" y="94"/>
                    </a:lnTo>
                    <a:lnTo>
                      <a:pt x="372" y="62"/>
                    </a:lnTo>
                    <a:lnTo>
                      <a:pt x="387" y="75"/>
                    </a:lnTo>
                    <a:lnTo>
                      <a:pt x="442" y="83"/>
                    </a:lnTo>
                    <a:lnTo>
                      <a:pt x="451" y="42"/>
                    </a:lnTo>
                    <a:lnTo>
                      <a:pt x="505" y="50"/>
                    </a:lnTo>
                    <a:lnTo>
                      <a:pt x="531" y="35"/>
                    </a:lnTo>
                    <a:lnTo>
                      <a:pt x="572" y="44"/>
                    </a:lnTo>
                    <a:lnTo>
                      <a:pt x="584" y="29"/>
                    </a:lnTo>
                    <a:lnTo>
                      <a:pt x="611" y="27"/>
                    </a:lnTo>
                    <a:lnTo>
                      <a:pt x="636" y="4"/>
                    </a:lnTo>
                    <a:lnTo>
                      <a:pt x="680" y="47"/>
                    </a:lnTo>
                    <a:lnTo>
                      <a:pt x="687" y="47"/>
                    </a:lnTo>
                    <a:lnTo>
                      <a:pt x="693" y="40"/>
                    </a:lnTo>
                    <a:lnTo>
                      <a:pt x="692" y="32"/>
                    </a:lnTo>
                    <a:lnTo>
                      <a:pt x="738" y="22"/>
                    </a:lnTo>
                    <a:lnTo>
                      <a:pt x="732" y="36"/>
                    </a:lnTo>
                    <a:lnTo>
                      <a:pt x="775" y="59"/>
                    </a:lnTo>
                    <a:lnTo>
                      <a:pt x="807" y="42"/>
                    </a:lnTo>
                    <a:lnTo>
                      <a:pt x="828" y="54"/>
                    </a:lnTo>
                    <a:lnTo>
                      <a:pt x="904" y="0"/>
                    </a:lnTo>
                    <a:lnTo>
                      <a:pt x="919" y="11"/>
                    </a:lnTo>
                    <a:lnTo>
                      <a:pt x="901" y="40"/>
                    </a:lnTo>
                    <a:lnTo>
                      <a:pt x="908" y="52"/>
                    </a:lnTo>
                    <a:lnTo>
                      <a:pt x="961" y="35"/>
                    </a:lnTo>
                    <a:lnTo>
                      <a:pt x="1009" y="50"/>
                    </a:lnTo>
                    <a:lnTo>
                      <a:pt x="1022" y="49"/>
                    </a:lnTo>
                    <a:lnTo>
                      <a:pt x="1054" y="20"/>
                    </a:lnTo>
                    <a:lnTo>
                      <a:pt x="1080" y="2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3" name="Freeform 498">
                <a:extLst>
                  <a:ext uri="{FF2B5EF4-FFF2-40B4-BE49-F238E27FC236}">
                    <a16:creationId xmlns:a16="http://schemas.microsoft.com/office/drawing/2014/main" id="{60DCA299-8372-487E-7FED-86E0E72DEF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5" y="2867"/>
                <a:ext cx="41" cy="5"/>
              </a:xfrm>
              <a:custGeom>
                <a:avLst/>
                <a:gdLst>
                  <a:gd name="T0" fmla="*/ 0 w 121"/>
                  <a:gd name="T1" fmla="*/ 12 h 14"/>
                  <a:gd name="T2" fmla="*/ 53 w 121"/>
                  <a:gd name="T3" fmla="*/ 0 h 14"/>
                  <a:gd name="T4" fmla="*/ 68 w 121"/>
                  <a:gd name="T5" fmla="*/ 12 h 14"/>
                  <a:gd name="T6" fmla="*/ 121 w 121"/>
                  <a:gd name="T7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1" h="14">
                    <a:moveTo>
                      <a:pt x="0" y="12"/>
                    </a:moveTo>
                    <a:lnTo>
                      <a:pt x="53" y="0"/>
                    </a:lnTo>
                    <a:lnTo>
                      <a:pt x="68" y="12"/>
                    </a:lnTo>
                    <a:lnTo>
                      <a:pt x="121" y="1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4" name="Freeform 499">
                <a:extLst>
                  <a:ext uri="{FF2B5EF4-FFF2-40B4-BE49-F238E27FC236}">
                    <a16:creationId xmlns:a16="http://schemas.microsoft.com/office/drawing/2014/main" id="{2AB99019-F271-1805-CEC5-C16D21FF27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93" y="2872"/>
                <a:ext cx="104" cy="280"/>
              </a:xfrm>
              <a:custGeom>
                <a:avLst/>
                <a:gdLst>
                  <a:gd name="T0" fmla="*/ 217 w 310"/>
                  <a:gd name="T1" fmla="*/ 0 h 839"/>
                  <a:gd name="T2" fmla="*/ 222 w 310"/>
                  <a:gd name="T3" fmla="*/ 40 h 839"/>
                  <a:gd name="T4" fmla="*/ 257 w 310"/>
                  <a:gd name="T5" fmla="*/ 63 h 839"/>
                  <a:gd name="T6" fmla="*/ 262 w 310"/>
                  <a:gd name="T7" fmla="*/ 110 h 839"/>
                  <a:gd name="T8" fmla="*/ 278 w 310"/>
                  <a:gd name="T9" fmla="*/ 135 h 839"/>
                  <a:gd name="T10" fmla="*/ 245 w 310"/>
                  <a:gd name="T11" fmla="*/ 152 h 839"/>
                  <a:gd name="T12" fmla="*/ 241 w 310"/>
                  <a:gd name="T13" fmla="*/ 172 h 839"/>
                  <a:gd name="T14" fmla="*/ 249 w 310"/>
                  <a:gd name="T15" fmla="*/ 198 h 839"/>
                  <a:gd name="T16" fmla="*/ 256 w 310"/>
                  <a:gd name="T17" fmla="*/ 197 h 839"/>
                  <a:gd name="T18" fmla="*/ 267 w 310"/>
                  <a:gd name="T19" fmla="*/ 176 h 839"/>
                  <a:gd name="T20" fmla="*/ 294 w 310"/>
                  <a:gd name="T21" fmla="*/ 174 h 839"/>
                  <a:gd name="T22" fmla="*/ 295 w 310"/>
                  <a:gd name="T23" fmla="*/ 194 h 839"/>
                  <a:gd name="T24" fmla="*/ 294 w 310"/>
                  <a:gd name="T25" fmla="*/ 248 h 839"/>
                  <a:gd name="T26" fmla="*/ 310 w 310"/>
                  <a:gd name="T27" fmla="*/ 280 h 839"/>
                  <a:gd name="T28" fmla="*/ 299 w 310"/>
                  <a:gd name="T29" fmla="*/ 294 h 839"/>
                  <a:gd name="T30" fmla="*/ 272 w 310"/>
                  <a:gd name="T31" fmla="*/ 304 h 839"/>
                  <a:gd name="T32" fmla="*/ 254 w 310"/>
                  <a:gd name="T33" fmla="*/ 325 h 839"/>
                  <a:gd name="T34" fmla="*/ 255 w 310"/>
                  <a:gd name="T35" fmla="*/ 339 h 839"/>
                  <a:gd name="T36" fmla="*/ 271 w 310"/>
                  <a:gd name="T37" fmla="*/ 358 h 839"/>
                  <a:gd name="T38" fmla="*/ 272 w 310"/>
                  <a:gd name="T39" fmla="*/ 378 h 839"/>
                  <a:gd name="T40" fmla="*/ 243 w 310"/>
                  <a:gd name="T41" fmla="*/ 420 h 839"/>
                  <a:gd name="T42" fmla="*/ 223 w 310"/>
                  <a:gd name="T43" fmla="*/ 422 h 839"/>
                  <a:gd name="T44" fmla="*/ 228 w 310"/>
                  <a:gd name="T45" fmla="*/ 468 h 839"/>
                  <a:gd name="T46" fmla="*/ 202 w 310"/>
                  <a:gd name="T47" fmla="*/ 478 h 839"/>
                  <a:gd name="T48" fmla="*/ 188 w 310"/>
                  <a:gd name="T49" fmla="*/ 473 h 839"/>
                  <a:gd name="T50" fmla="*/ 158 w 310"/>
                  <a:gd name="T51" fmla="*/ 522 h 839"/>
                  <a:gd name="T52" fmla="*/ 120 w 310"/>
                  <a:gd name="T53" fmla="*/ 539 h 839"/>
                  <a:gd name="T54" fmla="*/ 113 w 310"/>
                  <a:gd name="T55" fmla="*/ 614 h 839"/>
                  <a:gd name="T56" fmla="*/ 95 w 310"/>
                  <a:gd name="T57" fmla="*/ 629 h 839"/>
                  <a:gd name="T58" fmla="*/ 61 w 310"/>
                  <a:gd name="T59" fmla="*/ 625 h 839"/>
                  <a:gd name="T60" fmla="*/ 57 w 310"/>
                  <a:gd name="T61" fmla="*/ 652 h 839"/>
                  <a:gd name="T62" fmla="*/ 37 w 310"/>
                  <a:gd name="T63" fmla="*/ 660 h 839"/>
                  <a:gd name="T64" fmla="*/ 37 w 310"/>
                  <a:gd name="T65" fmla="*/ 734 h 839"/>
                  <a:gd name="T66" fmla="*/ 0 w 310"/>
                  <a:gd name="T67" fmla="*/ 765 h 839"/>
                  <a:gd name="T68" fmla="*/ 12 w 310"/>
                  <a:gd name="T69" fmla="*/ 817 h 839"/>
                  <a:gd name="T70" fmla="*/ 6 w 310"/>
                  <a:gd name="T71" fmla="*/ 839 h 8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10" h="839">
                    <a:moveTo>
                      <a:pt x="217" y="0"/>
                    </a:moveTo>
                    <a:lnTo>
                      <a:pt x="222" y="40"/>
                    </a:lnTo>
                    <a:lnTo>
                      <a:pt x="257" y="63"/>
                    </a:lnTo>
                    <a:lnTo>
                      <a:pt x="262" y="110"/>
                    </a:lnTo>
                    <a:lnTo>
                      <a:pt x="278" y="135"/>
                    </a:lnTo>
                    <a:lnTo>
                      <a:pt x="245" y="152"/>
                    </a:lnTo>
                    <a:lnTo>
                      <a:pt x="241" y="172"/>
                    </a:lnTo>
                    <a:lnTo>
                      <a:pt x="249" y="198"/>
                    </a:lnTo>
                    <a:lnTo>
                      <a:pt x="256" y="197"/>
                    </a:lnTo>
                    <a:lnTo>
                      <a:pt x="267" y="176"/>
                    </a:lnTo>
                    <a:lnTo>
                      <a:pt x="294" y="174"/>
                    </a:lnTo>
                    <a:lnTo>
                      <a:pt x="295" y="194"/>
                    </a:lnTo>
                    <a:lnTo>
                      <a:pt x="294" y="248"/>
                    </a:lnTo>
                    <a:lnTo>
                      <a:pt x="310" y="280"/>
                    </a:lnTo>
                    <a:lnTo>
                      <a:pt x="299" y="294"/>
                    </a:lnTo>
                    <a:lnTo>
                      <a:pt x="272" y="304"/>
                    </a:lnTo>
                    <a:lnTo>
                      <a:pt x="254" y="325"/>
                    </a:lnTo>
                    <a:lnTo>
                      <a:pt x="255" y="339"/>
                    </a:lnTo>
                    <a:lnTo>
                      <a:pt x="271" y="358"/>
                    </a:lnTo>
                    <a:lnTo>
                      <a:pt x="272" y="378"/>
                    </a:lnTo>
                    <a:lnTo>
                      <a:pt x="243" y="420"/>
                    </a:lnTo>
                    <a:lnTo>
                      <a:pt x="223" y="422"/>
                    </a:lnTo>
                    <a:lnTo>
                      <a:pt x="228" y="468"/>
                    </a:lnTo>
                    <a:lnTo>
                      <a:pt x="202" y="478"/>
                    </a:lnTo>
                    <a:lnTo>
                      <a:pt x="188" y="473"/>
                    </a:lnTo>
                    <a:lnTo>
                      <a:pt x="158" y="522"/>
                    </a:lnTo>
                    <a:lnTo>
                      <a:pt x="120" y="539"/>
                    </a:lnTo>
                    <a:lnTo>
                      <a:pt x="113" y="614"/>
                    </a:lnTo>
                    <a:lnTo>
                      <a:pt x="95" y="629"/>
                    </a:lnTo>
                    <a:lnTo>
                      <a:pt x="61" y="625"/>
                    </a:lnTo>
                    <a:lnTo>
                      <a:pt x="57" y="652"/>
                    </a:lnTo>
                    <a:lnTo>
                      <a:pt x="37" y="660"/>
                    </a:lnTo>
                    <a:lnTo>
                      <a:pt x="37" y="734"/>
                    </a:lnTo>
                    <a:lnTo>
                      <a:pt x="0" y="765"/>
                    </a:lnTo>
                    <a:lnTo>
                      <a:pt x="12" y="817"/>
                    </a:lnTo>
                    <a:lnTo>
                      <a:pt x="6" y="83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5" name="Freeform 500">
                <a:extLst>
                  <a:ext uri="{FF2B5EF4-FFF2-40B4-BE49-F238E27FC236}">
                    <a16:creationId xmlns:a16="http://schemas.microsoft.com/office/drawing/2014/main" id="{2B05BD5B-D599-8D06-15F4-9EA4ABC36D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52" y="2953"/>
                <a:ext cx="20" cy="49"/>
              </a:xfrm>
              <a:custGeom>
                <a:avLst/>
                <a:gdLst>
                  <a:gd name="T0" fmla="*/ 37 w 60"/>
                  <a:gd name="T1" fmla="*/ 0 h 149"/>
                  <a:gd name="T2" fmla="*/ 26 w 60"/>
                  <a:gd name="T3" fmla="*/ 14 h 149"/>
                  <a:gd name="T4" fmla="*/ 39 w 60"/>
                  <a:gd name="T5" fmla="*/ 26 h 149"/>
                  <a:gd name="T6" fmla="*/ 41 w 60"/>
                  <a:gd name="T7" fmla="*/ 46 h 149"/>
                  <a:gd name="T8" fmla="*/ 21 w 60"/>
                  <a:gd name="T9" fmla="*/ 48 h 149"/>
                  <a:gd name="T10" fmla="*/ 23 w 60"/>
                  <a:gd name="T11" fmla="*/ 68 h 149"/>
                  <a:gd name="T12" fmla="*/ 0 w 60"/>
                  <a:gd name="T13" fmla="*/ 104 h 149"/>
                  <a:gd name="T14" fmla="*/ 2 w 60"/>
                  <a:gd name="T15" fmla="*/ 130 h 149"/>
                  <a:gd name="T16" fmla="*/ 11 w 60"/>
                  <a:gd name="T17" fmla="*/ 149 h 149"/>
                  <a:gd name="T18" fmla="*/ 25 w 60"/>
                  <a:gd name="T19" fmla="*/ 148 h 149"/>
                  <a:gd name="T20" fmla="*/ 23 w 60"/>
                  <a:gd name="T21" fmla="*/ 142 h 149"/>
                  <a:gd name="T22" fmla="*/ 37 w 60"/>
                  <a:gd name="T23" fmla="*/ 141 h 149"/>
                  <a:gd name="T24" fmla="*/ 42 w 60"/>
                  <a:gd name="T25" fmla="*/ 134 h 149"/>
                  <a:gd name="T26" fmla="*/ 38 w 60"/>
                  <a:gd name="T27" fmla="*/ 87 h 149"/>
                  <a:gd name="T28" fmla="*/ 31 w 60"/>
                  <a:gd name="T29" fmla="*/ 74 h 149"/>
                  <a:gd name="T30" fmla="*/ 57 w 60"/>
                  <a:gd name="T31" fmla="*/ 71 h 149"/>
                  <a:gd name="T32" fmla="*/ 60 w 60"/>
                  <a:gd name="T33" fmla="*/ 31 h 149"/>
                  <a:gd name="T34" fmla="*/ 52 w 60"/>
                  <a:gd name="T35" fmla="*/ 12 h 149"/>
                  <a:gd name="T36" fmla="*/ 37 w 60"/>
                  <a:gd name="T37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0" h="149">
                    <a:moveTo>
                      <a:pt x="37" y="0"/>
                    </a:moveTo>
                    <a:lnTo>
                      <a:pt x="26" y="14"/>
                    </a:lnTo>
                    <a:lnTo>
                      <a:pt x="39" y="26"/>
                    </a:lnTo>
                    <a:lnTo>
                      <a:pt x="41" y="46"/>
                    </a:lnTo>
                    <a:lnTo>
                      <a:pt x="21" y="48"/>
                    </a:lnTo>
                    <a:lnTo>
                      <a:pt x="23" y="68"/>
                    </a:lnTo>
                    <a:lnTo>
                      <a:pt x="0" y="104"/>
                    </a:lnTo>
                    <a:lnTo>
                      <a:pt x="2" y="130"/>
                    </a:lnTo>
                    <a:lnTo>
                      <a:pt x="11" y="149"/>
                    </a:lnTo>
                    <a:lnTo>
                      <a:pt x="25" y="148"/>
                    </a:lnTo>
                    <a:lnTo>
                      <a:pt x="23" y="142"/>
                    </a:lnTo>
                    <a:lnTo>
                      <a:pt x="37" y="141"/>
                    </a:lnTo>
                    <a:lnTo>
                      <a:pt x="42" y="134"/>
                    </a:lnTo>
                    <a:lnTo>
                      <a:pt x="38" y="87"/>
                    </a:lnTo>
                    <a:lnTo>
                      <a:pt x="31" y="74"/>
                    </a:lnTo>
                    <a:lnTo>
                      <a:pt x="57" y="71"/>
                    </a:lnTo>
                    <a:lnTo>
                      <a:pt x="60" y="31"/>
                    </a:lnTo>
                    <a:lnTo>
                      <a:pt x="52" y="12"/>
                    </a:lnTo>
                    <a:lnTo>
                      <a:pt x="37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6" name="Freeform 501">
                <a:extLst>
                  <a:ext uri="{FF2B5EF4-FFF2-40B4-BE49-F238E27FC236}">
                    <a16:creationId xmlns:a16="http://schemas.microsoft.com/office/drawing/2014/main" id="{48BE5EEB-2A15-539B-4AD9-D96610AF83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11" y="2983"/>
                <a:ext cx="57" cy="235"/>
              </a:xfrm>
              <a:custGeom>
                <a:avLst/>
                <a:gdLst>
                  <a:gd name="T0" fmla="*/ 23 w 171"/>
                  <a:gd name="T1" fmla="*/ 704 h 704"/>
                  <a:gd name="T2" fmla="*/ 22 w 171"/>
                  <a:gd name="T3" fmla="*/ 690 h 704"/>
                  <a:gd name="T4" fmla="*/ 0 w 171"/>
                  <a:gd name="T5" fmla="*/ 672 h 704"/>
                  <a:gd name="T6" fmla="*/ 12 w 171"/>
                  <a:gd name="T7" fmla="*/ 645 h 704"/>
                  <a:gd name="T8" fmla="*/ 11 w 171"/>
                  <a:gd name="T9" fmla="*/ 564 h 704"/>
                  <a:gd name="T10" fmla="*/ 25 w 171"/>
                  <a:gd name="T11" fmla="*/ 502 h 704"/>
                  <a:gd name="T12" fmla="*/ 66 w 171"/>
                  <a:gd name="T13" fmla="*/ 512 h 704"/>
                  <a:gd name="T14" fmla="*/ 100 w 171"/>
                  <a:gd name="T15" fmla="*/ 515 h 704"/>
                  <a:gd name="T16" fmla="*/ 134 w 171"/>
                  <a:gd name="T17" fmla="*/ 445 h 704"/>
                  <a:gd name="T18" fmla="*/ 171 w 171"/>
                  <a:gd name="T19" fmla="*/ 409 h 704"/>
                  <a:gd name="T20" fmla="*/ 148 w 171"/>
                  <a:gd name="T21" fmla="*/ 383 h 704"/>
                  <a:gd name="T22" fmla="*/ 153 w 171"/>
                  <a:gd name="T23" fmla="*/ 363 h 704"/>
                  <a:gd name="T24" fmla="*/ 142 w 171"/>
                  <a:gd name="T25" fmla="*/ 323 h 704"/>
                  <a:gd name="T26" fmla="*/ 85 w 171"/>
                  <a:gd name="T27" fmla="*/ 356 h 704"/>
                  <a:gd name="T28" fmla="*/ 78 w 171"/>
                  <a:gd name="T29" fmla="*/ 349 h 704"/>
                  <a:gd name="T30" fmla="*/ 81 w 171"/>
                  <a:gd name="T31" fmla="*/ 316 h 704"/>
                  <a:gd name="T32" fmla="*/ 101 w 171"/>
                  <a:gd name="T33" fmla="*/ 314 h 704"/>
                  <a:gd name="T34" fmla="*/ 104 w 171"/>
                  <a:gd name="T35" fmla="*/ 274 h 704"/>
                  <a:gd name="T36" fmla="*/ 70 w 171"/>
                  <a:gd name="T37" fmla="*/ 257 h 704"/>
                  <a:gd name="T38" fmla="*/ 46 w 171"/>
                  <a:gd name="T39" fmla="*/ 231 h 704"/>
                  <a:gd name="T40" fmla="*/ 19 w 171"/>
                  <a:gd name="T41" fmla="*/ 227 h 704"/>
                  <a:gd name="T42" fmla="*/ 11 w 171"/>
                  <a:gd name="T43" fmla="*/ 208 h 704"/>
                  <a:gd name="T44" fmla="*/ 65 w 171"/>
                  <a:gd name="T45" fmla="*/ 149 h 704"/>
                  <a:gd name="T46" fmla="*/ 70 w 171"/>
                  <a:gd name="T47" fmla="*/ 115 h 704"/>
                  <a:gd name="T48" fmla="*/ 116 w 171"/>
                  <a:gd name="T49" fmla="*/ 111 h 704"/>
                  <a:gd name="T50" fmla="*/ 115 w 171"/>
                  <a:gd name="T51" fmla="*/ 97 h 704"/>
                  <a:gd name="T52" fmla="*/ 107 w 171"/>
                  <a:gd name="T53" fmla="*/ 85 h 704"/>
                  <a:gd name="T54" fmla="*/ 112 w 171"/>
                  <a:gd name="T55" fmla="*/ 71 h 704"/>
                  <a:gd name="T56" fmla="*/ 168 w 171"/>
                  <a:gd name="T57" fmla="*/ 19 h 704"/>
                  <a:gd name="T58" fmla="*/ 153 w 171"/>
                  <a:gd name="T59" fmla="*/ 0 h 7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1" h="704">
                    <a:moveTo>
                      <a:pt x="23" y="704"/>
                    </a:moveTo>
                    <a:lnTo>
                      <a:pt x="22" y="690"/>
                    </a:lnTo>
                    <a:lnTo>
                      <a:pt x="0" y="672"/>
                    </a:lnTo>
                    <a:lnTo>
                      <a:pt x="12" y="645"/>
                    </a:lnTo>
                    <a:lnTo>
                      <a:pt x="11" y="564"/>
                    </a:lnTo>
                    <a:lnTo>
                      <a:pt x="25" y="502"/>
                    </a:lnTo>
                    <a:lnTo>
                      <a:pt x="66" y="512"/>
                    </a:lnTo>
                    <a:lnTo>
                      <a:pt x="100" y="515"/>
                    </a:lnTo>
                    <a:lnTo>
                      <a:pt x="134" y="445"/>
                    </a:lnTo>
                    <a:lnTo>
                      <a:pt x="171" y="409"/>
                    </a:lnTo>
                    <a:lnTo>
                      <a:pt x="148" y="383"/>
                    </a:lnTo>
                    <a:lnTo>
                      <a:pt x="153" y="363"/>
                    </a:lnTo>
                    <a:lnTo>
                      <a:pt x="142" y="323"/>
                    </a:lnTo>
                    <a:lnTo>
                      <a:pt x="85" y="356"/>
                    </a:lnTo>
                    <a:lnTo>
                      <a:pt x="78" y="349"/>
                    </a:lnTo>
                    <a:lnTo>
                      <a:pt x="81" y="316"/>
                    </a:lnTo>
                    <a:lnTo>
                      <a:pt x="101" y="314"/>
                    </a:lnTo>
                    <a:lnTo>
                      <a:pt x="104" y="274"/>
                    </a:lnTo>
                    <a:lnTo>
                      <a:pt x="70" y="257"/>
                    </a:lnTo>
                    <a:lnTo>
                      <a:pt x="46" y="231"/>
                    </a:lnTo>
                    <a:lnTo>
                      <a:pt x="19" y="227"/>
                    </a:lnTo>
                    <a:lnTo>
                      <a:pt x="11" y="208"/>
                    </a:lnTo>
                    <a:lnTo>
                      <a:pt x="65" y="149"/>
                    </a:lnTo>
                    <a:lnTo>
                      <a:pt x="70" y="115"/>
                    </a:lnTo>
                    <a:lnTo>
                      <a:pt x="116" y="111"/>
                    </a:lnTo>
                    <a:lnTo>
                      <a:pt x="115" y="97"/>
                    </a:lnTo>
                    <a:lnTo>
                      <a:pt x="107" y="85"/>
                    </a:lnTo>
                    <a:lnTo>
                      <a:pt x="112" y="71"/>
                    </a:lnTo>
                    <a:lnTo>
                      <a:pt x="168" y="19"/>
                    </a:lnTo>
                    <a:lnTo>
                      <a:pt x="153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7" name="Freeform 502">
                <a:extLst>
                  <a:ext uri="{FF2B5EF4-FFF2-40B4-BE49-F238E27FC236}">
                    <a16:creationId xmlns:a16="http://schemas.microsoft.com/office/drawing/2014/main" id="{14B4F43E-54D1-5FA7-3570-5AC40A1DC6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19" y="3158"/>
                <a:ext cx="107" cy="66"/>
              </a:xfrm>
              <a:custGeom>
                <a:avLst/>
                <a:gdLst>
                  <a:gd name="T0" fmla="*/ 0 w 323"/>
                  <a:gd name="T1" fmla="*/ 181 h 199"/>
                  <a:gd name="T2" fmla="*/ 29 w 323"/>
                  <a:gd name="T3" fmla="*/ 191 h 199"/>
                  <a:gd name="T4" fmla="*/ 34 w 323"/>
                  <a:gd name="T5" fmla="*/ 184 h 199"/>
                  <a:gd name="T6" fmla="*/ 47 w 323"/>
                  <a:gd name="T7" fmla="*/ 177 h 199"/>
                  <a:gd name="T8" fmla="*/ 88 w 323"/>
                  <a:gd name="T9" fmla="*/ 186 h 199"/>
                  <a:gd name="T10" fmla="*/ 100 w 323"/>
                  <a:gd name="T11" fmla="*/ 178 h 199"/>
                  <a:gd name="T12" fmla="*/ 156 w 323"/>
                  <a:gd name="T13" fmla="*/ 193 h 199"/>
                  <a:gd name="T14" fmla="*/ 164 w 323"/>
                  <a:gd name="T15" fmla="*/ 199 h 199"/>
                  <a:gd name="T16" fmla="*/ 170 w 323"/>
                  <a:gd name="T17" fmla="*/ 199 h 199"/>
                  <a:gd name="T18" fmla="*/ 169 w 323"/>
                  <a:gd name="T19" fmla="*/ 185 h 199"/>
                  <a:gd name="T20" fmla="*/ 174 w 323"/>
                  <a:gd name="T21" fmla="*/ 178 h 199"/>
                  <a:gd name="T22" fmla="*/ 167 w 323"/>
                  <a:gd name="T23" fmla="*/ 165 h 199"/>
                  <a:gd name="T24" fmla="*/ 173 w 323"/>
                  <a:gd name="T25" fmla="*/ 158 h 199"/>
                  <a:gd name="T26" fmla="*/ 166 w 323"/>
                  <a:gd name="T27" fmla="*/ 152 h 199"/>
                  <a:gd name="T28" fmla="*/ 157 w 323"/>
                  <a:gd name="T29" fmla="*/ 132 h 199"/>
                  <a:gd name="T30" fmla="*/ 143 w 323"/>
                  <a:gd name="T31" fmla="*/ 121 h 199"/>
                  <a:gd name="T32" fmla="*/ 161 w 323"/>
                  <a:gd name="T33" fmla="*/ 99 h 199"/>
                  <a:gd name="T34" fmla="*/ 146 w 323"/>
                  <a:gd name="T35" fmla="*/ 87 h 199"/>
                  <a:gd name="T36" fmla="*/ 164 w 323"/>
                  <a:gd name="T37" fmla="*/ 65 h 199"/>
                  <a:gd name="T38" fmla="*/ 161 w 323"/>
                  <a:gd name="T39" fmla="*/ 25 h 199"/>
                  <a:gd name="T40" fmla="*/ 180 w 323"/>
                  <a:gd name="T41" fmla="*/ 10 h 199"/>
                  <a:gd name="T42" fmla="*/ 205 w 323"/>
                  <a:gd name="T43" fmla="*/ 0 h 199"/>
                  <a:gd name="T44" fmla="*/ 254 w 323"/>
                  <a:gd name="T45" fmla="*/ 30 h 199"/>
                  <a:gd name="T46" fmla="*/ 323 w 323"/>
                  <a:gd name="T47" fmla="*/ 44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323" h="199">
                    <a:moveTo>
                      <a:pt x="0" y="181"/>
                    </a:moveTo>
                    <a:lnTo>
                      <a:pt x="29" y="191"/>
                    </a:lnTo>
                    <a:lnTo>
                      <a:pt x="34" y="184"/>
                    </a:lnTo>
                    <a:lnTo>
                      <a:pt x="47" y="177"/>
                    </a:lnTo>
                    <a:lnTo>
                      <a:pt x="88" y="186"/>
                    </a:lnTo>
                    <a:lnTo>
                      <a:pt x="100" y="178"/>
                    </a:lnTo>
                    <a:lnTo>
                      <a:pt x="156" y="193"/>
                    </a:lnTo>
                    <a:lnTo>
                      <a:pt x="164" y="199"/>
                    </a:lnTo>
                    <a:lnTo>
                      <a:pt x="170" y="199"/>
                    </a:lnTo>
                    <a:lnTo>
                      <a:pt x="169" y="185"/>
                    </a:lnTo>
                    <a:lnTo>
                      <a:pt x="174" y="178"/>
                    </a:lnTo>
                    <a:lnTo>
                      <a:pt x="167" y="165"/>
                    </a:lnTo>
                    <a:lnTo>
                      <a:pt x="173" y="158"/>
                    </a:lnTo>
                    <a:lnTo>
                      <a:pt x="166" y="152"/>
                    </a:lnTo>
                    <a:lnTo>
                      <a:pt x="157" y="132"/>
                    </a:lnTo>
                    <a:lnTo>
                      <a:pt x="143" y="121"/>
                    </a:lnTo>
                    <a:lnTo>
                      <a:pt x="161" y="99"/>
                    </a:lnTo>
                    <a:lnTo>
                      <a:pt x="146" y="87"/>
                    </a:lnTo>
                    <a:lnTo>
                      <a:pt x="164" y="65"/>
                    </a:lnTo>
                    <a:lnTo>
                      <a:pt x="161" y="25"/>
                    </a:lnTo>
                    <a:lnTo>
                      <a:pt x="180" y="10"/>
                    </a:lnTo>
                    <a:lnTo>
                      <a:pt x="205" y="0"/>
                    </a:lnTo>
                    <a:lnTo>
                      <a:pt x="254" y="30"/>
                    </a:lnTo>
                    <a:lnTo>
                      <a:pt x="323" y="4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8" name="Freeform 503">
                <a:extLst>
                  <a:ext uri="{FF2B5EF4-FFF2-40B4-BE49-F238E27FC236}">
                    <a16:creationId xmlns:a16="http://schemas.microsoft.com/office/drawing/2014/main" id="{619B8A8A-CF65-DA2C-C17A-F9C7FCA1F6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95" y="3152"/>
                <a:ext cx="224" cy="73"/>
              </a:xfrm>
              <a:custGeom>
                <a:avLst/>
                <a:gdLst>
                  <a:gd name="T0" fmla="*/ 0 w 670"/>
                  <a:gd name="T1" fmla="*/ 0 h 220"/>
                  <a:gd name="T2" fmla="*/ 87 w 670"/>
                  <a:gd name="T3" fmla="*/ 59 h 220"/>
                  <a:gd name="T4" fmla="*/ 128 w 670"/>
                  <a:gd name="T5" fmla="*/ 74 h 220"/>
                  <a:gd name="T6" fmla="*/ 168 w 670"/>
                  <a:gd name="T7" fmla="*/ 138 h 220"/>
                  <a:gd name="T8" fmla="*/ 226 w 670"/>
                  <a:gd name="T9" fmla="*/ 186 h 220"/>
                  <a:gd name="T10" fmla="*/ 247 w 670"/>
                  <a:gd name="T11" fmla="*/ 198 h 220"/>
                  <a:gd name="T12" fmla="*/ 300 w 670"/>
                  <a:gd name="T13" fmla="*/ 186 h 220"/>
                  <a:gd name="T14" fmla="*/ 417 w 670"/>
                  <a:gd name="T15" fmla="*/ 148 h 220"/>
                  <a:gd name="T16" fmla="*/ 480 w 670"/>
                  <a:gd name="T17" fmla="*/ 176 h 220"/>
                  <a:gd name="T18" fmla="*/ 496 w 670"/>
                  <a:gd name="T19" fmla="*/ 201 h 220"/>
                  <a:gd name="T20" fmla="*/ 511 w 670"/>
                  <a:gd name="T21" fmla="*/ 220 h 220"/>
                  <a:gd name="T22" fmla="*/ 531 w 670"/>
                  <a:gd name="T23" fmla="*/ 211 h 220"/>
                  <a:gd name="T24" fmla="*/ 561 w 670"/>
                  <a:gd name="T25" fmla="*/ 176 h 220"/>
                  <a:gd name="T26" fmla="*/ 582 w 670"/>
                  <a:gd name="T27" fmla="*/ 180 h 220"/>
                  <a:gd name="T28" fmla="*/ 631 w 670"/>
                  <a:gd name="T29" fmla="*/ 209 h 220"/>
                  <a:gd name="T30" fmla="*/ 670 w 670"/>
                  <a:gd name="T31" fmla="*/ 199 h 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70" h="220">
                    <a:moveTo>
                      <a:pt x="0" y="0"/>
                    </a:moveTo>
                    <a:lnTo>
                      <a:pt x="87" y="59"/>
                    </a:lnTo>
                    <a:lnTo>
                      <a:pt x="128" y="74"/>
                    </a:lnTo>
                    <a:lnTo>
                      <a:pt x="168" y="138"/>
                    </a:lnTo>
                    <a:lnTo>
                      <a:pt x="226" y="186"/>
                    </a:lnTo>
                    <a:lnTo>
                      <a:pt x="247" y="198"/>
                    </a:lnTo>
                    <a:lnTo>
                      <a:pt x="300" y="186"/>
                    </a:lnTo>
                    <a:lnTo>
                      <a:pt x="417" y="148"/>
                    </a:lnTo>
                    <a:lnTo>
                      <a:pt x="480" y="176"/>
                    </a:lnTo>
                    <a:lnTo>
                      <a:pt x="496" y="201"/>
                    </a:lnTo>
                    <a:lnTo>
                      <a:pt x="511" y="220"/>
                    </a:lnTo>
                    <a:lnTo>
                      <a:pt x="531" y="211"/>
                    </a:lnTo>
                    <a:lnTo>
                      <a:pt x="561" y="176"/>
                    </a:lnTo>
                    <a:lnTo>
                      <a:pt x="582" y="180"/>
                    </a:lnTo>
                    <a:lnTo>
                      <a:pt x="631" y="209"/>
                    </a:lnTo>
                    <a:lnTo>
                      <a:pt x="670" y="19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9" name="Freeform 504">
                <a:extLst>
                  <a:ext uri="{FF2B5EF4-FFF2-40B4-BE49-F238E27FC236}">
                    <a16:creationId xmlns:a16="http://schemas.microsoft.com/office/drawing/2014/main" id="{A7C3A9B8-6526-BAFB-8DA2-6AFEC9A29E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8" y="2873"/>
                <a:ext cx="407" cy="301"/>
              </a:xfrm>
              <a:custGeom>
                <a:avLst/>
                <a:gdLst>
                  <a:gd name="T0" fmla="*/ 231 w 1221"/>
                  <a:gd name="T1" fmla="*/ 0 h 901"/>
                  <a:gd name="T2" fmla="*/ 160 w 1221"/>
                  <a:gd name="T3" fmla="*/ 107 h 901"/>
                  <a:gd name="T4" fmla="*/ 104 w 1221"/>
                  <a:gd name="T5" fmla="*/ 152 h 901"/>
                  <a:gd name="T6" fmla="*/ 84 w 1221"/>
                  <a:gd name="T7" fmla="*/ 148 h 901"/>
                  <a:gd name="T8" fmla="*/ 32 w 1221"/>
                  <a:gd name="T9" fmla="*/ 160 h 901"/>
                  <a:gd name="T10" fmla="*/ 0 w 1221"/>
                  <a:gd name="T11" fmla="*/ 189 h 901"/>
                  <a:gd name="T12" fmla="*/ 37 w 1221"/>
                  <a:gd name="T13" fmla="*/ 220 h 901"/>
                  <a:gd name="T14" fmla="*/ 47 w 1221"/>
                  <a:gd name="T15" fmla="*/ 259 h 901"/>
                  <a:gd name="T16" fmla="*/ 99 w 1221"/>
                  <a:gd name="T17" fmla="*/ 241 h 901"/>
                  <a:gd name="T18" fmla="*/ 134 w 1221"/>
                  <a:gd name="T19" fmla="*/ 250 h 901"/>
                  <a:gd name="T20" fmla="*/ 137 w 1221"/>
                  <a:gd name="T21" fmla="*/ 290 h 901"/>
                  <a:gd name="T22" fmla="*/ 146 w 1221"/>
                  <a:gd name="T23" fmla="*/ 303 h 901"/>
                  <a:gd name="T24" fmla="*/ 146 w 1221"/>
                  <a:gd name="T25" fmla="*/ 309 h 901"/>
                  <a:gd name="T26" fmla="*/ 173 w 1221"/>
                  <a:gd name="T27" fmla="*/ 314 h 901"/>
                  <a:gd name="T28" fmla="*/ 179 w 1221"/>
                  <a:gd name="T29" fmla="*/ 307 h 901"/>
                  <a:gd name="T30" fmla="*/ 190 w 1221"/>
                  <a:gd name="T31" fmla="*/ 272 h 901"/>
                  <a:gd name="T32" fmla="*/ 236 w 1221"/>
                  <a:gd name="T33" fmla="*/ 268 h 901"/>
                  <a:gd name="T34" fmla="*/ 272 w 1221"/>
                  <a:gd name="T35" fmla="*/ 298 h 901"/>
                  <a:gd name="T36" fmla="*/ 313 w 1221"/>
                  <a:gd name="T37" fmla="*/ 301 h 901"/>
                  <a:gd name="T38" fmla="*/ 328 w 1221"/>
                  <a:gd name="T39" fmla="*/ 314 h 901"/>
                  <a:gd name="T40" fmla="*/ 338 w 1221"/>
                  <a:gd name="T41" fmla="*/ 346 h 901"/>
                  <a:gd name="T42" fmla="*/ 335 w 1221"/>
                  <a:gd name="T43" fmla="*/ 393 h 901"/>
                  <a:gd name="T44" fmla="*/ 302 w 1221"/>
                  <a:gd name="T45" fmla="*/ 463 h 901"/>
                  <a:gd name="T46" fmla="*/ 258 w 1221"/>
                  <a:gd name="T47" fmla="*/ 514 h 901"/>
                  <a:gd name="T48" fmla="*/ 284 w 1221"/>
                  <a:gd name="T49" fmla="*/ 559 h 901"/>
                  <a:gd name="T50" fmla="*/ 346 w 1221"/>
                  <a:gd name="T51" fmla="*/ 580 h 901"/>
                  <a:gd name="T52" fmla="*/ 358 w 1221"/>
                  <a:gd name="T53" fmla="*/ 558 h 901"/>
                  <a:gd name="T54" fmla="*/ 365 w 1221"/>
                  <a:gd name="T55" fmla="*/ 504 h 901"/>
                  <a:gd name="T56" fmla="*/ 384 w 1221"/>
                  <a:gd name="T57" fmla="*/ 489 h 901"/>
                  <a:gd name="T58" fmla="*/ 410 w 1221"/>
                  <a:gd name="T59" fmla="*/ 486 h 901"/>
                  <a:gd name="T60" fmla="*/ 396 w 1221"/>
                  <a:gd name="T61" fmla="*/ 535 h 901"/>
                  <a:gd name="T62" fmla="*/ 425 w 1221"/>
                  <a:gd name="T63" fmla="*/ 566 h 901"/>
                  <a:gd name="T64" fmla="*/ 472 w 1221"/>
                  <a:gd name="T65" fmla="*/ 561 h 901"/>
                  <a:gd name="T66" fmla="*/ 515 w 1221"/>
                  <a:gd name="T67" fmla="*/ 591 h 901"/>
                  <a:gd name="T68" fmla="*/ 530 w 1221"/>
                  <a:gd name="T69" fmla="*/ 610 h 901"/>
                  <a:gd name="T70" fmla="*/ 556 w 1221"/>
                  <a:gd name="T71" fmla="*/ 608 h 901"/>
                  <a:gd name="T72" fmla="*/ 585 w 1221"/>
                  <a:gd name="T73" fmla="*/ 631 h 901"/>
                  <a:gd name="T74" fmla="*/ 633 w 1221"/>
                  <a:gd name="T75" fmla="*/ 640 h 901"/>
                  <a:gd name="T76" fmla="*/ 691 w 1221"/>
                  <a:gd name="T77" fmla="*/ 682 h 901"/>
                  <a:gd name="T78" fmla="*/ 724 w 1221"/>
                  <a:gd name="T79" fmla="*/ 679 h 901"/>
                  <a:gd name="T80" fmla="*/ 792 w 1221"/>
                  <a:gd name="T81" fmla="*/ 693 h 901"/>
                  <a:gd name="T82" fmla="*/ 851 w 1221"/>
                  <a:gd name="T83" fmla="*/ 681 h 901"/>
                  <a:gd name="T84" fmla="*/ 867 w 1221"/>
                  <a:gd name="T85" fmla="*/ 706 h 901"/>
                  <a:gd name="T86" fmla="*/ 878 w 1221"/>
                  <a:gd name="T87" fmla="*/ 739 h 901"/>
                  <a:gd name="T88" fmla="*/ 865 w 1221"/>
                  <a:gd name="T89" fmla="*/ 747 h 901"/>
                  <a:gd name="T90" fmla="*/ 873 w 1221"/>
                  <a:gd name="T91" fmla="*/ 766 h 901"/>
                  <a:gd name="T92" fmla="*/ 887 w 1221"/>
                  <a:gd name="T93" fmla="*/ 778 h 901"/>
                  <a:gd name="T94" fmla="*/ 923 w 1221"/>
                  <a:gd name="T95" fmla="*/ 794 h 901"/>
                  <a:gd name="T96" fmla="*/ 967 w 1221"/>
                  <a:gd name="T97" fmla="*/ 838 h 901"/>
                  <a:gd name="T98" fmla="*/ 977 w 1221"/>
                  <a:gd name="T99" fmla="*/ 870 h 901"/>
                  <a:gd name="T100" fmla="*/ 998 w 1221"/>
                  <a:gd name="T101" fmla="*/ 882 h 901"/>
                  <a:gd name="T102" fmla="*/ 1013 w 1221"/>
                  <a:gd name="T103" fmla="*/ 901 h 901"/>
                  <a:gd name="T104" fmla="*/ 1039 w 1221"/>
                  <a:gd name="T105" fmla="*/ 885 h 901"/>
                  <a:gd name="T106" fmla="*/ 1056 w 1221"/>
                  <a:gd name="T107" fmla="*/ 857 h 901"/>
                  <a:gd name="T108" fmla="*/ 1105 w 1221"/>
                  <a:gd name="T109" fmla="*/ 885 h 901"/>
                  <a:gd name="T110" fmla="*/ 1153 w 1221"/>
                  <a:gd name="T111" fmla="*/ 887 h 901"/>
                  <a:gd name="T112" fmla="*/ 1221 w 1221"/>
                  <a:gd name="T113" fmla="*/ 835 h 9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221" h="901">
                    <a:moveTo>
                      <a:pt x="231" y="0"/>
                    </a:moveTo>
                    <a:lnTo>
                      <a:pt x="160" y="107"/>
                    </a:lnTo>
                    <a:lnTo>
                      <a:pt x="104" y="152"/>
                    </a:lnTo>
                    <a:lnTo>
                      <a:pt x="84" y="148"/>
                    </a:lnTo>
                    <a:lnTo>
                      <a:pt x="32" y="160"/>
                    </a:lnTo>
                    <a:lnTo>
                      <a:pt x="0" y="189"/>
                    </a:lnTo>
                    <a:lnTo>
                      <a:pt x="37" y="220"/>
                    </a:lnTo>
                    <a:lnTo>
                      <a:pt x="47" y="259"/>
                    </a:lnTo>
                    <a:lnTo>
                      <a:pt x="99" y="241"/>
                    </a:lnTo>
                    <a:lnTo>
                      <a:pt x="134" y="250"/>
                    </a:lnTo>
                    <a:lnTo>
                      <a:pt x="137" y="290"/>
                    </a:lnTo>
                    <a:lnTo>
                      <a:pt x="146" y="303"/>
                    </a:lnTo>
                    <a:lnTo>
                      <a:pt x="146" y="309"/>
                    </a:lnTo>
                    <a:lnTo>
                      <a:pt x="173" y="314"/>
                    </a:lnTo>
                    <a:lnTo>
                      <a:pt x="179" y="307"/>
                    </a:lnTo>
                    <a:lnTo>
                      <a:pt x="190" y="272"/>
                    </a:lnTo>
                    <a:lnTo>
                      <a:pt x="236" y="268"/>
                    </a:lnTo>
                    <a:lnTo>
                      <a:pt x="272" y="298"/>
                    </a:lnTo>
                    <a:lnTo>
                      <a:pt x="313" y="301"/>
                    </a:lnTo>
                    <a:lnTo>
                      <a:pt x="328" y="314"/>
                    </a:lnTo>
                    <a:lnTo>
                      <a:pt x="338" y="346"/>
                    </a:lnTo>
                    <a:lnTo>
                      <a:pt x="335" y="393"/>
                    </a:lnTo>
                    <a:lnTo>
                      <a:pt x="302" y="463"/>
                    </a:lnTo>
                    <a:lnTo>
                      <a:pt x="258" y="514"/>
                    </a:lnTo>
                    <a:lnTo>
                      <a:pt x="284" y="559"/>
                    </a:lnTo>
                    <a:lnTo>
                      <a:pt x="346" y="580"/>
                    </a:lnTo>
                    <a:lnTo>
                      <a:pt x="358" y="558"/>
                    </a:lnTo>
                    <a:lnTo>
                      <a:pt x="365" y="504"/>
                    </a:lnTo>
                    <a:lnTo>
                      <a:pt x="384" y="489"/>
                    </a:lnTo>
                    <a:lnTo>
                      <a:pt x="410" y="486"/>
                    </a:lnTo>
                    <a:lnTo>
                      <a:pt x="396" y="535"/>
                    </a:lnTo>
                    <a:lnTo>
                      <a:pt x="425" y="566"/>
                    </a:lnTo>
                    <a:lnTo>
                      <a:pt x="472" y="561"/>
                    </a:lnTo>
                    <a:lnTo>
                      <a:pt x="515" y="591"/>
                    </a:lnTo>
                    <a:lnTo>
                      <a:pt x="530" y="610"/>
                    </a:lnTo>
                    <a:lnTo>
                      <a:pt x="556" y="608"/>
                    </a:lnTo>
                    <a:lnTo>
                      <a:pt x="585" y="631"/>
                    </a:lnTo>
                    <a:lnTo>
                      <a:pt x="633" y="640"/>
                    </a:lnTo>
                    <a:lnTo>
                      <a:pt x="691" y="682"/>
                    </a:lnTo>
                    <a:lnTo>
                      <a:pt x="724" y="679"/>
                    </a:lnTo>
                    <a:lnTo>
                      <a:pt x="792" y="693"/>
                    </a:lnTo>
                    <a:lnTo>
                      <a:pt x="851" y="681"/>
                    </a:lnTo>
                    <a:lnTo>
                      <a:pt x="867" y="706"/>
                    </a:lnTo>
                    <a:lnTo>
                      <a:pt x="878" y="739"/>
                    </a:lnTo>
                    <a:lnTo>
                      <a:pt x="865" y="747"/>
                    </a:lnTo>
                    <a:lnTo>
                      <a:pt x="873" y="766"/>
                    </a:lnTo>
                    <a:lnTo>
                      <a:pt x="887" y="778"/>
                    </a:lnTo>
                    <a:lnTo>
                      <a:pt x="923" y="794"/>
                    </a:lnTo>
                    <a:lnTo>
                      <a:pt x="967" y="838"/>
                    </a:lnTo>
                    <a:lnTo>
                      <a:pt x="977" y="870"/>
                    </a:lnTo>
                    <a:lnTo>
                      <a:pt x="998" y="882"/>
                    </a:lnTo>
                    <a:lnTo>
                      <a:pt x="1013" y="901"/>
                    </a:lnTo>
                    <a:lnTo>
                      <a:pt x="1039" y="885"/>
                    </a:lnTo>
                    <a:lnTo>
                      <a:pt x="1056" y="857"/>
                    </a:lnTo>
                    <a:lnTo>
                      <a:pt x="1105" y="885"/>
                    </a:lnTo>
                    <a:lnTo>
                      <a:pt x="1153" y="887"/>
                    </a:lnTo>
                    <a:lnTo>
                      <a:pt x="1221" y="835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0" name="Freeform 505">
                <a:extLst>
                  <a:ext uri="{FF2B5EF4-FFF2-40B4-BE49-F238E27FC236}">
                    <a16:creationId xmlns:a16="http://schemas.microsoft.com/office/drawing/2014/main" id="{1610A2BF-B319-415F-EA99-242E07C994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28" y="3035"/>
                <a:ext cx="288" cy="440"/>
              </a:xfrm>
              <a:custGeom>
                <a:avLst/>
                <a:gdLst>
                  <a:gd name="T0" fmla="*/ 755 w 862"/>
                  <a:gd name="T1" fmla="*/ 1318 h 1318"/>
                  <a:gd name="T2" fmla="*/ 752 w 862"/>
                  <a:gd name="T3" fmla="*/ 1291 h 1318"/>
                  <a:gd name="T4" fmla="*/ 762 w 862"/>
                  <a:gd name="T5" fmla="*/ 1243 h 1318"/>
                  <a:gd name="T6" fmla="*/ 757 w 862"/>
                  <a:gd name="T7" fmla="*/ 1203 h 1318"/>
                  <a:gd name="T8" fmla="*/ 862 w 862"/>
                  <a:gd name="T9" fmla="*/ 1026 h 1318"/>
                  <a:gd name="T10" fmla="*/ 850 w 862"/>
                  <a:gd name="T11" fmla="*/ 819 h 1318"/>
                  <a:gd name="T12" fmla="*/ 821 w 862"/>
                  <a:gd name="T13" fmla="*/ 727 h 1318"/>
                  <a:gd name="T14" fmla="*/ 821 w 862"/>
                  <a:gd name="T15" fmla="*/ 647 h 1318"/>
                  <a:gd name="T16" fmla="*/ 802 w 862"/>
                  <a:gd name="T17" fmla="*/ 521 h 1318"/>
                  <a:gd name="T18" fmla="*/ 785 w 862"/>
                  <a:gd name="T19" fmla="*/ 482 h 1318"/>
                  <a:gd name="T20" fmla="*/ 777 w 862"/>
                  <a:gd name="T21" fmla="*/ 470 h 1318"/>
                  <a:gd name="T22" fmla="*/ 715 w 862"/>
                  <a:gd name="T23" fmla="*/ 389 h 1318"/>
                  <a:gd name="T24" fmla="*/ 726 w 862"/>
                  <a:gd name="T25" fmla="*/ 280 h 1318"/>
                  <a:gd name="T26" fmla="*/ 740 w 862"/>
                  <a:gd name="T27" fmla="*/ 225 h 1318"/>
                  <a:gd name="T28" fmla="*/ 708 w 862"/>
                  <a:gd name="T29" fmla="*/ 87 h 1318"/>
                  <a:gd name="T30" fmla="*/ 691 w 862"/>
                  <a:gd name="T31" fmla="*/ 48 h 1318"/>
                  <a:gd name="T32" fmla="*/ 695 w 862"/>
                  <a:gd name="T33" fmla="*/ 22 h 1318"/>
                  <a:gd name="T34" fmla="*/ 673 w 862"/>
                  <a:gd name="T35" fmla="*/ 3 h 1318"/>
                  <a:gd name="T36" fmla="*/ 633 w 862"/>
                  <a:gd name="T37" fmla="*/ 0 h 1318"/>
                  <a:gd name="T38" fmla="*/ 613 w 862"/>
                  <a:gd name="T39" fmla="*/ 9 h 1318"/>
                  <a:gd name="T40" fmla="*/ 607 w 862"/>
                  <a:gd name="T41" fmla="*/ 9 h 1318"/>
                  <a:gd name="T42" fmla="*/ 601 w 862"/>
                  <a:gd name="T43" fmla="*/ 23 h 1318"/>
                  <a:gd name="T44" fmla="*/ 615 w 862"/>
                  <a:gd name="T45" fmla="*/ 103 h 1318"/>
                  <a:gd name="T46" fmla="*/ 591 w 862"/>
                  <a:gd name="T47" fmla="*/ 131 h 1318"/>
                  <a:gd name="T48" fmla="*/ 601 w 862"/>
                  <a:gd name="T49" fmla="*/ 170 h 1318"/>
                  <a:gd name="T50" fmla="*/ 584 w 862"/>
                  <a:gd name="T51" fmla="*/ 206 h 1318"/>
                  <a:gd name="T52" fmla="*/ 616 w 862"/>
                  <a:gd name="T53" fmla="*/ 250 h 1318"/>
                  <a:gd name="T54" fmla="*/ 621 w 862"/>
                  <a:gd name="T55" fmla="*/ 309 h 1318"/>
                  <a:gd name="T56" fmla="*/ 600 w 862"/>
                  <a:gd name="T57" fmla="*/ 372 h 1318"/>
                  <a:gd name="T58" fmla="*/ 581 w 862"/>
                  <a:gd name="T59" fmla="*/ 388 h 1318"/>
                  <a:gd name="T60" fmla="*/ 551 w 862"/>
                  <a:gd name="T61" fmla="*/ 343 h 1318"/>
                  <a:gd name="T62" fmla="*/ 516 w 862"/>
                  <a:gd name="T63" fmla="*/ 333 h 1318"/>
                  <a:gd name="T64" fmla="*/ 436 w 862"/>
                  <a:gd name="T65" fmla="*/ 340 h 1318"/>
                  <a:gd name="T66" fmla="*/ 386 w 862"/>
                  <a:gd name="T67" fmla="*/ 385 h 1318"/>
                  <a:gd name="T68" fmla="*/ 384 w 862"/>
                  <a:gd name="T69" fmla="*/ 425 h 1318"/>
                  <a:gd name="T70" fmla="*/ 352 w 862"/>
                  <a:gd name="T71" fmla="*/ 449 h 1318"/>
                  <a:gd name="T72" fmla="*/ 272 w 862"/>
                  <a:gd name="T73" fmla="*/ 456 h 1318"/>
                  <a:gd name="T74" fmla="*/ 240 w 862"/>
                  <a:gd name="T75" fmla="*/ 473 h 1318"/>
                  <a:gd name="T76" fmla="*/ 229 w 862"/>
                  <a:gd name="T77" fmla="*/ 494 h 1318"/>
                  <a:gd name="T78" fmla="*/ 182 w 862"/>
                  <a:gd name="T79" fmla="*/ 505 h 1318"/>
                  <a:gd name="T80" fmla="*/ 184 w 862"/>
                  <a:gd name="T81" fmla="*/ 518 h 1318"/>
                  <a:gd name="T82" fmla="*/ 179 w 862"/>
                  <a:gd name="T83" fmla="*/ 546 h 1318"/>
                  <a:gd name="T84" fmla="*/ 161 w 862"/>
                  <a:gd name="T85" fmla="*/ 560 h 1318"/>
                  <a:gd name="T86" fmla="*/ 148 w 862"/>
                  <a:gd name="T87" fmla="*/ 562 h 1318"/>
                  <a:gd name="T88" fmla="*/ 140 w 862"/>
                  <a:gd name="T89" fmla="*/ 549 h 1318"/>
                  <a:gd name="T90" fmla="*/ 113 w 862"/>
                  <a:gd name="T91" fmla="*/ 552 h 1318"/>
                  <a:gd name="T92" fmla="*/ 105 w 862"/>
                  <a:gd name="T93" fmla="*/ 539 h 1318"/>
                  <a:gd name="T94" fmla="*/ 99 w 862"/>
                  <a:gd name="T95" fmla="*/ 546 h 1318"/>
                  <a:gd name="T96" fmla="*/ 108 w 862"/>
                  <a:gd name="T97" fmla="*/ 566 h 1318"/>
                  <a:gd name="T98" fmla="*/ 104 w 862"/>
                  <a:gd name="T99" fmla="*/ 599 h 1318"/>
                  <a:gd name="T100" fmla="*/ 65 w 862"/>
                  <a:gd name="T101" fmla="*/ 616 h 1318"/>
                  <a:gd name="T102" fmla="*/ 56 w 862"/>
                  <a:gd name="T103" fmla="*/ 658 h 1318"/>
                  <a:gd name="T104" fmla="*/ 77 w 862"/>
                  <a:gd name="T105" fmla="*/ 669 h 1318"/>
                  <a:gd name="T106" fmla="*/ 60 w 862"/>
                  <a:gd name="T107" fmla="*/ 698 h 1318"/>
                  <a:gd name="T108" fmla="*/ 62 w 862"/>
                  <a:gd name="T109" fmla="*/ 724 h 1318"/>
                  <a:gd name="T110" fmla="*/ 43 w 862"/>
                  <a:gd name="T111" fmla="*/ 732 h 1318"/>
                  <a:gd name="T112" fmla="*/ 30 w 862"/>
                  <a:gd name="T113" fmla="*/ 733 h 1318"/>
                  <a:gd name="T114" fmla="*/ 26 w 862"/>
                  <a:gd name="T115" fmla="*/ 768 h 1318"/>
                  <a:gd name="T116" fmla="*/ 0 w 862"/>
                  <a:gd name="T117" fmla="*/ 777 h 13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862" h="1318">
                    <a:moveTo>
                      <a:pt x="755" y="1318"/>
                    </a:moveTo>
                    <a:lnTo>
                      <a:pt x="752" y="1291"/>
                    </a:lnTo>
                    <a:lnTo>
                      <a:pt x="762" y="1243"/>
                    </a:lnTo>
                    <a:lnTo>
                      <a:pt x="757" y="1203"/>
                    </a:lnTo>
                    <a:lnTo>
                      <a:pt x="862" y="1026"/>
                    </a:lnTo>
                    <a:lnTo>
                      <a:pt x="850" y="819"/>
                    </a:lnTo>
                    <a:lnTo>
                      <a:pt x="821" y="727"/>
                    </a:lnTo>
                    <a:lnTo>
                      <a:pt x="821" y="647"/>
                    </a:lnTo>
                    <a:lnTo>
                      <a:pt x="802" y="521"/>
                    </a:lnTo>
                    <a:lnTo>
                      <a:pt x="785" y="482"/>
                    </a:lnTo>
                    <a:lnTo>
                      <a:pt x="777" y="470"/>
                    </a:lnTo>
                    <a:lnTo>
                      <a:pt x="715" y="389"/>
                    </a:lnTo>
                    <a:lnTo>
                      <a:pt x="726" y="280"/>
                    </a:lnTo>
                    <a:lnTo>
                      <a:pt x="740" y="225"/>
                    </a:lnTo>
                    <a:lnTo>
                      <a:pt x="708" y="87"/>
                    </a:lnTo>
                    <a:lnTo>
                      <a:pt x="691" y="48"/>
                    </a:lnTo>
                    <a:lnTo>
                      <a:pt x="695" y="22"/>
                    </a:lnTo>
                    <a:lnTo>
                      <a:pt x="673" y="3"/>
                    </a:lnTo>
                    <a:lnTo>
                      <a:pt x="633" y="0"/>
                    </a:lnTo>
                    <a:lnTo>
                      <a:pt x="613" y="9"/>
                    </a:lnTo>
                    <a:lnTo>
                      <a:pt x="607" y="9"/>
                    </a:lnTo>
                    <a:lnTo>
                      <a:pt x="601" y="23"/>
                    </a:lnTo>
                    <a:lnTo>
                      <a:pt x="615" y="103"/>
                    </a:lnTo>
                    <a:lnTo>
                      <a:pt x="591" y="131"/>
                    </a:lnTo>
                    <a:lnTo>
                      <a:pt x="601" y="170"/>
                    </a:lnTo>
                    <a:lnTo>
                      <a:pt x="584" y="206"/>
                    </a:lnTo>
                    <a:lnTo>
                      <a:pt x="616" y="250"/>
                    </a:lnTo>
                    <a:lnTo>
                      <a:pt x="621" y="309"/>
                    </a:lnTo>
                    <a:lnTo>
                      <a:pt x="600" y="372"/>
                    </a:lnTo>
                    <a:lnTo>
                      <a:pt x="581" y="388"/>
                    </a:lnTo>
                    <a:lnTo>
                      <a:pt x="551" y="343"/>
                    </a:lnTo>
                    <a:lnTo>
                      <a:pt x="516" y="333"/>
                    </a:lnTo>
                    <a:lnTo>
                      <a:pt x="436" y="340"/>
                    </a:lnTo>
                    <a:lnTo>
                      <a:pt x="386" y="385"/>
                    </a:lnTo>
                    <a:lnTo>
                      <a:pt x="384" y="425"/>
                    </a:lnTo>
                    <a:lnTo>
                      <a:pt x="352" y="449"/>
                    </a:lnTo>
                    <a:lnTo>
                      <a:pt x="272" y="456"/>
                    </a:lnTo>
                    <a:lnTo>
                      <a:pt x="240" y="473"/>
                    </a:lnTo>
                    <a:lnTo>
                      <a:pt x="229" y="494"/>
                    </a:lnTo>
                    <a:lnTo>
                      <a:pt x="182" y="505"/>
                    </a:lnTo>
                    <a:lnTo>
                      <a:pt x="184" y="518"/>
                    </a:lnTo>
                    <a:lnTo>
                      <a:pt x="179" y="546"/>
                    </a:lnTo>
                    <a:lnTo>
                      <a:pt x="161" y="560"/>
                    </a:lnTo>
                    <a:lnTo>
                      <a:pt x="148" y="562"/>
                    </a:lnTo>
                    <a:lnTo>
                      <a:pt x="140" y="549"/>
                    </a:lnTo>
                    <a:lnTo>
                      <a:pt x="113" y="552"/>
                    </a:lnTo>
                    <a:lnTo>
                      <a:pt x="105" y="539"/>
                    </a:lnTo>
                    <a:lnTo>
                      <a:pt x="99" y="546"/>
                    </a:lnTo>
                    <a:lnTo>
                      <a:pt x="108" y="566"/>
                    </a:lnTo>
                    <a:lnTo>
                      <a:pt x="104" y="599"/>
                    </a:lnTo>
                    <a:lnTo>
                      <a:pt x="65" y="616"/>
                    </a:lnTo>
                    <a:lnTo>
                      <a:pt x="56" y="658"/>
                    </a:lnTo>
                    <a:lnTo>
                      <a:pt x="77" y="669"/>
                    </a:lnTo>
                    <a:lnTo>
                      <a:pt x="60" y="698"/>
                    </a:lnTo>
                    <a:lnTo>
                      <a:pt x="62" y="724"/>
                    </a:lnTo>
                    <a:lnTo>
                      <a:pt x="43" y="732"/>
                    </a:lnTo>
                    <a:lnTo>
                      <a:pt x="30" y="733"/>
                    </a:lnTo>
                    <a:lnTo>
                      <a:pt x="26" y="768"/>
                    </a:lnTo>
                    <a:lnTo>
                      <a:pt x="0" y="77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1" name="Freeform 506">
                <a:extLst>
                  <a:ext uri="{FF2B5EF4-FFF2-40B4-BE49-F238E27FC236}">
                    <a16:creationId xmlns:a16="http://schemas.microsoft.com/office/drawing/2014/main" id="{CB426C1F-F7BC-1A02-0C2B-6C9D02A07D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22" y="3294"/>
                <a:ext cx="263" cy="372"/>
              </a:xfrm>
              <a:custGeom>
                <a:avLst/>
                <a:gdLst>
                  <a:gd name="T0" fmla="*/ 19 w 789"/>
                  <a:gd name="T1" fmla="*/ 0 h 1116"/>
                  <a:gd name="T2" fmla="*/ 0 w 789"/>
                  <a:gd name="T3" fmla="*/ 15 h 1116"/>
                  <a:gd name="T4" fmla="*/ 3 w 789"/>
                  <a:gd name="T5" fmla="*/ 42 h 1116"/>
                  <a:gd name="T6" fmla="*/ 56 w 789"/>
                  <a:gd name="T7" fmla="*/ 37 h 1116"/>
                  <a:gd name="T8" fmla="*/ 59 w 789"/>
                  <a:gd name="T9" fmla="*/ 70 h 1116"/>
                  <a:gd name="T10" fmla="*/ 94 w 789"/>
                  <a:gd name="T11" fmla="*/ 87 h 1116"/>
                  <a:gd name="T12" fmla="*/ 117 w 789"/>
                  <a:gd name="T13" fmla="*/ 118 h 1116"/>
                  <a:gd name="T14" fmla="*/ 112 w 789"/>
                  <a:gd name="T15" fmla="*/ 133 h 1116"/>
                  <a:gd name="T16" fmla="*/ 21 w 789"/>
                  <a:gd name="T17" fmla="*/ 167 h 1116"/>
                  <a:gd name="T18" fmla="*/ 31 w 789"/>
                  <a:gd name="T19" fmla="*/ 194 h 1116"/>
                  <a:gd name="T20" fmla="*/ 44 w 789"/>
                  <a:gd name="T21" fmla="*/ 273 h 1116"/>
                  <a:gd name="T22" fmla="*/ 115 w 789"/>
                  <a:gd name="T23" fmla="*/ 307 h 1116"/>
                  <a:gd name="T24" fmla="*/ 148 w 789"/>
                  <a:gd name="T25" fmla="*/ 303 h 1116"/>
                  <a:gd name="T26" fmla="*/ 188 w 789"/>
                  <a:gd name="T27" fmla="*/ 367 h 1116"/>
                  <a:gd name="T28" fmla="*/ 169 w 789"/>
                  <a:gd name="T29" fmla="*/ 389 h 1116"/>
                  <a:gd name="T30" fmla="*/ 131 w 789"/>
                  <a:gd name="T31" fmla="*/ 412 h 1116"/>
                  <a:gd name="T32" fmla="*/ 121 w 789"/>
                  <a:gd name="T33" fmla="*/ 453 h 1116"/>
                  <a:gd name="T34" fmla="*/ 83 w 789"/>
                  <a:gd name="T35" fmla="*/ 477 h 1116"/>
                  <a:gd name="T36" fmla="*/ 96 w 789"/>
                  <a:gd name="T37" fmla="*/ 536 h 1116"/>
                  <a:gd name="T38" fmla="*/ 169 w 789"/>
                  <a:gd name="T39" fmla="*/ 530 h 1116"/>
                  <a:gd name="T40" fmla="*/ 207 w 789"/>
                  <a:gd name="T41" fmla="*/ 506 h 1116"/>
                  <a:gd name="T42" fmla="*/ 234 w 789"/>
                  <a:gd name="T43" fmla="*/ 510 h 1116"/>
                  <a:gd name="T44" fmla="*/ 250 w 789"/>
                  <a:gd name="T45" fmla="*/ 535 h 1116"/>
                  <a:gd name="T46" fmla="*/ 232 w 789"/>
                  <a:gd name="T47" fmla="*/ 631 h 1116"/>
                  <a:gd name="T48" fmla="*/ 200 w 789"/>
                  <a:gd name="T49" fmla="*/ 655 h 1116"/>
                  <a:gd name="T50" fmla="*/ 197 w 789"/>
                  <a:gd name="T51" fmla="*/ 688 h 1116"/>
                  <a:gd name="T52" fmla="*/ 167 w 789"/>
                  <a:gd name="T53" fmla="*/ 724 h 1116"/>
                  <a:gd name="T54" fmla="*/ 195 w 789"/>
                  <a:gd name="T55" fmla="*/ 742 h 1116"/>
                  <a:gd name="T56" fmla="*/ 241 w 789"/>
                  <a:gd name="T57" fmla="*/ 724 h 1116"/>
                  <a:gd name="T58" fmla="*/ 257 w 789"/>
                  <a:gd name="T59" fmla="*/ 756 h 1116"/>
                  <a:gd name="T60" fmla="*/ 290 w 789"/>
                  <a:gd name="T61" fmla="*/ 754 h 1116"/>
                  <a:gd name="T62" fmla="*/ 360 w 789"/>
                  <a:gd name="T63" fmla="*/ 774 h 1116"/>
                  <a:gd name="T64" fmla="*/ 330 w 789"/>
                  <a:gd name="T65" fmla="*/ 817 h 1116"/>
                  <a:gd name="T66" fmla="*/ 278 w 789"/>
                  <a:gd name="T67" fmla="*/ 849 h 1116"/>
                  <a:gd name="T68" fmla="*/ 268 w 789"/>
                  <a:gd name="T69" fmla="*/ 876 h 1116"/>
                  <a:gd name="T70" fmla="*/ 280 w 789"/>
                  <a:gd name="T71" fmla="*/ 922 h 1116"/>
                  <a:gd name="T72" fmla="*/ 321 w 789"/>
                  <a:gd name="T73" fmla="*/ 938 h 1116"/>
                  <a:gd name="T74" fmla="*/ 330 w 789"/>
                  <a:gd name="T75" fmla="*/ 965 h 1116"/>
                  <a:gd name="T76" fmla="*/ 358 w 789"/>
                  <a:gd name="T77" fmla="*/ 969 h 1116"/>
                  <a:gd name="T78" fmla="*/ 400 w 789"/>
                  <a:gd name="T79" fmla="*/ 991 h 1116"/>
                  <a:gd name="T80" fmla="*/ 522 w 789"/>
                  <a:gd name="T81" fmla="*/ 1013 h 1116"/>
                  <a:gd name="T82" fmla="*/ 559 w 789"/>
                  <a:gd name="T83" fmla="*/ 1044 h 1116"/>
                  <a:gd name="T84" fmla="*/ 563 w 789"/>
                  <a:gd name="T85" fmla="*/ 1090 h 1116"/>
                  <a:gd name="T86" fmla="*/ 647 w 789"/>
                  <a:gd name="T87" fmla="*/ 1116 h 1116"/>
                  <a:gd name="T88" fmla="*/ 659 w 789"/>
                  <a:gd name="T89" fmla="*/ 1108 h 1116"/>
                  <a:gd name="T90" fmla="*/ 689 w 789"/>
                  <a:gd name="T91" fmla="*/ 1072 h 1116"/>
                  <a:gd name="T92" fmla="*/ 668 w 789"/>
                  <a:gd name="T93" fmla="*/ 1054 h 1116"/>
                  <a:gd name="T94" fmla="*/ 666 w 789"/>
                  <a:gd name="T95" fmla="*/ 1041 h 1116"/>
                  <a:gd name="T96" fmla="*/ 708 w 789"/>
                  <a:gd name="T97" fmla="*/ 983 h 1116"/>
                  <a:gd name="T98" fmla="*/ 710 w 789"/>
                  <a:gd name="T99" fmla="*/ 929 h 1116"/>
                  <a:gd name="T100" fmla="*/ 763 w 789"/>
                  <a:gd name="T101" fmla="*/ 857 h 1116"/>
                  <a:gd name="T102" fmla="*/ 735 w 789"/>
                  <a:gd name="T103" fmla="*/ 847 h 1116"/>
                  <a:gd name="T104" fmla="*/ 709 w 789"/>
                  <a:gd name="T105" fmla="*/ 855 h 1116"/>
                  <a:gd name="T106" fmla="*/ 708 w 789"/>
                  <a:gd name="T107" fmla="*/ 842 h 1116"/>
                  <a:gd name="T108" fmla="*/ 719 w 789"/>
                  <a:gd name="T109" fmla="*/ 821 h 1116"/>
                  <a:gd name="T110" fmla="*/ 752 w 789"/>
                  <a:gd name="T111" fmla="*/ 811 h 1116"/>
                  <a:gd name="T112" fmla="*/ 775 w 789"/>
                  <a:gd name="T113" fmla="*/ 775 h 1116"/>
                  <a:gd name="T114" fmla="*/ 773 w 789"/>
                  <a:gd name="T115" fmla="*/ 748 h 1116"/>
                  <a:gd name="T116" fmla="*/ 789 w 789"/>
                  <a:gd name="T117" fmla="*/ 707 h 1116"/>
                  <a:gd name="T118" fmla="*/ 781 w 789"/>
                  <a:gd name="T119" fmla="*/ 613 h 1116"/>
                  <a:gd name="T120" fmla="*/ 783 w 789"/>
                  <a:gd name="T121" fmla="*/ 560 h 1116"/>
                  <a:gd name="T122" fmla="*/ 774 w 789"/>
                  <a:gd name="T123" fmla="*/ 541 h 1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789" h="1116">
                    <a:moveTo>
                      <a:pt x="19" y="0"/>
                    </a:moveTo>
                    <a:lnTo>
                      <a:pt x="0" y="15"/>
                    </a:lnTo>
                    <a:lnTo>
                      <a:pt x="3" y="42"/>
                    </a:lnTo>
                    <a:lnTo>
                      <a:pt x="56" y="37"/>
                    </a:lnTo>
                    <a:lnTo>
                      <a:pt x="59" y="70"/>
                    </a:lnTo>
                    <a:lnTo>
                      <a:pt x="94" y="87"/>
                    </a:lnTo>
                    <a:lnTo>
                      <a:pt x="117" y="118"/>
                    </a:lnTo>
                    <a:lnTo>
                      <a:pt x="112" y="133"/>
                    </a:lnTo>
                    <a:lnTo>
                      <a:pt x="21" y="167"/>
                    </a:lnTo>
                    <a:lnTo>
                      <a:pt x="31" y="194"/>
                    </a:lnTo>
                    <a:lnTo>
                      <a:pt x="44" y="273"/>
                    </a:lnTo>
                    <a:lnTo>
                      <a:pt x="115" y="307"/>
                    </a:lnTo>
                    <a:lnTo>
                      <a:pt x="148" y="303"/>
                    </a:lnTo>
                    <a:lnTo>
                      <a:pt x="188" y="367"/>
                    </a:lnTo>
                    <a:lnTo>
                      <a:pt x="169" y="389"/>
                    </a:lnTo>
                    <a:lnTo>
                      <a:pt x="131" y="412"/>
                    </a:lnTo>
                    <a:lnTo>
                      <a:pt x="121" y="453"/>
                    </a:lnTo>
                    <a:lnTo>
                      <a:pt x="83" y="477"/>
                    </a:lnTo>
                    <a:lnTo>
                      <a:pt x="96" y="536"/>
                    </a:lnTo>
                    <a:lnTo>
                      <a:pt x="169" y="530"/>
                    </a:lnTo>
                    <a:lnTo>
                      <a:pt x="207" y="506"/>
                    </a:lnTo>
                    <a:lnTo>
                      <a:pt x="234" y="510"/>
                    </a:lnTo>
                    <a:lnTo>
                      <a:pt x="250" y="535"/>
                    </a:lnTo>
                    <a:lnTo>
                      <a:pt x="232" y="631"/>
                    </a:lnTo>
                    <a:lnTo>
                      <a:pt x="200" y="655"/>
                    </a:lnTo>
                    <a:lnTo>
                      <a:pt x="197" y="688"/>
                    </a:lnTo>
                    <a:lnTo>
                      <a:pt x="167" y="724"/>
                    </a:lnTo>
                    <a:lnTo>
                      <a:pt x="195" y="742"/>
                    </a:lnTo>
                    <a:lnTo>
                      <a:pt x="241" y="724"/>
                    </a:lnTo>
                    <a:lnTo>
                      <a:pt x="257" y="756"/>
                    </a:lnTo>
                    <a:lnTo>
                      <a:pt x="290" y="754"/>
                    </a:lnTo>
                    <a:lnTo>
                      <a:pt x="360" y="774"/>
                    </a:lnTo>
                    <a:lnTo>
                      <a:pt x="330" y="817"/>
                    </a:lnTo>
                    <a:lnTo>
                      <a:pt x="278" y="849"/>
                    </a:lnTo>
                    <a:lnTo>
                      <a:pt x="268" y="876"/>
                    </a:lnTo>
                    <a:lnTo>
                      <a:pt x="280" y="922"/>
                    </a:lnTo>
                    <a:lnTo>
                      <a:pt x="321" y="938"/>
                    </a:lnTo>
                    <a:lnTo>
                      <a:pt x="330" y="965"/>
                    </a:lnTo>
                    <a:lnTo>
                      <a:pt x="358" y="969"/>
                    </a:lnTo>
                    <a:lnTo>
                      <a:pt x="400" y="991"/>
                    </a:lnTo>
                    <a:lnTo>
                      <a:pt x="522" y="1013"/>
                    </a:lnTo>
                    <a:lnTo>
                      <a:pt x="559" y="1044"/>
                    </a:lnTo>
                    <a:lnTo>
                      <a:pt x="563" y="1090"/>
                    </a:lnTo>
                    <a:lnTo>
                      <a:pt x="647" y="1116"/>
                    </a:lnTo>
                    <a:lnTo>
                      <a:pt x="659" y="1108"/>
                    </a:lnTo>
                    <a:lnTo>
                      <a:pt x="689" y="1072"/>
                    </a:lnTo>
                    <a:lnTo>
                      <a:pt x="668" y="1054"/>
                    </a:lnTo>
                    <a:lnTo>
                      <a:pt x="666" y="1041"/>
                    </a:lnTo>
                    <a:lnTo>
                      <a:pt x="708" y="983"/>
                    </a:lnTo>
                    <a:lnTo>
                      <a:pt x="710" y="929"/>
                    </a:lnTo>
                    <a:lnTo>
                      <a:pt x="763" y="857"/>
                    </a:lnTo>
                    <a:lnTo>
                      <a:pt x="735" y="847"/>
                    </a:lnTo>
                    <a:lnTo>
                      <a:pt x="709" y="855"/>
                    </a:lnTo>
                    <a:lnTo>
                      <a:pt x="708" y="842"/>
                    </a:lnTo>
                    <a:lnTo>
                      <a:pt x="719" y="821"/>
                    </a:lnTo>
                    <a:lnTo>
                      <a:pt x="752" y="811"/>
                    </a:lnTo>
                    <a:lnTo>
                      <a:pt x="775" y="775"/>
                    </a:lnTo>
                    <a:lnTo>
                      <a:pt x="773" y="748"/>
                    </a:lnTo>
                    <a:lnTo>
                      <a:pt x="789" y="707"/>
                    </a:lnTo>
                    <a:lnTo>
                      <a:pt x="781" y="613"/>
                    </a:lnTo>
                    <a:lnTo>
                      <a:pt x="783" y="560"/>
                    </a:lnTo>
                    <a:lnTo>
                      <a:pt x="774" y="541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2" name="Freeform 507">
                <a:extLst>
                  <a:ext uri="{FF2B5EF4-FFF2-40B4-BE49-F238E27FC236}">
                    <a16:creationId xmlns:a16="http://schemas.microsoft.com/office/drawing/2014/main" id="{7FCB6E21-629F-598A-9551-819C7B08C8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28" y="3294"/>
                <a:ext cx="252" cy="192"/>
              </a:xfrm>
              <a:custGeom>
                <a:avLst/>
                <a:gdLst>
                  <a:gd name="T0" fmla="*/ 755 w 755"/>
                  <a:gd name="T1" fmla="*/ 541 h 574"/>
                  <a:gd name="T2" fmla="*/ 734 w 755"/>
                  <a:gd name="T3" fmla="*/ 535 h 574"/>
                  <a:gd name="T4" fmla="*/ 729 w 755"/>
                  <a:gd name="T5" fmla="*/ 543 h 574"/>
                  <a:gd name="T6" fmla="*/ 685 w 755"/>
                  <a:gd name="T7" fmla="*/ 574 h 574"/>
                  <a:gd name="T8" fmla="*/ 671 w 755"/>
                  <a:gd name="T9" fmla="*/ 568 h 574"/>
                  <a:gd name="T10" fmla="*/ 670 w 755"/>
                  <a:gd name="T11" fmla="*/ 562 h 574"/>
                  <a:gd name="T12" fmla="*/ 610 w 755"/>
                  <a:gd name="T13" fmla="*/ 561 h 574"/>
                  <a:gd name="T14" fmla="*/ 609 w 755"/>
                  <a:gd name="T15" fmla="*/ 554 h 574"/>
                  <a:gd name="T16" fmla="*/ 623 w 755"/>
                  <a:gd name="T17" fmla="*/ 500 h 574"/>
                  <a:gd name="T18" fmla="*/ 616 w 755"/>
                  <a:gd name="T19" fmla="*/ 493 h 574"/>
                  <a:gd name="T20" fmla="*/ 589 w 755"/>
                  <a:gd name="T21" fmla="*/ 489 h 574"/>
                  <a:gd name="T22" fmla="*/ 600 w 755"/>
                  <a:gd name="T23" fmla="*/ 468 h 574"/>
                  <a:gd name="T24" fmla="*/ 593 w 755"/>
                  <a:gd name="T25" fmla="*/ 455 h 574"/>
                  <a:gd name="T26" fmla="*/ 597 w 755"/>
                  <a:gd name="T27" fmla="*/ 428 h 574"/>
                  <a:gd name="T28" fmla="*/ 584 w 755"/>
                  <a:gd name="T29" fmla="*/ 361 h 574"/>
                  <a:gd name="T30" fmla="*/ 537 w 755"/>
                  <a:gd name="T31" fmla="*/ 366 h 574"/>
                  <a:gd name="T32" fmla="*/ 507 w 755"/>
                  <a:gd name="T33" fmla="*/ 335 h 574"/>
                  <a:gd name="T34" fmla="*/ 496 w 755"/>
                  <a:gd name="T35" fmla="*/ 282 h 574"/>
                  <a:gd name="T36" fmla="*/ 454 w 755"/>
                  <a:gd name="T37" fmla="*/ 253 h 574"/>
                  <a:gd name="T38" fmla="*/ 419 w 755"/>
                  <a:gd name="T39" fmla="*/ 169 h 574"/>
                  <a:gd name="T40" fmla="*/ 391 w 755"/>
                  <a:gd name="T41" fmla="*/ 172 h 574"/>
                  <a:gd name="T42" fmla="*/ 355 w 755"/>
                  <a:gd name="T43" fmla="*/ 141 h 574"/>
                  <a:gd name="T44" fmla="*/ 328 w 755"/>
                  <a:gd name="T45" fmla="*/ 137 h 574"/>
                  <a:gd name="T46" fmla="*/ 313 w 755"/>
                  <a:gd name="T47" fmla="*/ 119 h 574"/>
                  <a:gd name="T48" fmla="*/ 287 w 755"/>
                  <a:gd name="T49" fmla="*/ 121 h 574"/>
                  <a:gd name="T50" fmla="*/ 269 w 755"/>
                  <a:gd name="T51" fmla="*/ 82 h 574"/>
                  <a:gd name="T52" fmla="*/ 255 w 755"/>
                  <a:gd name="T53" fmla="*/ 70 h 574"/>
                  <a:gd name="T54" fmla="*/ 246 w 755"/>
                  <a:gd name="T55" fmla="*/ 44 h 574"/>
                  <a:gd name="T56" fmla="*/ 213 w 755"/>
                  <a:gd name="T57" fmla="*/ 53 h 574"/>
                  <a:gd name="T58" fmla="*/ 173 w 755"/>
                  <a:gd name="T59" fmla="*/ 51 h 574"/>
                  <a:gd name="T60" fmla="*/ 158 w 755"/>
                  <a:gd name="T61" fmla="*/ 39 h 574"/>
                  <a:gd name="T62" fmla="*/ 97 w 755"/>
                  <a:gd name="T63" fmla="*/ 31 h 574"/>
                  <a:gd name="T64" fmla="*/ 54 w 755"/>
                  <a:gd name="T65" fmla="*/ 2 h 574"/>
                  <a:gd name="T66" fmla="*/ 47 w 755"/>
                  <a:gd name="T67" fmla="*/ 2 h 574"/>
                  <a:gd name="T68" fmla="*/ 21 w 755"/>
                  <a:gd name="T69" fmla="*/ 11 h 574"/>
                  <a:gd name="T70" fmla="*/ 0 w 755"/>
                  <a:gd name="T71" fmla="*/ 0 h 5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55" h="574">
                    <a:moveTo>
                      <a:pt x="755" y="541"/>
                    </a:moveTo>
                    <a:lnTo>
                      <a:pt x="734" y="535"/>
                    </a:lnTo>
                    <a:lnTo>
                      <a:pt x="729" y="543"/>
                    </a:lnTo>
                    <a:lnTo>
                      <a:pt x="685" y="574"/>
                    </a:lnTo>
                    <a:lnTo>
                      <a:pt x="671" y="568"/>
                    </a:lnTo>
                    <a:lnTo>
                      <a:pt x="670" y="562"/>
                    </a:lnTo>
                    <a:lnTo>
                      <a:pt x="610" y="561"/>
                    </a:lnTo>
                    <a:lnTo>
                      <a:pt x="609" y="554"/>
                    </a:lnTo>
                    <a:lnTo>
                      <a:pt x="623" y="500"/>
                    </a:lnTo>
                    <a:lnTo>
                      <a:pt x="616" y="493"/>
                    </a:lnTo>
                    <a:lnTo>
                      <a:pt x="589" y="489"/>
                    </a:lnTo>
                    <a:lnTo>
                      <a:pt x="600" y="468"/>
                    </a:lnTo>
                    <a:lnTo>
                      <a:pt x="593" y="455"/>
                    </a:lnTo>
                    <a:lnTo>
                      <a:pt x="597" y="428"/>
                    </a:lnTo>
                    <a:lnTo>
                      <a:pt x="584" y="361"/>
                    </a:lnTo>
                    <a:lnTo>
                      <a:pt x="537" y="366"/>
                    </a:lnTo>
                    <a:lnTo>
                      <a:pt x="507" y="335"/>
                    </a:lnTo>
                    <a:lnTo>
                      <a:pt x="496" y="282"/>
                    </a:lnTo>
                    <a:lnTo>
                      <a:pt x="454" y="253"/>
                    </a:lnTo>
                    <a:lnTo>
                      <a:pt x="419" y="169"/>
                    </a:lnTo>
                    <a:lnTo>
                      <a:pt x="391" y="172"/>
                    </a:lnTo>
                    <a:lnTo>
                      <a:pt x="355" y="141"/>
                    </a:lnTo>
                    <a:lnTo>
                      <a:pt x="328" y="137"/>
                    </a:lnTo>
                    <a:lnTo>
                      <a:pt x="313" y="119"/>
                    </a:lnTo>
                    <a:lnTo>
                      <a:pt x="287" y="121"/>
                    </a:lnTo>
                    <a:lnTo>
                      <a:pt x="269" y="82"/>
                    </a:lnTo>
                    <a:lnTo>
                      <a:pt x="255" y="70"/>
                    </a:lnTo>
                    <a:lnTo>
                      <a:pt x="246" y="44"/>
                    </a:lnTo>
                    <a:lnTo>
                      <a:pt x="213" y="53"/>
                    </a:lnTo>
                    <a:lnTo>
                      <a:pt x="173" y="51"/>
                    </a:lnTo>
                    <a:lnTo>
                      <a:pt x="158" y="39"/>
                    </a:lnTo>
                    <a:lnTo>
                      <a:pt x="97" y="31"/>
                    </a:lnTo>
                    <a:lnTo>
                      <a:pt x="54" y="2"/>
                    </a:lnTo>
                    <a:lnTo>
                      <a:pt x="47" y="2"/>
                    </a:lnTo>
                    <a:lnTo>
                      <a:pt x="21" y="1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3" name="Freeform 508">
                <a:extLst>
                  <a:ext uri="{FF2B5EF4-FFF2-40B4-BE49-F238E27FC236}">
                    <a16:creationId xmlns:a16="http://schemas.microsoft.com/office/drawing/2014/main" id="{4C154D9D-7426-F986-BD7F-68420160AF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94" y="3492"/>
                <a:ext cx="5" cy="6"/>
              </a:xfrm>
              <a:custGeom>
                <a:avLst/>
                <a:gdLst>
                  <a:gd name="T0" fmla="*/ 7 w 15"/>
                  <a:gd name="T1" fmla="*/ 0 h 20"/>
                  <a:gd name="T2" fmla="*/ 0 w 15"/>
                  <a:gd name="T3" fmla="*/ 7 h 20"/>
                  <a:gd name="T4" fmla="*/ 2 w 15"/>
                  <a:gd name="T5" fmla="*/ 20 h 20"/>
                  <a:gd name="T6" fmla="*/ 15 w 15"/>
                  <a:gd name="T7" fmla="*/ 13 h 20"/>
                  <a:gd name="T8" fmla="*/ 14 w 15"/>
                  <a:gd name="T9" fmla="*/ 6 h 20"/>
                  <a:gd name="T10" fmla="*/ 7 w 15"/>
                  <a:gd name="T11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0">
                    <a:moveTo>
                      <a:pt x="7" y="0"/>
                    </a:moveTo>
                    <a:lnTo>
                      <a:pt x="0" y="7"/>
                    </a:lnTo>
                    <a:lnTo>
                      <a:pt x="2" y="20"/>
                    </a:lnTo>
                    <a:lnTo>
                      <a:pt x="15" y="13"/>
                    </a:lnTo>
                    <a:lnTo>
                      <a:pt x="14" y="6"/>
                    </a:lnTo>
                    <a:lnTo>
                      <a:pt x="7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4" name="Freeform 509">
                <a:extLst>
                  <a:ext uri="{FF2B5EF4-FFF2-40B4-BE49-F238E27FC236}">
                    <a16:creationId xmlns:a16="http://schemas.microsoft.com/office/drawing/2014/main" id="{3D572C9E-B4F7-EE28-5908-28BA0B3020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53" y="3660"/>
                <a:ext cx="7" cy="9"/>
              </a:xfrm>
              <a:custGeom>
                <a:avLst/>
                <a:gdLst>
                  <a:gd name="T0" fmla="*/ 0 w 20"/>
                  <a:gd name="T1" fmla="*/ 14 h 26"/>
                  <a:gd name="T2" fmla="*/ 14 w 20"/>
                  <a:gd name="T3" fmla="*/ 20 h 26"/>
                  <a:gd name="T4" fmla="*/ 15 w 20"/>
                  <a:gd name="T5" fmla="*/ 26 h 26"/>
                  <a:gd name="T6" fmla="*/ 20 w 20"/>
                  <a:gd name="T7" fmla="*/ 18 h 26"/>
                  <a:gd name="T8" fmla="*/ 5 w 20"/>
                  <a:gd name="T9" fmla="*/ 0 h 26"/>
                  <a:gd name="T10" fmla="*/ 0 w 20"/>
                  <a:gd name="T11" fmla="*/ 14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6">
                    <a:moveTo>
                      <a:pt x="0" y="14"/>
                    </a:moveTo>
                    <a:lnTo>
                      <a:pt x="14" y="20"/>
                    </a:lnTo>
                    <a:lnTo>
                      <a:pt x="15" y="26"/>
                    </a:lnTo>
                    <a:lnTo>
                      <a:pt x="20" y="18"/>
                    </a:lnTo>
                    <a:lnTo>
                      <a:pt x="5" y="0"/>
                    </a:lnTo>
                    <a:lnTo>
                      <a:pt x="0" y="1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5" name="Freeform 510">
                <a:extLst>
                  <a:ext uri="{FF2B5EF4-FFF2-40B4-BE49-F238E27FC236}">
                    <a16:creationId xmlns:a16="http://schemas.microsoft.com/office/drawing/2014/main" id="{BC6944E8-6FC4-744D-ED37-8A0C97893D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6" y="2789"/>
                <a:ext cx="90" cy="115"/>
              </a:xfrm>
              <a:custGeom>
                <a:avLst/>
                <a:gdLst>
                  <a:gd name="T0" fmla="*/ 0 w 268"/>
                  <a:gd name="T1" fmla="*/ 0 h 344"/>
                  <a:gd name="T2" fmla="*/ 25 w 268"/>
                  <a:gd name="T3" fmla="*/ 38 h 344"/>
                  <a:gd name="T4" fmla="*/ 51 w 268"/>
                  <a:gd name="T5" fmla="*/ 36 h 344"/>
                  <a:gd name="T6" fmla="*/ 79 w 268"/>
                  <a:gd name="T7" fmla="*/ 53 h 344"/>
                  <a:gd name="T8" fmla="*/ 107 w 268"/>
                  <a:gd name="T9" fmla="*/ 57 h 344"/>
                  <a:gd name="T10" fmla="*/ 124 w 268"/>
                  <a:gd name="T11" fmla="*/ 96 h 344"/>
                  <a:gd name="T12" fmla="*/ 113 w 268"/>
                  <a:gd name="T13" fmla="*/ 131 h 344"/>
                  <a:gd name="T14" fmla="*/ 151 w 268"/>
                  <a:gd name="T15" fmla="*/ 174 h 344"/>
                  <a:gd name="T16" fmla="*/ 201 w 268"/>
                  <a:gd name="T17" fmla="*/ 196 h 344"/>
                  <a:gd name="T18" fmla="*/ 227 w 268"/>
                  <a:gd name="T19" fmla="*/ 194 h 344"/>
                  <a:gd name="T20" fmla="*/ 242 w 268"/>
                  <a:gd name="T21" fmla="*/ 206 h 344"/>
                  <a:gd name="T22" fmla="*/ 238 w 268"/>
                  <a:gd name="T23" fmla="*/ 240 h 344"/>
                  <a:gd name="T24" fmla="*/ 221 w 268"/>
                  <a:gd name="T25" fmla="*/ 274 h 344"/>
                  <a:gd name="T26" fmla="*/ 237 w 268"/>
                  <a:gd name="T27" fmla="*/ 293 h 344"/>
                  <a:gd name="T28" fmla="*/ 231 w 268"/>
                  <a:gd name="T29" fmla="*/ 314 h 344"/>
                  <a:gd name="T30" fmla="*/ 268 w 268"/>
                  <a:gd name="T31" fmla="*/ 344 h 3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68" h="344">
                    <a:moveTo>
                      <a:pt x="0" y="0"/>
                    </a:moveTo>
                    <a:lnTo>
                      <a:pt x="25" y="38"/>
                    </a:lnTo>
                    <a:lnTo>
                      <a:pt x="51" y="36"/>
                    </a:lnTo>
                    <a:lnTo>
                      <a:pt x="79" y="53"/>
                    </a:lnTo>
                    <a:lnTo>
                      <a:pt x="107" y="57"/>
                    </a:lnTo>
                    <a:lnTo>
                      <a:pt x="124" y="96"/>
                    </a:lnTo>
                    <a:lnTo>
                      <a:pt x="113" y="131"/>
                    </a:lnTo>
                    <a:lnTo>
                      <a:pt x="151" y="174"/>
                    </a:lnTo>
                    <a:lnTo>
                      <a:pt x="201" y="196"/>
                    </a:lnTo>
                    <a:lnTo>
                      <a:pt x="227" y="194"/>
                    </a:lnTo>
                    <a:lnTo>
                      <a:pt x="242" y="206"/>
                    </a:lnTo>
                    <a:lnTo>
                      <a:pt x="238" y="240"/>
                    </a:lnTo>
                    <a:lnTo>
                      <a:pt x="221" y="274"/>
                    </a:lnTo>
                    <a:lnTo>
                      <a:pt x="237" y="293"/>
                    </a:lnTo>
                    <a:lnTo>
                      <a:pt x="231" y="314"/>
                    </a:lnTo>
                    <a:lnTo>
                      <a:pt x="268" y="34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6" name="Freeform 511">
                <a:extLst>
                  <a:ext uri="{FF2B5EF4-FFF2-40B4-BE49-F238E27FC236}">
                    <a16:creationId xmlns:a16="http://schemas.microsoft.com/office/drawing/2014/main" id="{435C6A3D-FCF2-A7CC-6864-54B47CFBE0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7" y="2904"/>
                <a:ext cx="349" cy="180"/>
              </a:xfrm>
              <a:custGeom>
                <a:avLst/>
                <a:gdLst>
                  <a:gd name="T0" fmla="*/ 0 w 1045"/>
                  <a:gd name="T1" fmla="*/ 386 h 542"/>
                  <a:gd name="T2" fmla="*/ 23 w 1045"/>
                  <a:gd name="T3" fmla="*/ 424 h 542"/>
                  <a:gd name="T4" fmla="*/ 79 w 1045"/>
                  <a:gd name="T5" fmla="*/ 439 h 542"/>
                  <a:gd name="T6" fmla="*/ 114 w 1045"/>
                  <a:gd name="T7" fmla="*/ 463 h 542"/>
                  <a:gd name="T8" fmla="*/ 119 w 1045"/>
                  <a:gd name="T9" fmla="*/ 509 h 542"/>
                  <a:gd name="T10" fmla="*/ 148 w 1045"/>
                  <a:gd name="T11" fmla="*/ 526 h 542"/>
                  <a:gd name="T12" fmla="*/ 173 w 1045"/>
                  <a:gd name="T13" fmla="*/ 518 h 542"/>
                  <a:gd name="T14" fmla="*/ 197 w 1045"/>
                  <a:gd name="T15" fmla="*/ 488 h 542"/>
                  <a:gd name="T16" fmla="*/ 195 w 1045"/>
                  <a:gd name="T17" fmla="*/ 462 h 542"/>
                  <a:gd name="T18" fmla="*/ 208 w 1045"/>
                  <a:gd name="T19" fmla="*/ 453 h 542"/>
                  <a:gd name="T20" fmla="*/ 283 w 1045"/>
                  <a:gd name="T21" fmla="*/ 467 h 542"/>
                  <a:gd name="T22" fmla="*/ 312 w 1045"/>
                  <a:gd name="T23" fmla="*/ 491 h 542"/>
                  <a:gd name="T24" fmla="*/ 379 w 1045"/>
                  <a:gd name="T25" fmla="*/ 491 h 542"/>
                  <a:gd name="T26" fmla="*/ 388 w 1045"/>
                  <a:gd name="T27" fmla="*/ 518 h 542"/>
                  <a:gd name="T28" fmla="*/ 383 w 1045"/>
                  <a:gd name="T29" fmla="*/ 538 h 542"/>
                  <a:gd name="T30" fmla="*/ 410 w 1045"/>
                  <a:gd name="T31" fmla="*/ 542 h 542"/>
                  <a:gd name="T32" fmla="*/ 418 w 1045"/>
                  <a:gd name="T33" fmla="*/ 481 h 542"/>
                  <a:gd name="T34" fmla="*/ 449 w 1045"/>
                  <a:gd name="T35" fmla="*/ 451 h 542"/>
                  <a:gd name="T36" fmla="*/ 508 w 1045"/>
                  <a:gd name="T37" fmla="*/ 440 h 542"/>
                  <a:gd name="T38" fmla="*/ 578 w 1045"/>
                  <a:gd name="T39" fmla="*/ 466 h 542"/>
                  <a:gd name="T40" fmla="*/ 594 w 1045"/>
                  <a:gd name="T41" fmla="*/ 425 h 542"/>
                  <a:gd name="T42" fmla="*/ 613 w 1045"/>
                  <a:gd name="T43" fmla="*/ 409 h 542"/>
                  <a:gd name="T44" fmla="*/ 705 w 1045"/>
                  <a:gd name="T45" fmla="*/ 388 h 542"/>
                  <a:gd name="T46" fmla="*/ 755 w 1045"/>
                  <a:gd name="T47" fmla="*/ 349 h 542"/>
                  <a:gd name="T48" fmla="*/ 810 w 1045"/>
                  <a:gd name="T49" fmla="*/ 365 h 542"/>
                  <a:gd name="T50" fmla="*/ 841 w 1045"/>
                  <a:gd name="T51" fmla="*/ 328 h 542"/>
                  <a:gd name="T52" fmla="*/ 836 w 1045"/>
                  <a:gd name="T53" fmla="*/ 288 h 542"/>
                  <a:gd name="T54" fmla="*/ 853 w 1045"/>
                  <a:gd name="T55" fmla="*/ 253 h 542"/>
                  <a:gd name="T56" fmla="*/ 840 w 1045"/>
                  <a:gd name="T57" fmla="*/ 248 h 542"/>
                  <a:gd name="T58" fmla="*/ 781 w 1045"/>
                  <a:gd name="T59" fmla="*/ 259 h 542"/>
                  <a:gd name="T60" fmla="*/ 772 w 1045"/>
                  <a:gd name="T61" fmla="*/ 247 h 542"/>
                  <a:gd name="T62" fmla="*/ 871 w 1045"/>
                  <a:gd name="T63" fmla="*/ 157 h 542"/>
                  <a:gd name="T64" fmla="*/ 898 w 1045"/>
                  <a:gd name="T65" fmla="*/ 75 h 542"/>
                  <a:gd name="T66" fmla="*/ 978 w 1045"/>
                  <a:gd name="T67" fmla="*/ 74 h 542"/>
                  <a:gd name="T68" fmla="*/ 1035 w 1045"/>
                  <a:gd name="T69" fmla="*/ 35 h 542"/>
                  <a:gd name="T70" fmla="*/ 1045 w 1045"/>
                  <a:gd name="T71" fmla="*/ 0 h 5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045" h="542">
                    <a:moveTo>
                      <a:pt x="0" y="386"/>
                    </a:moveTo>
                    <a:lnTo>
                      <a:pt x="23" y="424"/>
                    </a:lnTo>
                    <a:lnTo>
                      <a:pt x="79" y="439"/>
                    </a:lnTo>
                    <a:lnTo>
                      <a:pt x="114" y="463"/>
                    </a:lnTo>
                    <a:lnTo>
                      <a:pt x="119" y="509"/>
                    </a:lnTo>
                    <a:lnTo>
                      <a:pt x="148" y="526"/>
                    </a:lnTo>
                    <a:lnTo>
                      <a:pt x="173" y="518"/>
                    </a:lnTo>
                    <a:lnTo>
                      <a:pt x="197" y="488"/>
                    </a:lnTo>
                    <a:lnTo>
                      <a:pt x="195" y="462"/>
                    </a:lnTo>
                    <a:lnTo>
                      <a:pt x="208" y="453"/>
                    </a:lnTo>
                    <a:lnTo>
                      <a:pt x="283" y="467"/>
                    </a:lnTo>
                    <a:lnTo>
                      <a:pt x="312" y="491"/>
                    </a:lnTo>
                    <a:lnTo>
                      <a:pt x="379" y="491"/>
                    </a:lnTo>
                    <a:lnTo>
                      <a:pt x="388" y="518"/>
                    </a:lnTo>
                    <a:lnTo>
                      <a:pt x="383" y="538"/>
                    </a:lnTo>
                    <a:lnTo>
                      <a:pt x="410" y="542"/>
                    </a:lnTo>
                    <a:lnTo>
                      <a:pt x="418" y="481"/>
                    </a:lnTo>
                    <a:lnTo>
                      <a:pt x="449" y="451"/>
                    </a:lnTo>
                    <a:lnTo>
                      <a:pt x="508" y="440"/>
                    </a:lnTo>
                    <a:lnTo>
                      <a:pt x="578" y="466"/>
                    </a:lnTo>
                    <a:lnTo>
                      <a:pt x="594" y="425"/>
                    </a:lnTo>
                    <a:lnTo>
                      <a:pt x="613" y="409"/>
                    </a:lnTo>
                    <a:lnTo>
                      <a:pt x="705" y="388"/>
                    </a:lnTo>
                    <a:lnTo>
                      <a:pt x="755" y="349"/>
                    </a:lnTo>
                    <a:lnTo>
                      <a:pt x="810" y="365"/>
                    </a:lnTo>
                    <a:lnTo>
                      <a:pt x="841" y="328"/>
                    </a:lnTo>
                    <a:lnTo>
                      <a:pt x="836" y="288"/>
                    </a:lnTo>
                    <a:lnTo>
                      <a:pt x="853" y="253"/>
                    </a:lnTo>
                    <a:lnTo>
                      <a:pt x="840" y="248"/>
                    </a:lnTo>
                    <a:lnTo>
                      <a:pt x="781" y="259"/>
                    </a:lnTo>
                    <a:lnTo>
                      <a:pt x="772" y="247"/>
                    </a:lnTo>
                    <a:lnTo>
                      <a:pt x="871" y="157"/>
                    </a:lnTo>
                    <a:lnTo>
                      <a:pt x="898" y="75"/>
                    </a:lnTo>
                    <a:lnTo>
                      <a:pt x="978" y="74"/>
                    </a:lnTo>
                    <a:lnTo>
                      <a:pt x="1035" y="35"/>
                    </a:lnTo>
                    <a:lnTo>
                      <a:pt x="1045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7" name="Freeform 512">
                <a:extLst>
                  <a:ext uri="{FF2B5EF4-FFF2-40B4-BE49-F238E27FC236}">
                    <a16:creationId xmlns:a16="http://schemas.microsoft.com/office/drawing/2014/main" id="{6DCB0297-D938-F1C6-D1C8-D9B70B5183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5" y="2883"/>
                <a:ext cx="7" cy="4"/>
              </a:xfrm>
              <a:custGeom>
                <a:avLst/>
                <a:gdLst>
                  <a:gd name="T0" fmla="*/ 21 w 21"/>
                  <a:gd name="T1" fmla="*/ 4 h 12"/>
                  <a:gd name="T2" fmla="*/ 0 w 21"/>
                  <a:gd name="T3" fmla="*/ 0 h 12"/>
                  <a:gd name="T4" fmla="*/ 1 w 21"/>
                  <a:gd name="T5" fmla="*/ 12 h 12"/>
                  <a:gd name="T6" fmla="*/ 15 w 21"/>
                  <a:gd name="T7" fmla="*/ 11 h 12"/>
                  <a:gd name="T8" fmla="*/ 21 w 21"/>
                  <a:gd name="T9" fmla="*/ 4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2">
                    <a:moveTo>
                      <a:pt x="21" y="4"/>
                    </a:moveTo>
                    <a:lnTo>
                      <a:pt x="0" y="0"/>
                    </a:lnTo>
                    <a:lnTo>
                      <a:pt x="1" y="12"/>
                    </a:lnTo>
                    <a:lnTo>
                      <a:pt x="15" y="11"/>
                    </a:lnTo>
                    <a:lnTo>
                      <a:pt x="21" y="4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8" name="Line 513">
                <a:extLst>
                  <a:ext uri="{FF2B5EF4-FFF2-40B4-BE49-F238E27FC236}">
                    <a16:creationId xmlns:a16="http://schemas.microsoft.com/office/drawing/2014/main" id="{8BAA71D3-415D-A435-F21C-951641F89A3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701" y="2821"/>
                <a:ext cx="3" cy="2"/>
              </a:xfrm>
              <a:prstGeom prst="line">
                <a:avLst/>
              </a:pr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9" name="Freeform 514">
                <a:extLst>
                  <a:ext uri="{FF2B5EF4-FFF2-40B4-BE49-F238E27FC236}">
                    <a16:creationId xmlns:a16="http://schemas.microsoft.com/office/drawing/2014/main" id="{BD708A7D-50CA-C1BB-C592-1BDF4D77A9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0" y="2823"/>
                <a:ext cx="38" cy="209"/>
              </a:xfrm>
              <a:custGeom>
                <a:avLst/>
                <a:gdLst>
                  <a:gd name="T0" fmla="*/ 22 w 115"/>
                  <a:gd name="T1" fmla="*/ 629 h 629"/>
                  <a:gd name="T2" fmla="*/ 29 w 115"/>
                  <a:gd name="T3" fmla="*/ 568 h 629"/>
                  <a:gd name="T4" fmla="*/ 92 w 115"/>
                  <a:gd name="T5" fmla="*/ 515 h 629"/>
                  <a:gd name="T6" fmla="*/ 61 w 115"/>
                  <a:gd name="T7" fmla="*/ 478 h 629"/>
                  <a:gd name="T8" fmla="*/ 34 w 115"/>
                  <a:gd name="T9" fmla="*/ 467 h 629"/>
                  <a:gd name="T10" fmla="*/ 37 w 115"/>
                  <a:gd name="T11" fmla="*/ 427 h 629"/>
                  <a:gd name="T12" fmla="*/ 25 w 115"/>
                  <a:gd name="T13" fmla="*/ 380 h 629"/>
                  <a:gd name="T14" fmla="*/ 45 w 115"/>
                  <a:gd name="T15" fmla="*/ 372 h 629"/>
                  <a:gd name="T16" fmla="*/ 85 w 115"/>
                  <a:gd name="T17" fmla="*/ 369 h 629"/>
                  <a:gd name="T18" fmla="*/ 103 w 115"/>
                  <a:gd name="T19" fmla="*/ 353 h 629"/>
                  <a:gd name="T20" fmla="*/ 82 w 115"/>
                  <a:gd name="T21" fmla="*/ 335 h 629"/>
                  <a:gd name="T22" fmla="*/ 37 w 115"/>
                  <a:gd name="T23" fmla="*/ 285 h 629"/>
                  <a:gd name="T24" fmla="*/ 49 w 115"/>
                  <a:gd name="T25" fmla="*/ 204 h 629"/>
                  <a:gd name="T26" fmla="*/ 0 w 115"/>
                  <a:gd name="T27" fmla="*/ 174 h 629"/>
                  <a:gd name="T28" fmla="*/ 11 w 115"/>
                  <a:gd name="T29" fmla="*/ 160 h 629"/>
                  <a:gd name="T30" fmla="*/ 16 w 115"/>
                  <a:gd name="T31" fmla="*/ 133 h 629"/>
                  <a:gd name="T32" fmla="*/ 33 w 115"/>
                  <a:gd name="T33" fmla="*/ 97 h 629"/>
                  <a:gd name="T34" fmla="*/ 111 w 115"/>
                  <a:gd name="T35" fmla="*/ 64 h 629"/>
                  <a:gd name="T36" fmla="*/ 115 w 115"/>
                  <a:gd name="T37" fmla="*/ 43 h 629"/>
                  <a:gd name="T38" fmla="*/ 85 w 115"/>
                  <a:gd name="T39" fmla="*/ 6 h 629"/>
                  <a:gd name="T40" fmla="*/ 64 w 115"/>
                  <a:gd name="T41" fmla="*/ 0 h 6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15" h="629">
                    <a:moveTo>
                      <a:pt x="22" y="629"/>
                    </a:moveTo>
                    <a:lnTo>
                      <a:pt x="29" y="568"/>
                    </a:lnTo>
                    <a:lnTo>
                      <a:pt x="92" y="515"/>
                    </a:lnTo>
                    <a:lnTo>
                      <a:pt x="61" y="478"/>
                    </a:lnTo>
                    <a:lnTo>
                      <a:pt x="34" y="467"/>
                    </a:lnTo>
                    <a:lnTo>
                      <a:pt x="37" y="427"/>
                    </a:lnTo>
                    <a:lnTo>
                      <a:pt x="25" y="380"/>
                    </a:lnTo>
                    <a:lnTo>
                      <a:pt x="45" y="372"/>
                    </a:lnTo>
                    <a:lnTo>
                      <a:pt x="85" y="369"/>
                    </a:lnTo>
                    <a:lnTo>
                      <a:pt x="103" y="353"/>
                    </a:lnTo>
                    <a:lnTo>
                      <a:pt x="82" y="335"/>
                    </a:lnTo>
                    <a:lnTo>
                      <a:pt x="37" y="285"/>
                    </a:lnTo>
                    <a:lnTo>
                      <a:pt x="49" y="204"/>
                    </a:lnTo>
                    <a:lnTo>
                      <a:pt x="0" y="174"/>
                    </a:lnTo>
                    <a:lnTo>
                      <a:pt x="11" y="160"/>
                    </a:lnTo>
                    <a:lnTo>
                      <a:pt x="16" y="133"/>
                    </a:lnTo>
                    <a:lnTo>
                      <a:pt x="33" y="97"/>
                    </a:lnTo>
                    <a:lnTo>
                      <a:pt x="111" y="64"/>
                    </a:lnTo>
                    <a:lnTo>
                      <a:pt x="115" y="43"/>
                    </a:lnTo>
                    <a:lnTo>
                      <a:pt x="85" y="6"/>
                    </a:lnTo>
                    <a:lnTo>
                      <a:pt x="64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0" name="Freeform 515">
                <a:extLst>
                  <a:ext uri="{FF2B5EF4-FFF2-40B4-BE49-F238E27FC236}">
                    <a16:creationId xmlns:a16="http://schemas.microsoft.com/office/drawing/2014/main" id="{D0237B29-0658-F696-BD37-50F31E4B66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3" y="3066"/>
                <a:ext cx="16" cy="9"/>
              </a:xfrm>
              <a:custGeom>
                <a:avLst/>
                <a:gdLst>
                  <a:gd name="T0" fmla="*/ 48 w 48"/>
                  <a:gd name="T1" fmla="*/ 17 h 28"/>
                  <a:gd name="T2" fmla="*/ 33 w 48"/>
                  <a:gd name="T3" fmla="*/ 6 h 28"/>
                  <a:gd name="T4" fmla="*/ 20 w 48"/>
                  <a:gd name="T5" fmla="*/ 13 h 28"/>
                  <a:gd name="T6" fmla="*/ 13 w 48"/>
                  <a:gd name="T7" fmla="*/ 0 h 28"/>
                  <a:gd name="T8" fmla="*/ 0 w 48"/>
                  <a:gd name="T9" fmla="*/ 15 h 28"/>
                  <a:gd name="T10" fmla="*/ 9 w 48"/>
                  <a:gd name="T11" fmla="*/ 28 h 28"/>
                  <a:gd name="T12" fmla="*/ 28 w 48"/>
                  <a:gd name="T13" fmla="*/ 19 h 28"/>
                  <a:gd name="T14" fmla="*/ 41 w 48"/>
                  <a:gd name="T15" fmla="*/ 24 h 28"/>
                  <a:gd name="T16" fmla="*/ 48 w 48"/>
                  <a:gd name="T17" fmla="*/ 17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28">
                    <a:moveTo>
                      <a:pt x="48" y="17"/>
                    </a:moveTo>
                    <a:lnTo>
                      <a:pt x="33" y="6"/>
                    </a:lnTo>
                    <a:lnTo>
                      <a:pt x="20" y="13"/>
                    </a:lnTo>
                    <a:lnTo>
                      <a:pt x="13" y="0"/>
                    </a:lnTo>
                    <a:lnTo>
                      <a:pt x="0" y="15"/>
                    </a:lnTo>
                    <a:lnTo>
                      <a:pt x="9" y="28"/>
                    </a:lnTo>
                    <a:lnTo>
                      <a:pt x="28" y="19"/>
                    </a:lnTo>
                    <a:lnTo>
                      <a:pt x="41" y="24"/>
                    </a:lnTo>
                    <a:lnTo>
                      <a:pt x="48" y="1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1" name="Freeform 516">
                <a:extLst>
                  <a:ext uri="{FF2B5EF4-FFF2-40B4-BE49-F238E27FC236}">
                    <a16:creationId xmlns:a16="http://schemas.microsoft.com/office/drawing/2014/main" id="{B26A6210-DAEA-F810-5774-AC7F9C0A60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8" y="3070"/>
                <a:ext cx="4" cy="4"/>
              </a:xfrm>
              <a:custGeom>
                <a:avLst/>
                <a:gdLst>
                  <a:gd name="T0" fmla="*/ 1 w 13"/>
                  <a:gd name="T1" fmla="*/ 13 h 13"/>
                  <a:gd name="T2" fmla="*/ 8 w 13"/>
                  <a:gd name="T3" fmla="*/ 13 h 13"/>
                  <a:gd name="T4" fmla="*/ 13 w 13"/>
                  <a:gd name="T5" fmla="*/ 6 h 13"/>
                  <a:gd name="T6" fmla="*/ 6 w 13"/>
                  <a:gd name="T7" fmla="*/ 0 h 13"/>
                  <a:gd name="T8" fmla="*/ 0 w 13"/>
                  <a:gd name="T9" fmla="*/ 1 h 13"/>
                  <a:gd name="T10" fmla="*/ 1 w 13"/>
                  <a:gd name="T11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13">
                    <a:moveTo>
                      <a:pt x="1" y="13"/>
                    </a:moveTo>
                    <a:lnTo>
                      <a:pt x="8" y="13"/>
                    </a:lnTo>
                    <a:lnTo>
                      <a:pt x="13" y="6"/>
                    </a:lnTo>
                    <a:lnTo>
                      <a:pt x="6" y="0"/>
                    </a:lnTo>
                    <a:lnTo>
                      <a:pt x="0" y="1"/>
                    </a:lnTo>
                    <a:lnTo>
                      <a:pt x="1" y="1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2" name="Freeform 517">
                <a:extLst>
                  <a:ext uri="{FF2B5EF4-FFF2-40B4-BE49-F238E27FC236}">
                    <a16:creationId xmlns:a16="http://schemas.microsoft.com/office/drawing/2014/main" id="{797D80E4-A84E-929D-BED2-13B8D2D786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0" y="3086"/>
                <a:ext cx="24" cy="17"/>
              </a:xfrm>
              <a:custGeom>
                <a:avLst/>
                <a:gdLst>
                  <a:gd name="T0" fmla="*/ 41 w 74"/>
                  <a:gd name="T1" fmla="*/ 36 h 50"/>
                  <a:gd name="T2" fmla="*/ 74 w 74"/>
                  <a:gd name="T3" fmla="*/ 27 h 50"/>
                  <a:gd name="T4" fmla="*/ 72 w 74"/>
                  <a:gd name="T5" fmla="*/ 7 h 50"/>
                  <a:gd name="T6" fmla="*/ 65 w 74"/>
                  <a:gd name="T7" fmla="*/ 0 h 50"/>
                  <a:gd name="T8" fmla="*/ 53 w 74"/>
                  <a:gd name="T9" fmla="*/ 15 h 50"/>
                  <a:gd name="T10" fmla="*/ 39 w 74"/>
                  <a:gd name="T11" fmla="*/ 16 h 50"/>
                  <a:gd name="T12" fmla="*/ 40 w 74"/>
                  <a:gd name="T13" fmla="*/ 23 h 50"/>
                  <a:gd name="T14" fmla="*/ 34 w 74"/>
                  <a:gd name="T15" fmla="*/ 30 h 50"/>
                  <a:gd name="T16" fmla="*/ 13 w 74"/>
                  <a:gd name="T17" fmla="*/ 18 h 50"/>
                  <a:gd name="T18" fmla="*/ 0 w 74"/>
                  <a:gd name="T19" fmla="*/ 33 h 50"/>
                  <a:gd name="T20" fmla="*/ 29 w 74"/>
                  <a:gd name="T21" fmla="*/ 44 h 50"/>
                  <a:gd name="T22" fmla="*/ 36 w 74"/>
                  <a:gd name="T23" fmla="*/ 50 h 50"/>
                  <a:gd name="T24" fmla="*/ 41 w 74"/>
                  <a:gd name="T25" fmla="*/ 36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4" h="50">
                    <a:moveTo>
                      <a:pt x="41" y="36"/>
                    </a:moveTo>
                    <a:lnTo>
                      <a:pt x="74" y="27"/>
                    </a:lnTo>
                    <a:lnTo>
                      <a:pt x="72" y="7"/>
                    </a:lnTo>
                    <a:lnTo>
                      <a:pt x="65" y="0"/>
                    </a:lnTo>
                    <a:lnTo>
                      <a:pt x="53" y="15"/>
                    </a:lnTo>
                    <a:lnTo>
                      <a:pt x="39" y="16"/>
                    </a:lnTo>
                    <a:lnTo>
                      <a:pt x="40" y="23"/>
                    </a:lnTo>
                    <a:lnTo>
                      <a:pt x="34" y="30"/>
                    </a:lnTo>
                    <a:lnTo>
                      <a:pt x="13" y="18"/>
                    </a:lnTo>
                    <a:lnTo>
                      <a:pt x="0" y="33"/>
                    </a:lnTo>
                    <a:lnTo>
                      <a:pt x="29" y="44"/>
                    </a:lnTo>
                    <a:lnTo>
                      <a:pt x="36" y="50"/>
                    </a:lnTo>
                    <a:lnTo>
                      <a:pt x="41" y="36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3" name="Freeform 518">
                <a:extLst>
                  <a:ext uri="{FF2B5EF4-FFF2-40B4-BE49-F238E27FC236}">
                    <a16:creationId xmlns:a16="http://schemas.microsoft.com/office/drawing/2014/main" id="{F714A85D-1818-96D1-8CBE-FAED570C9E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8" y="3086"/>
                <a:ext cx="13" cy="10"/>
              </a:xfrm>
              <a:custGeom>
                <a:avLst/>
                <a:gdLst>
                  <a:gd name="T0" fmla="*/ 12 w 39"/>
                  <a:gd name="T1" fmla="*/ 9 h 29"/>
                  <a:gd name="T2" fmla="*/ 0 w 39"/>
                  <a:gd name="T3" fmla="*/ 24 h 29"/>
                  <a:gd name="T4" fmla="*/ 20 w 39"/>
                  <a:gd name="T5" fmla="*/ 29 h 29"/>
                  <a:gd name="T6" fmla="*/ 34 w 39"/>
                  <a:gd name="T7" fmla="*/ 28 h 29"/>
                  <a:gd name="T8" fmla="*/ 39 w 39"/>
                  <a:gd name="T9" fmla="*/ 13 h 29"/>
                  <a:gd name="T10" fmla="*/ 32 w 39"/>
                  <a:gd name="T11" fmla="*/ 0 h 29"/>
                  <a:gd name="T12" fmla="*/ 19 w 39"/>
                  <a:gd name="T13" fmla="*/ 9 h 29"/>
                  <a:gd name="T14" fmla="*/ 12 w 39"/>
                  <a:gd name="T15" fmla="*/ 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" h="29">
                    <a:moveTo>
                      <a:pt x="12" y="9"/>
                    </a:moveTo>
                    <a:lnTo>
                      <a:pt x="0" y="24"/>
                    </a:lnTo>
                    <a:lnTo>
                      <a:pt x="20" y="29"/>
                    </a:lnTo>
                    <a:lnTo>
                      <a:pt x="34" y="28"/>
                    </a:lnTo>
                    <a:lnTo>
                      <a:pt x="39" y="13"/>
                    </a:lnTo>
                    <a:lnTo>
                      <a:pt x="32" y="0"/>
                    </a:lnTo>
                    <a:lnTo>
                      <a:pt x="19" y="9"/>
                    </a:lnTo>
                    <a:lnTo>
                      <a:pt x="12" y="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4" name="Freeform 519">
                <a:extLst>
                  <a:ext uri="{FF2B5EF4-FFF2-40B4-BE49-F238E27FC236}">
                    <a16:creationId xmlns:a16="http://schemas.microsoft.com/office/drawing/2014/main" id="{BCBBD4BB-66A5-7CD6-BCA2-41F1E85F48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5" y="3073"/>
                <a:ext cx="21" cy="19"/>
              </a:xfrm>
              <a:custGeom>
                <a:avLst/>
                <a:gdLst>
                  <a:gd name="T0" fmla="*/ 0 w 62"/>
                  <a:gd name="T1" fmla="*/ 53 h 59"/>
                  <a:gd name="T2" fmla="*/ 7 w 62"/>
                  <a:gd name="T3" fmla="*/ 59 h 59"/>
                  <a:gd name="T4" fmla="*/ 13 w 62"/>
                  <a:gd name="T5" fmla="*/ 46 h 59"/>
                  <a:gd name="T6" fmla="*/ 33 w 62"/>
                  <a:gd name="T7" fmla="*/ 44 h 59"/>
                  <a:gd name="T8" fmla="*/ 32 w 62"/>
                  <a:gd name="T9" fmla="*/ 30 h 59"/>
                  <a:gd name="T10" fmla="*/ 43 w 62"/>
                  <a:gd name="T11" fmla="*/ 16 h 59"/>
                  <a:gd name="T12" fmla="*/ 62 w 62"/>
                  <a:gd name="T13" fmla="*/ 7 h 59"/>
                  <a:gd name="T14" fmla="*/ 62 w 62"/>
                  <a:gd name="T15" fmla="*/ 0 h 59"/>
                  <a:gd name="T16" fmla="*/ 29 w 62"/>
                  <a:gd name="T17" fmla="*/ 10 h 59"/>
                  <a:gd name="T18" fmla="*/ 18 w 62"/>
                  <a:gd name="T19" fmla="*/ 31 h 59"/>
                  <a:gd name="T20" fmla="*/ 4 w 62"/>
                  <a:gd name="T21" fmla="*/ 33 h 59"/>
                  <a:gd name="T22" fmla="*/ 0 w 62"/>
                  <a:gd name="T23" fmla="*/ 53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2" h="59">
                    <a:moveTo>
                      <a:pt x="0" y="53"/>
                    </a:moveTo>
                    <a:lnTo>
                      <a:pt x="7" y="59"/>
                    </a:lnTo>
                    <a:lnTo>
                      <a:pt x="13" y="46"/>
                    </a:lnTo>
                    <a:lnTo>
                      <a:pt x="33" y="44"/>
                    </a:lnTo>
                    <a:lnTo>
                      <a:pt x="32" y="30"/>
                    </a:lnTo>
                    <a:lnTo>
                      <a:pt x="43" y="16"/>
                    </a:lnTo>
                    <a:lnTo>
                      <a:pt x="62" y="7"/>
                    </a:lnTo>
                    <a:lnTo>
                      <a:pt x="62" y="0"/>
                    </a:lnTo>
                    <a:lnTo>
                      <a:pt x="29" y="10"/>
                    </a:lnTo>
                    <a:lnTo>
                      <a:pt x="18" y="31"/>
                    </a:lnTo>
                    <a:lnTo>
                      <a:pt x="4" y="33"/>
                    </a:lnTo>
                    <a:lnTo>
                      <a:pt x="0" y="53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5" name="Freeform 520">
                <a:extLst>
                  <a:ext uri="{FF2B5EF4-FFF2-40B4-BE49-F238E27FC236}">
                    <a16:creationId xmlns:a16="http://schemas.microsoft.com/office/drawing/2014/main" id="{DFFD65E3-931D-2472-C2CD-502DCA8FAF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8" y="2936"/>
                <a:ext cx="409" cy="105"/>
              </a:xfrm>
              <a:custGeom>
                <a:avLst/>
                <a:gdLst>
                  <a:gd name="T0" fmla="*/ 0 w 1229"/>
                  <a:gd name="T1" fmla="*/ 0 h 314"/>
                  <a:gd name="T2" fmla="*/ 149 w 1229"/>
                  <a:gd name="T3" fmla="*/ 14 h 314"/>
                  <a:gd name="T4" fmla="*/ 195 w 1229"/>
                  <a:gd name="T5" fmla="*/ 2 h 314"/>
                  <a:gd name="T6" fmla="*/ 270 w 1229"/>
                  <a:gd name="T7" fmla="*/ 8 h 314"/>
                  <a:gd name="T8" fmla="*/ 299 w 1229"/>
                  <a:gd name="T9" fmla="*/ 26 h 314"/>
                  <a:gd name="T10" fmla="*/ 307 w 1229"/>
                  <a:gd name="T11" fmla="*/ 45 h 314"/>
                  <a:gd name="T12" fmla="*/ 308 w 1229"/>
                  <a:gd name="T13" fmla="*/ 59 h 314"/>
                  <a:gd name="T14" fmla="*/ 284 w 1229"/>
                  <a:gd name="T15" fmla="*/ 89 h 314"/>
                  <a:gd name="T16" fmla="*/ 313 w 1229"/>
                  <a:gd name="T17" fmla="*/ 112 h 314"/>
                  <a:gd name="T18" fmla="*/ 367 w 1229"/>
                  <a:gd name="T19" fmla="*/ 120 h 314"/>
                  <a:gd name="T20" fmla="*/ 461 w 1229"/>
                  <a:gd name="T21" fmla="*/ 118 h 314"/>
                  <a:gd name="T22" fmla="*/ 517 w 1229"/>
                  <a:gd name="T23" fmla="*/ 140 h 314"/>
                  <a:gd name="T24" fmla="*/ 554 w 1229"/>
                  <a:gd name="T25" fmla="*/ 110 h 314"/>
                  <a:gd name="T26" fmla="*/ 532 w 1229"/>
                  <a:gd name="T27" fmla="*/ 85 h 314"/>
                  <a:gd name="T28" fmla="*/ 524 w 1229"/>
                  <a:gd name="T29" fmla="*/ 73 h 314"/>
                  <a:gd name="T30" fmla="*/ 529 w 1229"/>
                  <a:gd name="T31" fmla="*/ 45 h 314"/>
                  <a:gd name="T32" fmla="*/ 541 w 1229"/>
                  <a:gd name="T33" fmla="*/ 37 h 314"/>
                  <a:gd name="T34" fmla="*/ 539 w 1229"/>
                  <a:gd name="T35" fmla="*/ 24 h 314"/>
                  <a:gd name="T36" fmla="*/ 568 w 1229"/>
                  <a:gd name="T37" fmla="*/ 35 h 314"/>
                  <a:gd name="T38" fmla="*/ 593 w 1229"/>
                  <a:gd name="T39" fmla="*/ 19 h 314"/>
                  <a:gd name="T40" fmla="*/ 620 w 1229"/>
                  <a:gd name="T41" fmla="*/ 30 h 314"/>
                  <a:gd name="T42" fmla="*/ 628 w 1229"/>
                  <a:gd name="T43" fmla="*/ 36 h 314"/>
                  <a:gd name="T44" fmla="*/ 636 w 1229"/>
                  <a:gd name="T45" fmla="*/ 49 h 314"/>
                  <a:gd name="T46" fmla="*/ 650 w 1229"/>
                  <a:gd name="T47" fmla="*/ 54 h 314"/>
                  <a:gd name="T48" fmla="*/ 645 w 1229"/>
                  <a:gd name="T49" fmla="*/ 69 h 314"/>
                  <a:gd name="T50" fmla="*/ 691 w 1229"/>
                  <a:gd name="T51" fmla="*/ 137 h 314"/>
                  <a:gd name="T52" fmla="*/ 845 w 1229"/>
                  <a:gd name="T53" fmla="*/ 130 h 314"/>
                  <a:gd name="T54" fmla="*/ 916 w 1229"/>
                  <a:gd name="T55" fmla="*/ 97 h 314"/>
                  <a:gd name="T56" fmla="*/ 944 w 1229"/>
                  <a:gd name="T57" fmla="*/ 120 h 314"/>
                  <a:gd name="T58" fmla="*/ 960 w 1229"/>
                  <a:gd name="T59" fmla="*/ 147 h 314"/>
                  <a:gd name="T60" fmla="*/ 957 w 1229"/>
                  <a:gd name="T61" fmla="*/ 180 h 314"/>
                  <a:gd name="T62" fmla="*/ 974 w 1229"/>
                  <a:gd name="T63" fmla="*/ 218 h 314"/>
                  <a:gd name="T64" fmla="*/ 957 w 1229"/>
                  <a:gd name="T65" fmla="*/ 247 h 314"/>
                  <a:gd name="T66" fmla="*/ 958 w 1229"/>
                  <a:gd name="T67" fmla="*/ 261 h 314"/>
                  <a:gd name="T68" fmla="*/ 1052 w 1229"/>
                  <a:gd name="T69" fmla="*/ 265 h 314"/>
                  <a:gd name="T70" fmla="*/ 1087 w 1229"/>
                  <a:gd name="T71" fmla="*/ 275 h 314"/>
                  <a:gd name="T72" fmla="*/ 1112 w 1229"/>
                  <a:gd name="T73" fmla="*/ 259 h 314"/>
                  <a:gd name="T74" fmla="*/ 1143 w 1229"/>
                  <a:gd name="T75" fmla="*/ 297 h 314"/>
                  <a:gd name="T76" fmla="*/ 1171 w 1229"/>
                  <a:gd name="T77" fmla="*/ 314 h 314"/>
                  <a:gd name="T78" fmla="*/ 1195 w 1229"/>
                  <a:gd name="T79" fmla="*/ 286 h 314"/>
                  <a:gd name="T80" fmla="*/ 1229 w 1229"/>
                  <a:gd name="T81" fmla="*/ 289 h 3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229" h="314">
                    <a:moveTo>
                      <a:pt x="0" y="0"/>
                    </a:moveTo>
                    <a:lnTo>
                      <a:pt x="149" y="14"/>
                    </a:lnTo>
                    <a:lnTo>
                      <a:pt x="195" y="2"/>
                    </a:lnTo>
                    <a:lnTo>
                      <a:pt x="270" y="8"/>
                    </a:lnTo>
                    <a:lnTo>
                      <a:pt x="299" y="26"/>
                    </a:lnTo>
                    <a:lnTo>
                      <a:pt x="307" y="45"/>
                    </a:lnTo>
                    <a:lnTo>
                      <a:pt x="308" y="59"/>
                    </a:lnTo>
                    <a:lnTo>
                      <a:pt x="284" y="89"/>
                    </a:lnTo>
                    <a:lnTo>
                      <a:pt x="313" y="112"/>
                    </a:lnTo>
                    <a:lnTo>
                      <a:pt x="367" y="120"/>
                    </a:lnTo>
                    <a:lnTo>
                      <a:pt x="461" y="118"/>
                    </a:lnTo>
                    <a:lnTo>
                      <a:pt x="517" y="140"/>
                    </a:lnTo>
                    <a:lnTo>
                      <a:pt x="554" y="110"/>
                    </a:lnTo>
                    <a:lnTo>
                      <a:pt x="532" y="85"/>
                    </a:lnTo>
                    <a:lnTo>
                      <a:pt x="524" y="73"/>
                    </a:lnTo>
                    <a:lnTo>
                      <a:pt x="529" y="45"/>
                    </a:lnTo>
                    <a:lnTo>
                      <a:pt x="541" y="37"/>
                    </a:lnTo>
                    <a:lnTo>
                      <a:pt x="539" y="24"/>
                    </a:lnTo>
                    <a:lnTo>
                      <a:pt x="568" y="35"/>
                    </a:lnTo>
                    <a:lnTo>
                      <a:pt x="593" y="19"/>
                    </a:lnTo>
                    <a:lnTo>
                      <a:pt x="620" y="30"/>
                    </a:lnTo>
                    <a:lnTo>
                      <a:pt x="628" y="36"/>
                    </a:lnTo>
                    <a:lnTo>
                      <a:pt x="636" y="49"/>
                    </a:lnTo>
                    <a:lnTo>
                      <a:pt x="650" y="54"/>
                    </a:lnTo>
                    <a:lnTo>
                      <a:pt x="645" y="69"/>
                    </a:lnTo>
                    <a:lnTo>
                      <a:pt x="691" y="137"/>
                    </a:lnTo>
                    <a:lnTo>
                      <a:pt x="845" y="130"/>
                    </a:lnTo>
                    <a:lnTo>
                      <a:pt x="916" y="97"/>
                    </a:lnTo>
                    <a:lnTo>
                      <a:pt x="944" y="120"/>
                    </a:lnTo>
                    <a:lnTo>
                      <a:pt x="960" y="147"/>
                    </a:lnTo>
                    <a:lnTo>
                      <a:pt x="957" y="180"/>
                    </a:lnTo>
                    <a:lnTo>
                      <a:pt x="974" y="218"/>
                    </a:lnTo>
                    <a:lnTo>
                      <a:pt x="957" y="247"/>
                    </a:lnTo>
                    <a:lnTo>
                      <a:pt x="958" y="261"/>
                    </a:lnTo>
                    <a:lnTo>
                      <a:pt x="1052" y="265"/>
                    </a:lnTo>
                    <a:lnTo>
                      <a:pt x="1087" y="275"/>
                    </a:lnTo>
                    <a:lnTo>
                      <a:pt x="1112" y="259"/>
                    </a:lnTo>
                    <a:lnTo>
                      <a:pt x="1143" y="297"/>
                    </a:lnTo>
                    <a:lnTo>
                      <a:pt x="1171" y="314"/>
                    </a:lnTo>
                    <a:lnTo>
                      <a:pt x="1195" y="286"/>
                    </a:lnTo>
                    <a:lnTo>
                      <a:pt x="1229" y="289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6" name="Freeform 521">
                <a:extLst>
                  <a:ext uri="{FF2B5EF4-FFF2-40B4-BE49-F238E27FC236}">
                    <a16:creationId xmlns:a16="http://schemas.microsoft.com/office/drawing/2014/main" id="{D4466BEC-BDAA-D598-2B59-733153D5B1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5" y="3000"/>
                <a:ext cx="5" cy="9"/>
              </a:xfrm>
              <a:custGeom>
                <a:avLst/>
                <a:gdLst>
                  <a:gd name="T0" fmla="*/ 0 w 15"/>
                  <a:gd name="T1" fmla="*/ 7 h 26"/>
                  <a:gd name="T2" fmla="*/ 9 w 15"/>
                  <a:gd name="T3" fmla="*/ 26 h 26"/>
                  <a:gd name="T4" fmla="*/ 15 w 15"/>
                  <a:gd name="T5" fmla="*/ 20 h 26"/>
                  <a:gd name="T6" fmla="*/ 13 w 15"/>
                  <a:gd name="T7" fmla="*/ 0 h 26"/>
                  <a:gd name="T8" fmla="*/ 0 w 15"/>
                  <a:gd name="T9" fmla="*/ 7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6">
                    <a:moveTo>
                      <a:pt x="0" y="7"/>
                    </a:moveTo>
                    <a:lnTo>
                      <a:pt x="9" y="26"/>
                    </a:lnTo>
                    <a:lnTo>
                      <a:pt x="15" y="20"/>
                    </a:lnTo>
                    <a:lnTo>
                      <a:pt x="13" y="0"/>
                    </a:lnTo>
                    <a:lnTo>
                      <a:pt x="0" y="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7" name="Freeform 522">
                <a:extLst>
                  <a:ext uri="{FF2B5EF4-FFF2-40B4-BE49-F238E27FC236}">
                    <a16:creationId xmlns:a16="http://schemas.microsoft.com/office/drawing/2014/main" id="{942318D4-0449-BB11-0EA8-EC7BAD0D6B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1" y="2995"/>
                <a:ext cx="5" cy="7"/>
              </a:xfrm>
              <a:custGeom>
                <a:avLst/>
                <a:gdLst>
                  <a:gd name="T0" fmla="*/ 14 w 14"/>
                  <a:gd name="T1" fmla="*/ 7 h 20"/>
                  <a:gd name="T2" fmla="*/ 7 w 14"/>
                  <a:gd name="T3" fmla="*/ 0 h 20"/>
                  <a:gd name="T4" fmla="*/ 0 w 14"/>
                  <a:gd name="T5" fmla="*/ 8 h 20"/>
                  <a:gd name="T6" fmla="*/ 2 w 14"/>
                  <a:gd name="T7" fmla="*/ 20 h 20"/>
                  <a:gd name="T8" fmla="*/ 8 w 14"/>
                  <a:gd name="T9" fmla="*/ 20 h 20"/>
                  <a:gd name="T10" fmla="*/ 14 w 14"/>
                  <a:gd name="T11" fmla="*/ 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20">
                    <a:moveTo>
                      <a:pt x="14" y="7"/>
                    </a:moveTo>
                    <a:lnTo>
                      <a:pt x="7" y="0"/>
                    </a:lnTo>
                    <a:lnTo>
                      <a:pt x="0" y="8"/>
                    </a:lnTo>
                    <a:lnTo>
                      <a:pt x="2" y="20"/>
                    </a:lnTo>
                    <a:lnTo>
                      <a:pt x="8" y="20"/>
                    </a:lnTo>
                    <a:lnTo>
                      <a:pt x="14" y="7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8" name="Freeform 523">
                <a:extLst>
                  <a:ext uri="{FF2B5EF4-FFF2-40B4-BE49-F238E27FC236}">
                    <a16:creationId xmlns:a16="http://schemas.microsoft.com/office/drawing/2014/main" id="{EE047D9E-9CCE-D056-A4D7-EBE86BD13C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5" y="3033"/>
                <a:ext cx="5" cy="7"/>
              </a:xfrm>
              <a:custGeom>
                <a:avLst/>
                <a:gdLst>
                  <a:gd name="T0" fmla="*/ 5 w 14"/>
                  <a:gd name="T1" fmla="*/ 0 h 20"/>
                  <a:gd name="T2" fmla="*/ 0 w 14"/>
                  <a:gd name="T3" fmla="*/ 14 h 20"/>
                  <a:gd name="T4" fmla="*/ 14 w 14"/>
                  <a:gd name="T5" fmla="*/ 20 h 20"/>
                  <a:gd name="T6" fmla="*/ 13 w 14"/>
                  <a:gd name="T7" fmla="*/ 6 h 20"/>
                  <a:gd name="T8" fmla="*/ 5 w 14"/>
                  <a:gd name="T9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0">
                    <a:moveTo>
                      <a:pt x="5" y="0"/>
                    </a:moveTo>
                    <a:lnTo>
                      <a:pt x="0" y="14"/>
                    </a:lnTo>
                    <a:lnTo>
                      <a:pt x="14" y="20"/>
                    </a:lnTo>
                    <a:lnTo>
                      <a:pt x="13" y="6"/>
                    </a:lnTo>
                    <a:lnTo>
                      <a:pt x="5" y="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9" name="Freeform 524">
                <a:extLst>
                  <a:ext uri="{FF2B5EF4-FFF2-40B4-BE49-F238E27FC236}">
                    <a16:creationId xmlns:a16="http://schemas.microsoft.com/office/drawing/2014/main" id="{6657F757-C63D-11B4-25EF-2E4BD7F128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1" y="2899"/>
                <a:ext cx="37" cy="37"/>
              </a:xfrm>
              <a:custGeom>
                <a:avLst/>
                <a:gdLst>
                  <a:gd name="T0" fmla="*/ 0 w 111"/>
                  <a:gd name="T1" fmla="*/ 0 h 110"/>
                  <a:gd name="T2" fmla="*/ 29 w 111"/>
                  <a:gd name="T3" fmla="*/ 11 h 110"/>
                  <a:gd name="T4" fmla="*/ 37 w 111"/>
                  <a:gd name="T5" fmla="*/ 30 h 110"/>
                  <a:gd name="T6" fmla="*/ 31 w 111"/>
                  <a:gd name="T7" fmla="*/ 37 h 110"/>
                  <a:gd name="T8" fmla="*/ 25 w 111"/>
                  <a:gd name="T9" fmla="*/ 38 h 110"/>
                  <a:gd name="T10" fmla="*/ 18 w 111"/>
                  <a:gd name="T11" fmla="*/ 52 h 110"/>
                  <a:gd name="T12" fmla="*/ 12 w 111"/>
                  <a:gd name="T13" fmla="*/ 52 h 110"/>
                  <a:gd name="T14" fmla="*/ 28 w 111"/>
                  <a:gd name="T15" fmla="*/ 77 h 110"/>
                  <a:gd name="T16" fmla="*/ 43 w 111"/>
                  <a:gd name="T17" fmla="*/ 90 h 110"/>
                  <a:gd name="T18" fmla="*/ 56 w 111"/>
                  <a:gd name="T19" fmla="*/ 95 h 110"/>
                  <a:gd name="T20" fmla="*/ 111 w 111"/>
                  <a:gd name="T21" fmla="*/ 11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11" h="110">
                    <a:moveTo>
                      <a:pt x="0" y="0"/>
                    </a:moveTo>
                    <a:lnTo>
                      <a:pt x="29" y="11"/>
                    </a:lnTo>
                    <a:lnTo>
                      <a:pt x="37" y="30"/>
                    </a:lnTo>
                    <a:lnTo>
                      <a:pt x="31" y="37"/>
                    </a:lnTo>
                    <a:lnTo>
                      <a:pt x="25" y="38"/>
                    </a:lnTo>
                    <a:lnTo>
                      <a:pt x="18" y="52"/>
                    </a:lnTo>
                    <a:lnTo>
                      <a:pt x="12" y="52"/>
                    </a:lnTo>
                    <a:lnTo>
                      <a:pt x="28" y="77"/>
                    </a:lnTo>
                    <a:lnTo>
                      <a:pt x="43" y="90"/>
                    </a:lnTo>
                    <a:lnTo>
                      <a:pt x="56" y="95"/>
                    </a:lnTo>
                    <a:lnTo>
                      <a:pt x="111" y="110"/>
                    </a:lnTo>
                  </a:path>
                </a:pathLst>
              </a:custGeom>
              <a:noFill/>
              <a:ln w="3175">
                <a:solidFill>
                  <a:srgbClr val="828282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0" name="Freeform 525">
                <a:extLst>
                  <a:ext uri="{FF2B5EF4-FFF2-40B4-BE49-F238E27FC236}">
                    <a16:creationId xmlns:a16="http://schemas.microsoft.com/office/drawing/2014/main" id="{71DCC516-A48C-B8FA-9DD9-4D201EBCFB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6" y="356"/>
                <a:ext cx="1018" cy="1031"/>
              </a:xfrm>
              <a:custGeom>
                <a:avLst/>
                <a:gdLst>
                  <a:gd name="T0" fmla="*/ 2349 w 3054"/>
                  <a:gd name="T1" fmla="*/ 3070 h 3092"/>
                  <a:gd name="T2" fmla="*/ 2476 w 3054"/>
                  <a:gd name="T3" fmla="*/ 3066 h 3092"/>
                  <a:gd name="T4" fmla="*/ 2566 w 3054"/>
                  <a:gd name="T5" fmla="*/ 3024 h 3092"/>
                  <a:gd name="T6" fmla="*/ 2603 w 3054"/>
                  <a:gd name="T7" fmla="*/ 2987 h 3092"/>
                  <a:gd name="T8" fmla="*/ 2636 w 3054"/>
                  <a:gd name="T9" fmla="*/ 2904 h 3092"/>
                  <a:gd name="T10" fmla="*/ 2643 w 3054"/>
                  <a:gd name="T11" fmla="*/ 2835 h 3092"/>
                  <a:gd name="T12" fmla="*/ 2618 w 3054"/>
                  <a:gd name="T13" fmla="*/ 2711 h 3092"/>
                  <a:gd name="T14" fmla="*/ 2635 w 3054"/>
                  <a:gd name="T15" fmla="*/ 2527 h 3092"/>
                  <a:gd name="T16" fmla="*/ 2612 w 3054"/>
                  <a:gd name="T17" fmla="*/ 2368 h 3092"/>
                  <a:gd name="T18" fmla="*/ 2683 w 3054"/>
                  <a:gd name="T19" fmla="*/ 2114 h 3092"/>
                  <a:gd name="T20" fmla="*/ 2715 w 3054"/>
                  <a:gd name="T21" fmla="*/ 1949 h 3092"/>
                  <a:gd name="T22" fmla="*/ 2754 w 3054"/>
                  <a:gd name="T23" fmla="*/ 1725 h 3092"/>
                  <a:gd name="T24" fmla="*/ 2870 w 3054"/>
                  <a:gd name="T25" fmla="*/ 1519 h 3092"/>
                  <a:gd name="T26" fmla="*/ 2963 w 3054"/>
                  <a:gd name="T27" fmla="*/ 1443 h 3092"/>
                  <a:gd name="T28" fmla="*/ 2924 w 3054"/>
                  <a:gd name="T29" fmla="*/ 1238 h 3092"/>
                  <a:gd name="T30" fmla="*/ 2805 w 3054"/>
                  <a:gd name="T31" fmla="*/ 1189 h 3092"/>
                  <a:gd name="T32" fmla="*/ 2685 w 3054"/>
                  <a:gd name="T33" fmla="*/ 1201 h 3092"/>
                  <a:gd name="T34" fmla="*/ 2582 w 3054"/>
                  <a:gd name="T35" fmla="*/ 1170 h 3092"/>
                  <a:gd name="T36" fmla="*/ 2487 w 3054"/>
                  <a:gd name="T37" fmla="*/ 1084 h 3092"/>
                  <a:gd name="T38" fmla="*/ 2385 w 3054"/>
                  <a:gd name="T39" fmla="*/ 1068 h 3092"/>
                  <a:gd name="T40" fmla="*/ 2331 w 3054"/>
                  <a:gd name="T41" fmla="*/ 1139 h 3092"/>
                  <a:gd name="T42" fmla="*/ 2223 w 3054"/>
                  <a:gd name="T43" fmla="*/ 1136 h 3092"/>
                  <a:gd name="T44" fmla="*/ 2166 w 3054"/>
                  <a:gd name="T45" fmla="*/ 1108 h 3092"/>
                  <a:gd name="T46" fmla="*/ 2129 w 3054"/>
                  <a:gd name="T47" fmla="*/ 1064 h 3092"/>
                  <a:gd name="T48" fmla="*/ 2046 w 3054"/>
                  <a:gd name="T49" fmla="*/ 1032 h 3092"/>
                  <a:gd name="T50" fmla="*/ 1996 w 3054"/>
                  <a:gd name="T51" fmla="*/ 1083 h 3092"/>
                  <a:gd name="T52" fmla="*/ 1889 w 3054"/>
                  <a:gd name="T53" fmla="*/ 1080 h 3092"/>
                  <a:gd name="T54" fmla="*/ 1872 w 3054"/>
                  <a:gd name="T55" fmla="*/ 1041 h 3092"/>
                  <a:gd name="T56" fmla="*/ 1802 w 3054"/>
                  <a:gd name="T57" fmla="*/ 947 h 3092"/>
                  <a:gd name="T58" fmla="*/ 1790 w 3054"/>
                  <a:gd name="T59" fmla="*/ 881 h 3092"/>
                  <a:gd name="T60" fmla="*/ 1757 w 3054"/>
                  <a:gd name="T61" fmla="*/ 817 h 3092"/>
                  <a:gd name="T62" fmla="*/ 1612 w 3054"/>
                  <a:gd name="T63" fmla="*/ 777 h 3092"/>
                  <a:gd name="T64" fmla="*/ 1513 w 3054"/>
                  <a:gd name="T65" fmla="*/ 719 h 3092"/>
                  <a:gd name="T66" fmla="*/ 1406 w 3054"/>
                  <a:gd name="T67" fmla="*/ 789 h 3092"/>
                  <a:gd name="T68" fmla="*/ 1317 w 3054"/>
                  <a:gd name="T69" fmla="*/ 778 h 3092"/>
                  <a:gd name="T70" fmla="*/ 1219 w 3054"/>
                  <a:gd name="T71" fmla="*/ 732 h 3092"/>
                  <a:gd name="T72" fmla="*/ 1195 w 3054"/>
                  <a:gd name="T73" fmla="*/ 694 h 3092"/>
                  <a:gd name="T74" fmla="*/ 1147 w 3054"/>
                  <a:gd name="T75" fmla="*/ 678 h 3092"/>
                  <a:gd name="T76" fmla="*/ 1108 w 3054"/>
                  <a:gd name="T77" fmla="*/ 703 h 3092"/>
                  <a:gd name="T78" fmla="*/ 1003 w 3054"/>
                  <a:gd name="T79" fmla="*/ 720 h 3092"/>
                  <a:gd name="T80" fmla="*/ 914 w 3054"/>
                  <a:gd name="T81" fmla="*/ 701 h 3092"/>
                  <a:gd name="T82" fmla="*/ 813 w 3054"/>
                  <a:gd name="T83" fmla="*/ 623 h 3092"/>
                  <a:gd name="T84" fmla="*/ 711 w 3054"/>
                  <a:gd name="T85" fmla="*/ 538 h 3092"/>
                  <a:gd name="T86" fmla="*/ 588 w 3054"/>
                  <a:gd name="T87" fmla="*/ 442 h 3092"/>
                  <a:gd name="T88" fmla="*/ 466 w 3054"/>
                  <a:gd name="T89" fmla="*/ 426 h 3092"/>
                  <a:gd name="T90" fmla="*/ 456 w 3054"/>
                  <a:gd name="T91" fmla="*/ 253 h 3092"/>
                  <a:gd name="T92" fmla="*/ 434 w 3054"/>
                  <a:gd name="T93" fmla="*/ 161 h 3092"/>
                  <a:gd name="T94" fmla="*/ 447 w 3054"/>
                  <a:gd name="T95" fmla="*/ 79 h 3092"/>
                  <a:gd name="T96" fmla="*/ 468 w 3054"/>
                  <a:gd name="T97" fmla="*/ 17 h 3092"/>
                  <a:gd name="T98" fmla="*/ 389 w 3054"/>
                  <a:gd name="T99" fmla="*/ 31 h 3092"/>
                  <a:gd name="T100" fmla="*/ 330 w 3054"/>
                  <a:gd name="T101" fmla="*/ 117 h 3092"/>
                  <a:gd name="T102" fmla="*/ 208 w 3054"/>
                  <a:gd name="T103" fmla="*/ 256 h 3092"/>
                  <a:gd name="T104" fmla="*/ 0 w 3054"/>
                  <a:gd name="T105" fmla="*/ 248 h 30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054" h="3092">
                    <a:moveTo>
                      <a:pt x="2309" y="3001"/>
                    </a:moveTo>
                    <a:lnTo>
                      <a:pt x="2351" y="3017"/>
                    </a:lnTo>
                    <a:lnTo>
                      <a:pt x="2349" y="3064"/>
                    </a:lnTo>
                    <a:lnTo>
                      <a:pt x="2349" y="3070"/>
                    </a:lnTo>
                    <a:lnTo>
                      <a:pt x="2390" y="3073"/>
                    </a:lnTo>
                    <a:lnTo>
                      <a:pt x="2405" y="3092"/>
                    </a:lnTo>
                    <a:lnTo>
                      <a:pt x="2469" y="3066"/>
                    </a:lnTo>
                    <a:lnTo>
                      <a:pt x="2476" y="3066"/>
                    </a:lnTo>
                    <a:lnTo>
                      <a:pt x="2484" y="3071"/>
                    </a:lnTo>
                    <a:lnTo>
                      <a:pt x="2510" y="3076"/>
                    </a:lnTo>
                    <a:lnTo>
                      <a:pt x="2542" y="3052"/>
                    </a:lnTo>
                    <a:lnTo>
                      <a:pt x="2566" y="3024"/>
                    </a:lnTo>
                    <a:lnTo>
                      <a:pt x="2545" y="3012"/>
                    </a:lnTo>
                    <a:lnTo>
                      <a:pt x="2544" y="2999"/>
                    </a:lnTo>
                    <a:lnTo>
                      <a:pt x="2579" y="3015"/>
                    </a:lnTo>
                    <a:lnTo>
                      <a:pt x="2603" y="2987"/>
                    </a:lnTo>
                    <a:lnTo>
                      <a:pt x="2613" y="2959"/>
                    </a:lnTo>
                    <a:lnTo>
                      <a:pt x="2600" y="2947"/>
                    </a:lnTo>
                    <a:lnTo>
                      <a:pt x="2637" y="2916"/>
                    </a:lnTo>
                    <a:lnTo>
                      <a:pt x="2636" y="2904"/>
                    </a:lnTo>
                    <a:lnTo>
                      <a:pt x="2656" y="2902"/>
                    </a:lnTo>
                    <a:lnTo>
                      <a:pt x="2660" y="2880"/>
                    </a:lnTo>
                    <a:lnTo>
                      <a:pt x="2659" y="2868"/>
                    </a:lnTo>
                    <a:lnTo>
                      <a:pt x="2643" y="2835"/>
                    </a:lnTo>
                    <a:lnTo>
                      <a:pt x="2599" y="2799"/>
                    </a:lnTo>
                    <a:lnTo>
                      <a:pt x="2596" y="2759"/>
                    </a:lnTo>
                    <a:lnTo>
                      <a:pt x="2612" y="2731"/>
                    </a:lnTo>
                    <a:lnTo>
                      <a:pt x="2618" y="2711"/>
                    </a:lnTo>
                    <a:lnTo>
                      <a:pt x="2600" y="2665"/>
                    </a:lnTo>
                    <a:lnTo>
                      <a:pt x="2621" y="2596"/>
                    </a:lnTo>
                    <a:lnTo>
                      <a:pt x="2617" y="2556"/>
                    </a:lnTo>
                    <a:lnTo>
                      <a:pt x="2635" y="2527"/>
                    </a:lnTo>
                    <a:lnTo>
                      <a:pt x="2630" y="2487"/>
                    </a:lnTo>
                    <a:lnTo>
                      <a:pt x="2660" y="2438"/>
                    </a:lnTo>
                    <a:lnTo>
                      <a:pt x="2650" y="2412"/>
                    </a:lnTo>
                    <a:lnTo>
                      <a:pt x="2612" y="2368"/>
                    </a:lnTo>
                    <a:lnTo>
                      <a:pt x="2618" y="2280"/>
                    </a:lnTo>
                    <a:lnTo>
                      <a:pt x="2618" y="2274"/>
                    </a:lnTo>
                    <a:lnTo>
                      <a:pt x="2657" y="2196"/>
                    </a:lnTo>
                    <a:lnTo>
                      <a:pt x="2683" y="2114"/>
                    </a:lnTo>
                    <a:lnTo>
                      <a:pt x="2686" y="2073"/>
                    </a:lnTo>
                    <a:lnTo>
                      <a:pt x="2698" y="2052"/>
                    </a:lnTo>
                    <a:lnTo>
                      <a:pt x="2728" y="2022"/>
                    </a:lnTo>
                    <a:lnTo>
                      <a:pt x="2715" y="1949"/>
                    </a:lnTo>
                    <a:lnTo>
                      <a:pt x="2735" y="1881"/>
                    </a:lnTo>
                    <a:lnTo>
                      <a:pt x="2738" y="1840"/>
                    </a:lnTo>
                    <a:lnTo>
                      <a:pt x="2762" y="1811"/>
                    </a:lnTo>
                    <a:lnTo>
                      <a:pt x="2754" y="1725"/>
                    </a:lnTo>
                    <a:lnTo>
                      <a:pt x="2782" y="1661"/>
                    </a:lnTo>
                    <a:lnTo>
                      <a:pt x="2813" y="1632"/>
                    </a:lnTo>
                    <a:lnTo>
                      <a:pt x="2867" y="1566"/>
                    </a:lnTo>
                    <a:lnTo>
                      <a:pt x="2870" y="1519"/>
                    </a:lnTo>
                    <a:lnTo>
                      <a:pt x="2902" y="1516"/>
                    </a:lnTo>
                    <a:lnTo>
                      <a:pt x="2913" y="1481"/>
                    </a:lnTo>
                    <a:lnTo>
                      <a:pt x="2946" y="1472"/>
                    </a:lnTo>
                    <a:lnTo>
                      <a:pt x="2963" y="1443"/>
                    </a:lnTo>
                    <a:lnTo>
                      <a:pt x="3022" y="1284"/>
                    </a:lnTo>
                    <a:lnTo>
                      <a:pt x="3054" y="1267"/>
                    </a:lnTo>
                    <a:lnTo>
                      <a:pt x="2952" y="1250"/>
                    </a:lnTo>
                    <a:lnTo>
                      <a:pt x="2924" y="1238"/>
                    </a:lnTo>
                    <a:lnTo>
                      <a:pt x="2909" y="1221"/>
                    </a:lnTo>
                    <a:lnTo>
                      <a:pt x="2854" y="1205"/>
                    </a:lnTo>
                    <a:lnTo>
                      <a:pt x="2824" y="1180"/>
                    </a:lnTo>
                    <a:lnTo>
                      <a:pt x="2805" y="1189"/>
                    </a:lnTo>
                    <a:lnTo>
                      <a:pt x="2785" y="1191"/>
                    </a:lnTo>
                    <a:lnTo>
                      <a:pt x="2766" y="1207"/>
                    </a:lnTo>
                    <a:lnTo>
                      <a:pt x="2717" y="1177"/>
                    </a:lnTo>
                    <a:lnTo>
                      <a:pt x="2685" y="1201"/>
                    </a:lnTo>
                    <a:lnTo>
                      <a:pt x="2644" y="1191"/>
                    </a:lnTo>
                    <a:lnTo>
                      <a:pt x="2625" y="1199"/>
                    </a:lnTo>
                    <a:lnTo>
                      <a:pt x="2598" y="1195"/>
                    </a:lnTo>
                    <a:lnTo>
                      <a:pt x="2582" y="1170"/>
                    </a:lnTo>
                    <a:lnTo>
                      <a:pt x="2534" y="1168"/>
                    </a:lnTo>
                    <a:lnTo>
                      <a:pt x="2513" y="1150"/>
                    </a:lnTo>
                    <a:lnTo>
                      <a:pt x="2482" y="1106"/>
                    </a:lnTo>
                    <a:lnTo>
                      <a:pt x="2487" y="1084"/>
                    </a:lnTo>
                    <a:lnTo>
                      <a:pt x="2472" y="1073"/>
                    </a:lnTo>
                    <a:lnTo>
                      <a:pt x="2452" y="1075"/>
                    </a:lnTo>
                    <a:lnTo>
                      <a:pt x="2424" y="1057"/>
                    </a:lnTo>
                    <a:lnTo>
                      <a:pt x="2385" y="1068"/>
                    </a:lnTo>
                    <a:lnTo>
                      <a:pt x="2386" y="1080"/>
                    </a:lnTo>
                    <a:lnTo>
                      <a:pt x="2374" y="1101"/>
                    </a:lnTo>
                    <a:lnTo>
                      <a:pt x="2355" y="1111"/>
                    </a:lnTo>
                    <a:lnTo>
                      <a:pt x="2331" y="1139"/>
                    </a:lnTo>
                    <a:lnTo>
                      <a:pt x="2289" y="1124"/>
                    </a:lnTo>
                    <a:lnTo>
                      <a:pt x="2257" y="1139"/>
                    </a:lnTo>
                    <a:lnTo>
                      <a:pt x="2242" y="1128"/>
                    </a:lnTo>
                    <a:lnTo>
                      <a:pt x="2223" y="1136"/>
                    </a:lnTo>
                    <a:lnTo>
                      <a:pt x="2201" y="1118"/>
                    </a:lnTo>
                    <a:lnTo>
                      <a:pt x="2188" y="1119"/>
                    </a:lnTo>
                    <a:lnTo>
                      <a:pt x="2186" y="1099"/>
                    </a:lnTo>
                    <a:lnTo>
                      <a:pt x="2166" y="1108"/>
                    </a:lnTo>
                    <a:lnTo>
                      <a:pt x="2169" y="1134"/>
                    </a:lnTo>
                    <a:lnTo>
                      <a:pt x="2150" y="1150"/>
                    </a:lnTo>
                    <a:lnTo>
                      <a:pt x="2125" y="1092"/>
                    </a:lnTo>
                    <a:lnTo>
                      <a:pt x="2129" y="1064"/>
                    </a:lnTo>
                    <a:lnTo>
                      <a:pt x="2109" y="1067"/>
                    </a:lnTo>
                    <a:lnTo>
                      <a:pt x="2087" y="1048"/>
                    </a:lnTo>
                    <a:lnTo>
                      <a:pt x="2067" y="1050"/>
                    </a:lnTo>
                    <a:lnTo>
                      <a:pt x="2046" y="1032"/>
                    </a:lnTo>
                    <a:lnTo>
                      <a:pt x="2027" y="1047"/>
                    </a:lnTo>
                    <a:lnTo>
                      <a:pt x="1992" y="1037"/>
                    </a:lnTo>
                    <a:lnTo>
                      <a:pt x="1986" y="1044"/>
                    </a:lnTo>
                    <a:lnTo>
                      <a:pt x="1996" y="1083"/>
                    </a:lnTo>
                    <a:lnTo>
                      <a:pt x="1986" y="1111"/>
                    </a:lnTo>
                    <a:lnTo>
                      <a:pt x="1938" y="1102"/>
                    </a:lnTo>
                    <a:lnTo>
                      <a:pt x="1911" y="1105"/>
                    </a:lnTo>
                    <a:lnTo>
                      <a:pt x="1889" y="1080"/>
                    </a:lnTo>
                    <a:lnTo>
                      <a:pt x="1900" y="1058"/>
                    </a:lnTo>
                    <a:lnTo>
                      <a:pt x="1892" y="1045"/>
                    </a:lnTo>
                    <a:lnTo>
                      <a:pt x="1879" y="1048"/>
                    </a:lnTo>
                    <a:lnTo>
                      <a:pt x="1872" y="1041"/>
                    </a:lnTo>
                    <a:lnTo>
                      <a:pt x="1862" y="1009"/>
                    </a:lnTo>
                    <a:lnTo>
                      <a:pt x="1848" y="996"/>
                    </a:lnTo>
                    <a:lnTo>
                      <a:pt x="1846" y="977"/>
                    </a:lnTo>
                    <a:lnTo>
                      <a:pt x="1802" y="947"/>
                    </a:lnTo>
                    <a:lnTo>
                      <a:pt x="1771" y="896"/>
                    </a:lnTo>
                    <a:lnTo>
                      <a:pt x="1771" y="889"/>
                    </a:lnTo>
                    <a:lnTo>
                      <a:pt x="1783" y="888"/>
                    </a:lnTo>
                    <a:lnTo>
                      <a:pt x="1790" y="881"/>
                    </a:lnTo>
                    <a:lnTo>
                      <a:pt x="1774" y="856"/>
                    </a:lnTo>
                    <a:lnTo>
                      <a:pt x="1745" y="838"/>
                    </a:lnTo>
                    <a:lnTo>
                      <a:pt x="1744" y="825"/>
                    </a:lnTo>
                    <a:lnTo>
                      <a:pt x="1757" y="817"/>
                    </a:lnTo>
                    <a:lnTo>
                      <a:pt x="1658" y="759"/>
                    </a:lnTo>
                    <a:lnTo>
                      <a:pt x="1631" y="768"/>
                    </a:lnTo>
                    <a:lnTo>
                      <a:pt x="1611" y="763"/>
                    </a:lnTo>
                    <a:lnTo>
                      <a:pt x="1612" y="777"/>
                    </a:lnTo>
                    <a:lnTo>
                      <a:pt x="1584" y="766"/>
                    </a:lnTo>
                    <a:lnTo>
                      <a:pt x="1556" y="748"/>
                    </a:lnTo>
                    <a:lnTo>
                      <a:pt x="1541" y="729"/>
                    </a:lnTo>
                    <a:lnTo>
                      <a:pt x="1513" y="719"/>
                    </a:lnTo>
                    <a:lnTo>
                      <a:pt x="1467" y="730"/>
                    </a:lnTo>
                    <a:lnTo>
                      <a:pt x="1449" y="751"/>
                    </a:lnTo>
                    <a:lnTo>
                      <a:pt x="1428" y="747"/>
                    </a:lnTo>
                    <a:lnTo>
                      <a:pt x="1406" y="789"/>
                    </a:lnTo>
                    <a:lnTo>
                      <a:pt x="1385" y="778"/>
                    </a:lnTo>
                    <a:lnTo>
                      <a:pt x="1366" y="800"/>
                    </a:lnTo>
                    <a:lnTo>
                      <a:pt x="1325" y="790"/>
                    </a:lnTo>
                    <a:lnTo>
                      <a:pt x="1317" y="778"/>
                    </a:lnTo>
                    <a:lnTo>
                      <a:pt x="1315" y="758"/>
                    </a:lnTo>
                    <a:lnTo>
                      <a:pt x="1294" y="746"/>
                    </a:lnTo>
                    <a:lnTo>
                      <a:pt x="1254" y="749"/>
                    </a:lnTo>
                    <a:lnTo>
                      <a:pt x="1219" y="732"/>
                    </a:lnTo>
                    <a:lnTo>
                      <a:pt x="1211" y="720"/>
                    </a:lnTo>
                    <a:lnTo>
                      <a:pt x="1210" y="707"/>
                    </a:lnTo>
                    <a:lnTo>
                      <a:pt x="1196" y="702"/>
                    </a:lnTo>
                    <a:lnTo>
                      <a:pt x="1195" y="694"/>
                    </a:lnTo>
                    <a:lnTo>
                      <a:pt x="1188" y="689"/>
                    </a:lnTo>
                    <a:lnTo>
                      <a:pt x="1175" y="690"/>
                    </a:lnTo>
                    <a:lnTo>
                      <a:pt x="1160" y="677"/>
                    </a:lnTo>
                    <a:lnTo>
                      <a:pt x="1147" y="678"/>
                    </a:lnTo>
                    <a:lnTo>
                      <a:pt x="1148" y="699"/>
                    </a:lnTo>
                    <a:lnTo>
                      <a:pt x="1136" y="707"/>
                    </a:lnTo>
                    <a:lnTo>
                      <a:pt x="1135" y="693"/>
                    </a:lnTo>
                    <a:lnTo>
                      <a:pt x="1108" y="703"/>
                    </a:lnTo>
                    <a:lnTo>
                      <a:pt x="1075" y="692"/>
                    </a:lnTo>
                    <a:lnTo>
                      <a:pt x="1049" y="714"/>
                    </a:lnTo>
                    <a:lnTo>
                      <a:pt x="1045" y="742"/>
                    </a:lnTo>
                    <a:lnTo>
                      <a:pt x="1003" y="720"/>
                    </a:lnTo>
                    <a:lnTo>
                      <a:pt x="933" y="760"/>
                    </a:lnTo>
                    <a:lnTo>
                      <a:pt x="917" y="733"/>
                    </a:lnTo>
                    <a:lnTo>
                      <a:pt x="929" y="720"/>
                    </a:lnTo>
                    <a:lnTo>
                      <a:pt x="914" y="701"/>
                    </a:lnTo>
                    <a:lnTo>
                      <a:pt x="918" y="680"/>
                    </a:lnTo>
                    <a:lnTo>
                      <a:pt x="873" y="624"/>
                    </a:lnTo>
                    <a:lnTo>
                      <a:pt x="838" y="613"/>
                    </a:lnTo>
                    <a:lnTo>
                      <a:pt x="813" y="623"/>
                    </a:lnTo>
                    <a:lnTo>
                      <a:pt x="812" y="616"/>
                    </a:lnTo>
                    <a:lnTo>
                      <a:pt x="822" y="581"/>
                    </a:lnTo>
                    <a:lnTo>
                      <a:pt x="792" y="545"/>
                    </a:lnTo>
                    <a:lnTo>
                      <a:pt x="711" y="538"/>
                    </a:lnTo>
                    <a:lnTo>
                      <a:pt x="688" y="513"/>
                    </a:lnTo>
                    <a:lnTo>
                      <a:pt x="675" y="515"/>
                    </a:lnTo>
                    <a:lnTo>
                      <a:pt x="643" y="457"/>
                    </a:lnTo>
                    <a:lnTo>
                      <a:pt x="588" y="442"/>
                    </a:lnTo>
                    <a:lnTo>
                      <a:pt x="565" y="417"/>
                    </a:lnTo>
                    <a:lnTo>
                      <a:pt x="552" y="419"/>
                    </a:lnTo>
                    <a:lnTo>
                      <a:pt x="513" y="436"/>
                    </a:lnTo>
                    <a:lnTo>
                      <a:pt x="466" y="426"/>
                    </a:lnTo>
                    <a:lnTo>
                      <a:pt x="476" y="399"/>
                    </a:lnTo>
                    <a:lnTo>
                      <a:pt x="465" y="353"/>
                    </a:lnTo>
                    <a:lnTo>
                      <a:pt x="486" y="290"/>
                    </a:lnTo>
                    <a:lnTo>
                      <a:pt x="456" y="253"/>
                    </a:lnTo>
                    <a:lnTo>
                      <a:pt x="415" y="244"/>
                    </a:lnTo>
                    <a:lnTo>
                      <a:pt x="413" y="230"/>
                    </a:lnTo>
                    <a:lnTo>
                      <a:pt x="431" y="202"/>
                    </a:lnTo>
                    <a:lnTo>
                      <a:pt x="434" y="161"/>
                    </a:lnTo>
                    <a:lnTo>
                      <a:pt x="446" y="147"/>
                    </a:lnTo>
                    <a:lnTo>
                      <a:pt x="437" y="121"/>
                    </a:lnTo>
                    <a:lnTo>
                      <a:pt x="449" y="106"/>
                    </a:lnTo>
                    <a:lnTo>
                      <a:pt x="447" y="79"/>
                    </a:lnTo>
                    <a:lnTo>
                      <a:pt x="467" y="85"/>
                    </a:lnTo>
                    <a:lnTo>
                      <a:pt x="464" y="51"/>
                    </a:lnTo>
                    <a:lnTo>
                      <a:pt x="483" y="36"/>
                    </a:lnTo>
                    <a:lnTo>
                      <a:pt x="468" y="17"/>
                    </a:lnTo>
                    <a:lnTo>
                      <a:pt x="441" y="13"/>
                    </a:lnTo>
                    <a:lnTo>
                      <a:pt x="432" y="0"/>
                    </a:lnTo>
                    <a:lnTo>
                      <a:pt x="414" y="23"/>
                    </a:lnTo>
                    <a:lnTo>
                      <a:pt x="389" y="31"/>
                    </a:lnTo>
                    <a:lnTo>
                      <a:pt x="378" y="66"/>
                    </a:lnTo>
                    <a:lnTo>
                      <a:pt x="347" y="82"/>
                    </a:lnTo>
                    <a:lnTo>
                      <a:pt x="335" y="104"/>
                    </a:lnTo>
                    <a:lnTo>
                      <a:pt x="330" y="117"/>
                    </a:lnTo>
                    <a:lnTo>
                      <a:pt x="338" y="136"/>
                    </a:lnTo>
                    <a:lnTo>
                      <a:pt x="330" y="198"/>
                    </a:lnTo>
                    <a:lnTo>
                      <a:pt x="258" y="218"/>
                    </a:lnTo>
                    <a:lnTo>
                      <a:pt x="208" y="256"/>
                    </a:lnTo>
                    <a:lnTo>
                      <a:pt x="148" y="262"/>
                    </a:lnTo>
                    <a:lnTo>
                      <a:pt x="87" y="253"/>
                    </a:lnTo>
                    <a:lnTo>
                      <a:pt x="59" y="237"/>
                    </a:lnTo>
                    <a:lnTo>
                      <a:pt x="0" y="248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1" name="Freeform 526">
                <a:extLst>
                  <a:ext uri="{FF2B5EF4-FFF2-40B4-BE49-F238E27FC236}">
                    <a16:creationId xmlns:a16="http://schemas.microsoft.com/office/drawing/2014/main" id="{F14523FC-DBDC-0700-89CB-A167CE6A05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9" y="4"/>
                <a:ext cx="707" cy="436"/>
              </a:xfrm>
              <a:custGeom>
                <a:avLst/>
                <a:gdLst>
                  <a:gd name="T0" fmla="*/ 2093 w 2121"/>
                  <a:gd name="T1" fmla="*/ 1309 h 1309"/>
                  <a:gd name="T2" fmla="*/ 2079 w 2121"/>
                  <a:gd name="T3" fmla="*/ 1290 h 1309"/>
                  <a:gd name="T4" fmla="*/ 2057 w 2121"/>
                  <a:gd name="T5" fmla="*/ 1285 h 1309"/>
                  <a:gd name="T6" fmla="*/ 2063 w 2121"/>
                  <a:gd name="T7" fmla="*/ 1265 h 1309"/>
                  <a:gd name="T8" fmla="*/ 2057 w 2121"/>
                  <a:gd name="T9" fmla="*/ 1211 h 1309"/>
                  <a:gd name="T10" fmla="*/ 2099 w 2121"/>
                  <a:gd name="T11" fmla="*/ 1141 h 1309"/>
                  <a:gd name="T12" fmla="*/ 2041 w 2121"/>
                  <a:gd name="T13" fmla="*/ 1099 h 1309"/>
                  <a:gd name="T14" fmla="*/ 2052 w 2121"/>
                  <a:gd name="T15" fmla="*/ 1011 h 1309"/>
                  <a:gd name="T16" fmla="*/ 2093 w 2121"/>
                  <a:gd name="T17" fmla="*/ 940 h 1309"/>
                  <a:gd name="T18" fmla="*/ 2052 w 2121"/>
                  <a:gd name="T19" fmla="*/ 937 h 1309"/>
                  <a:gd name="T20" fmla="*/ 2048 w 2121"/>
                  <a:gd name="T21" fmla="*/ 957 h 1309"/>
                  <a:gd name="T22" fmla="*/ 2030 w 2121"/>
                  <a:gd name="T23" fmla="*/ 912 h 1309"/>
                  <a:gd name="T24" fmla="*/ 1956 w 2121"/>
                  <a:gd name="T25" fmla="*/ 845 h 1309"/>
                  <a:gd name="T26" fmla="*/ 1823 w 2121"/>
                  <a:gd name="T27" fmla="*/ 858 h 1309"/>
                  <a:gd name="T28" fmla="*/ 1744 w 2121"/>
                  <a:gd name="T29" fmla="*/ 872 h 1309"/>
                  <a:gd name="T30" fmla="*/ 1727 w 2121"/>
                  <a:gd name="T31" fmla="*/ 907 h 1309"/>
                  <a:gd name="T32" fmla="*/ 1686 w 2121"/>
                  <a:gd name="T33" fmla="*/ 830 h 1309"/>
                  <a:gd name="T34" fmla="*/ 1684 w 2121"/>
                  <a:gd name="T35" fmla="*/ 729 h 1309"/>
                  <a:gd name="T36" fmla="*/ 1620 w 2121"/>
                  <a:gd name="T37" fmla="*/ 682 h 1309"/>
                  <a:gd name="T38" fmla="*/ 1566 w 2121"/>
                  <a:gd name="T39" fmla="*/ 687 h 1309"/>
                  <a:gd name="T40" fmla="*/ 1569 w 2121"/>
                  <a:gd name="T41" fmla="*/ 653 h 1309"/>
                  <a:gd name="T42" fmla="*/ 1531 w 2121"/>
                  <a:gd name="T43" fmla="*/ 677 h 1309"/>
                  <a:gd name="T44" fmla="*/ 1415 w 2121"/>
                  <a:gd name="T45" fmla="*/ 653 h 1309"/>
                  <a:gd name="T46" fmla="*/ 1408 w 2121"/>
                  <a:gd name="T47" fmla="*/ 574 h 1309"/>
                  <a:gd name="T48" fmla="*/ 1393 w 2121"/>
                  <a:gd name="T49" fmla="*/ 481 h 1309"/>
                  <a:gd name="T50" fmla="*/ 1381 w 2121"/>
                  <a:gd name="T51" fmla="*/ 435 h 1309"/>
                  <a:gd name="T52" fmla="*/ 1330 w 2121"/>
                  <a:gd name="T53" fmla="*/ 387 h 1309"/>
                  <a:gd name="T54" fmla="*/ 1286 w 2121"/>
                  <a:gd name="T55" fmla="*/ 351 h 1309"/>
                  <a:gd name="T56" fmla="*/ 1215 w 2121"/>
                  <a:gd name="T57" fmla="*/ 371 h 1309"/>
                  <a:gd name="T58" fmla="*/ 1147 w 2121"/>
                  <a:gd name="T59" fmla="*/ 444 h 1309"/>
                  <a:gd name="T60" fmla="*/ 1100 w 2121"/>
                  <a:gd name="T61" fmla="*/ 441 h 1309"/>
                  <a:gd name="T62" fmla="*/ 1066 w 2121"/>
                  <a:gd name="T63" fmla="*/ 431 h 1309"/>
                  <a:gd name="T64" fmla="*/ 1042 w 2121"/>
                  <a:gd name="T65" fmla="*/ 393 h 1309"/>
                  <a:gd name="T66" fmla="*/ 995 w 2121"/>
                  <a:gd name="T67" fmla="*/ 323 h 1309"/>
                  <a:gd name="T68" fmla="*/ 934 w 2121"/>
                  <a:gd name="T69" fmla="*/ 316 h 1309"/>
                  <a:gd name="T70" fmla="*/ 917 w 2121"/>
                  <a:gd name="T71" fmla="*/ 203 h 1309"/>
                  <a:gd name="T72" fmla="*/ 933 w 2121"/>
                  <a:gd name="T73" fmla="*/ 162 h 1309"/>
                  <a:gd name="T74" fmla="*/ 894 w 2121"/>
                  <a:gd name="T75" fmla="*/ 99 h 1309"/>
                  <a:gd name="T76" fmla="*/ 808 w 2121"/>
                  <a:gd name="T77" fmla="*/ 32 h 1309"/>
                  <a:gd name="T78" fmla="*/ 721 w 2121"/>
                  <a:gd name="T79" fmla="*/ 41 h 1309"/>
                  <a:gd name="T80" fmla="*/ 622 w 2121"/>
                  <a:gd name="T81" fmla="*/ 63 h 1309"/>
                  <a:gd name="T82" fmla="*/ 604 w 2121"/>
                  <a:gd name="T83" fmla="*/ 91 h 1309"/>
                  <a:gd name="T84" fmla="*/ 551 w 2121"/>
                  <a:gd name="T85" fmla="*/ 97 h 1309"/>
                  <a:gd name="T86" fmla="*/ 308 w 2121"/>
                  <a:gd name="T87" fmla="*/ 152 h 1309"/>
                  <a:gd name="T88" fmla="*/ 215 w 2121"/>
                  <a:gd name="T89" fmla="*/ 228 h 1309"/>
                  <a:gd name="T90" fmla="*/ 180 w 2121"/>
                  <a:gd name="T91" fmla="*/ 359 h 1309"/>
                  <a:gd name="T92" fmla="*/ 151 w 2121"/>
                  <a:gd name="T93" fmla="*/ 422 h 1309"/>
                  <a:gd name="T94" fmla="*/ 161 w 2121"/>
                  <a:gd name="T95" fmla="*/ 589 h 1309"/>
                  <a:gd name="T96" fmla="*/ 159 w 2121"/>
                  <a:gd name="T97" fmla="*/ 643 h 1309"/>
                  <a:gd name="T98" fmla="*/ 154 w 2121"/>
                  <a:gd name="T99" fmla="*/ 804 h 1309"/>
                  <a:gd name="T100" fmla="*/ 198 w 2121"/>
                  <a:gd name="T101" fmla="*/ 847 h 1309"/>
                  <a:gd name="T102" fmla="*/ 137 w 2121"/>
                  <a:gd name="T103" fmla="*/ 833 h 1309"/>
                  <a:gd name="T104" fmla="*/ 134 w 2121"/>
                  <a:gd name="T105" fmla="*/ 948 h 1309"/>
                  <a:gd name="T106" fmla="*/ 179 w 2121"/>
                  <a:gd name="T107" fmla="*/ 997 h 1309"/>
                  <a:gd name="T108" fmla="*/ 222 w 2121"/>
                  <a:gd name="T109" fmla="*/ 1039 h 1309"/>
                  <a:gd name="T110" fmla="*/ 181 w 2121"/>
                  <a:gd name="T111" fmla="*/ 1030 h 1309"/>
                  <a:gd name="T112" fmla="*/ 131 w 2121"/>
                  <a:gd name="T113" fmla="*/ 1001 h 1309"/>
                  <a:gd name="T114" fmla="*/ 82 w 2121"/>
                  <a:gd name="T115" fmla="*/ 1039 h 1309"/>
                  <a:gd name="T116" fmla="*/ 0 w 2121"/>
                  <a:gd name="T117" fmla="*/ 1168 h 1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121" h="1309">
                    <a:moveTo>
                      <a:pt x="2121" y="1306"/>
                    </a:moveTo>
                    <a:lnTo>
                      <a:pt x="2093" y="1309"/>
                    </a:lnTo>
                    <a:lnTo>
                      <a:pt x="2092" y="1296"/>
                    </a:lnTo>
                    <a:lnTo>
                      <a:pt x="2079" y="1290"/>
                    </a:lnTo>
                    <a:lnTo>
                      <a:pt x="2077" y="1284"/>
                    </a:lnTo>
                    <a:lnTo>
                      <a:pt x="2057" y="1285"/>
                    </a:lnTo>
                    <a:lnTo>
                      <a:pt x="2051" y="1280"/>
                    </a:lnTo>
                    <a:lnTo>
                      <a:pt x="2063" y="1265"/>
                    </a:lnTo>
                    <a:lnTo>
                      <a:pt x="2047" y="1240"/>
                    </a:lnTo>
                    <a:lnTo>
                      <a:pt x="2057" y="1211"/>
                    </a:lnTo>
                    <a:lnTo>
                      <a:pt x="2114" y="1173"/>
                    </a:lnTo>
                    <a:lnTo>
                      <a:pt x="2099" y="1141"/>
                    </a:lnTo>
                    <a:lnTo>
                      <a:pt x="2088" y="1102"/>
                    </a:lnTo>
                    <a:lnTo>
                      <a:pt x="2041" y="1099"/>
                    </a:lnTo>
                    <a:lnTo>
                      <a:pt x="2058" y="1071"/>
                    </a:lnTo>
                    <a:lnTo>
                      <a:pt x="2052" y="1011"/>
                    </a:lnTo>
                    <a:lnTo>
                      <a:pt x="2102" y="959"/>
                    </a:lnTo>
                    <a:lnTo>
                      <a:pt x="2093" y="940"/>
                    </a:lnTo>
                    <a:lnTo>
                      <a:pt x="2065" y="929"/>
                    </a:lnTo>
                    <a:lnTo>
                      <a:pt x="2052" y="937"/>
                    </a:lnTo>
                    <a:lnTo>
                      <a:pt x="2061" y="956"/>
                    </a:lnTo>
                    <a:lnTo>
                      <a:pt x="2048" y="957"/>
                    </a:lnTo>
                    <a:lnTo>
                      <a:pt x="2032" y="939"/>
                    </a:lnTo>
                    <a:lnTo>
                      <a:pt x="2030" y="912"/>
                    </a:lnTo>
                    <a:lnTo>
                      <a:pt x="2002" y="901"/>
                    </a:lnTo>
                    <a:lnTo>
                      <a:pt x="1956" y="845"/>
                    </a:lnTo>
                    <a:lnTo>
                      <a:pt x="1865" y="880"/>
                    </a:lnTo>
                    <a:lnTo>
                      <a:pt x="1823" y="858"/>
                    </a:lnTo>
                    <a:lnTo>
                      <a:pt x="1756" y="857"/>
                    </a:lnTo>
                    <a:lnTo>
                      <a:pt x="1744" y="872"/>
                    </a:lnTo>
                    <a:lnTo>
                      <a:pt x="1740" y="899"/>
                    </a:lnTo>
                    <a:lnTo>
                      <a:pt x="1727" y="907"/>
                    </a:lnTo>
                    <a:lnTo>
                      <a:pt x="1696" y="856"/>
                    </a:lnTo>
                    <a:lnTo>
                      <a:pt x="1686" y="830"/>
                    </a:lnTo>
                    <a:lnTo>
                      <a:pt x="1697" y="788"/>
                    </a:lnTo>
                    <a:lnTo>
                      <a:pt x="1684" y="729"/>
                    </a:lnTo>
                    <a:lnTo>
                      <a:pt x="1653" y="692"/>
                    </a:lnTo>
                    <a:lnTo>
                      <a:pt x="1620" y="682"/>
                    </a:lnTo>
                    <a:lnTo>
                      <a:pt x="1573" y="692"/>
                    </a:lnTo>
                    <a:lnTo>
                      <a:pt x="1566" y="687"/>
                    </a:lnTo>
                    <a:lnTo>
                      <a:pt x="1584" y="659"/>
                    </a:lnTo>
                    <a:lnTo>
                      <a:pt x="1569" y="653"/>
                    </a:lnTo>
                    <a:lnTo>
                      <a:pt x="1549" y="648"/>
                    </a:lnTo>
                    <a:lnTo>
                      <a:pt x="1531" y="677"/>
                    </a:lnTo>
                    <a:lnTo>
                      <a:pt x="1479" y="695"/>
                    </a:lnTo>
                    <a:lnTo>
                      <a:pt x="1415" y="653"/>
                    </a:lnTo>
                    <a:lnTo>
                      <a:pt x="1408" y="641"/>
                    </a:lnTo>
                    <a:lnTo>
                      <a:pt x="1408" y="574"/>
                    </a:lnTo>
                    <a:lnTo>
                      <a:pt x="1381" y="503"/>
                    </a:lnTo>
                    <a:lnTo>
                      <a:pt x="1393" y="481"/>
                    </a:lnTo>
                    <a:lnTo>
                      <a:pt x="1390" y="455"/>
                    </a:lnTo>
                    <a:lnTo>
                      <a:pt x="1381" y="435"/>
                    </a:lnTo>
                    <a:lnTo>
                      <a:pt x="1355" y="438"/>
                    </a:lnTo>
                    <a:lnTo>
                      <a:pt x="1330" y="387"/>
                    </a:lnTo>
                    <a:lnTo>
                      <a:pt x="1306" y="355"/>
                    </a:lnTo>
                    <a:lnTo>
                      <a:pt x="1286" y="351"/>
                    </a:lnTo>
                    <a:lnTo>
                      <a:pt x="1274" y="364"/>
                    </a:lnTo>
                    <a:lnTo>
                      <a:pt x="1215" y="371"/>
                    </a:lnTo>
                    <a:lnTo>
                      <a:pt x="1163" y="395"/>
                    </a:lnTo>
                    <a:lnTo>
                      <a:pt x="1147" y="444"/>
                    </a:lnTo>
                    <a:lnTo>
                      <a:pt x="1136" y="458"/>
                    </a:lnTo>
                    <a:lnTo>
                      <a:pt x="1100" y="441"/>
                    </a:lnTo>
                    <a:lnTo>
                      <a:pt x="1092" y="429"/>
                    </a:lnTo>
                    <a:lnTo>
                      <a:pt x="1066" y="431"/>
                    </a:lnTo>
                    <a:lnTo>
                      <a:pt x="1051" y="419"/>
                    </a:lnTo>
                    <a:lnTo>
                      <a:pt x="1042" y="393"/>
                    </a:lnTo>
                    <a:lnTo>
                      <a:pt x="1005" y="356"/>
                    </a:lnTo>
                    <a:lnTo>
                      <a:pt x="995" y="323"/>
                    </a:lnTo>
                    <a:lnTo>
                      <a:pt x="982" y="318"/>
                    </a:lnTo>
                    <a:lnTo>
                      <a:pt x="934" y="316"/>
                    </a:lnTo>
                    <a:lnTo>
                      <a:pt x="911" y="278"/>
                    </a:lnTo>
                    <a:lnTo>
                      <a:pt x="917" y="203"/>
                    </a:lnTo>
                    <a:lnTo>
                      <a:pt x="904" y="198"/>
                    </a:lnTo>
                    <a:lnTo>
                      <a:pt x="933" y="162"/>
                    </a:lnTo>
                    <a:lnTo>
                      <a:pt x="915" y="117"/>
                    </a:lnTo>
                    <a:lnTo>
                      <a:pt x="894" y="99"/>
                    </a:lnTo>
                    <a:lnTo>
                      <a:pt x="871" y="0"/>
                    </a:lnTo>
                    <a:lnTo>
                      <a:pt x="808" y="32"/>
                    </a:lnTo>
                    <a:lnTo>
                      <a:pt x="742" y="52"/>
                    </a:lnTo>
                    <a:lnTo>
                      <a:pt x="721" y="41"/>
                    </a:lnTo>
                    <a:lnTo>
                      <a:pt x="669" y="65"/>
                    </a:lnTo>
                    <a:lnTo>
                      <a:pt x="622" y="63"/>
                    </a:lnTo>
                    <a:lnTo>
                      <a:pt x="603" y="79"/>
                    </a:lnTo>
                    <a:lnTo>
                      <a:pt x="604" y="91"/>
                    </a:lnTo>
                    <a:lnTo>
                      <a:pt x="583" y="73"/>
                    </a:lnTo>
                    <a:lnTo>
                      <a:pt x="551" y="97"/>
                    </a:lnTo>
                    <a:lnTo>
                      <a:pt x="524" y="92"/>
                    </a:lnTo>
                    <a:lnTo>
                      <a:pt x="308" y="152"/>
                    </a:lnTo>
                    <a:lnTo>
                      <a:pt x="252" y="191"/>
                    </a:lnTo>
                    <a:lnTo>
                      <a:pt x="215" y="228"/>
                    </a:lnTo>
                    <a:lnTo>
                      <a:pt x="169" y="253"/>
                    </a:lnTo>
                    <a:lnTo>
                      <a:pt x="180" y="359"/>
                    </a:lnTo>
                    <a:lnTo>
                      <a:pt x="170" y="400"/>
                    </a:lnTo>
                    <a:lnTo>
                      <a:pt x="151" y="422"/>
                    </a:lnTo>
                    <a:lnTo>
                      <a:pt x="147" y="450"/>
                    </a:lnTo>
                    <a:lnTo>
                      <a:pt x="161" y="589"/>
                    </a:lnTo>
                    <a:lnTo>
                      <a:pt x="178" y="634"/>
                    </a:lnTo>
                    <a:lnTo>
                      <a:pt x="159" y="643"/>
                    </a:lnTo>
                    <a:lnTo>
                      <a:pt x="138" y="779"/>
                    </a:lnTo>
                    <a:lnTo>
                      <a:pt x="154" y="804"/>
                    </a:lnTo>
                    <a:lnTo>
                      <a:pt x="189" y="821"/>
                    </a:lnTo>
                    <a:lnTo>
                      <a:pt x="198" y="847"/>
                    </a:lnTo>
                    <a:lnTo>
                      <a:pt x="183" y="828"/>
                    </a:lnTo>
                    <a:lnTo>
                      <a:pt x="137" y="833"/>
                    </a:lnTo>
                    <a:lnTo>
                      <a:pt x="118" y="922"/>
                    </a:lnTo>
                    <a:lnTo>
                      <a:pt x="134" y="948"/>
                    </a:lnTo>
                    <a:lnTo>
                      <a:pt x="161" y="952"/>
                    </a:lnTo>
                    <a:lnTo>
                      <a:pt x="179" y="997"/>
                    </a:lnTo>
                    <a:lnTo>
                      <a:pt x="220" y="1013"/>
                    </a:lnTo>
                    <a:lnTo>
                      <a:pt x="222" y="1039"/>
                    </a:lnTo>
                    <a:lnTo>
                      <a:pt x="209" y="1048"/>
                    </a:lnTo>
                    <a:lnTo>
                      <a:pt x="181" y="1030"/>
                    </a:lnTo>
                    <a:lnTo>
                      <a:pt x="155" y="1033"/>
                    </a:lnTo>
                    <a:lnTo>
                      <a:pt x="131" y="1001"/>
                    </a:lnTo>
                    <a:lnTo>
                      <a:pt x="106" y="1010"/>
                    </a:lnTo>
                    <a:lnTo>
                      <a:pt x="82" y="1039"/>
                    </a:lnTo>
                    <a:lnTo>
                      <a:pt x="49" y="1123"/>
                    </a:lnTo>
                    <a:lnTo>
                      <a:pt x="0" y="1168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2" name="Freeform 527">
                <a:extLst>
                  <a:ext uri="{FF2B5EF4-FFF2-40B4-BE49-F238E27FC236}">
                    <a16:creationId xmlns:a16="http://schemas.microsoft.com/office/drawing/2014/main" id="{9C982625-42FB-B701-59C0-7491E19334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2" y="439"/>
                <a:ext cx="190" cy="427"/>
              </a:xfrm>
              <a:custGeom>
                <a:avLst/>
                <a:gdLst>
                  <a:gd name="T0" fmla="*/ 0 w 570"/>
                  <a:gd name="T1" fmla="*/ 1267 h 1280"/>
                  <a:gd name="T2" fmla="*/ 28 w 570"/>
                  <a:gd name="T3" fmla="*/ 1217 h 1280"/>
                  <a:gd name="T4" fmla="*/ 72 w 570"/>
                  <a:gd name="T5" fmla="*/ 1179 h 1280"/>
                  <a:gd name="T6" fmla="*/ 83 w 570"/>
                  <a:gd name="T7" fmla="*/ 1152 h 1280"/>
                  <a:gd name="T8" fmla="*/ 113 w 570"/>
                  <a:gd name="T9" fmla="*/ 1109 h 1280"/>
                  <a:gd name="T10" fmla="*/ 129 w 570"/>
                  <a:gd name="T11" fmla="*/ 1066 h 1280"/>
                  <a:gd name="T12" fmla="*/ 75 w 570"/>
                  <a:gd name="T13" fmla="*/ 1065 h 1280"/>
                  <a:gd name="T14" fmla="*/ 111 w 570"/>
                  <a:gd name="T15" fmla="*/ 1021 h 1280"/>
                  <a:gd name="T16" fmla="*/ 103 w 570"/>
                  <a:gd name="T17" fmla="*/ 942 h 1280"/>
                  <a:gd name="T18" fmla="*/ 171 w 570"/>
                  <a:gd name="T19" fmla="*/ 942 h 1280"/>
                  <a:gd name="T20" fmla="*/ 194 w 570"/>
                  <a:gd name="T21" fmla="*/ 906 h 1280"/>
                  <a:gd name="T22" fmla="*/ 158 w 570"/>
                  <a:gd name="T23" fmla="*/ 877 h 1280"/>
                  <a:gd name="T24" fmla="*/ 130 w 570"/>
                  <a:gd name="T25" fmla="*/ 865 h 1280"/>
                  <a:gd name="T26" fmla="*/ 121 w 570"/>
                  <a:gd name="T27" fmla="*/ 766 h 1280"/>
                  <a:gd name="T28" fmla="*/ 216 w 570"/>
                  <a:gd name="T29" fmla="*/ 703 h 1280"/>
                  <a:gd name="T30" fmla="*/ 276 w 570"/>
                  <a:gd name="T31" fmla="*/ 704 h 1280"/>
                  <a:gd name="T32" fmla="*/ 266 w 570"/>
                  <a:gd name="T33" fmla="*/ 658 h 1280"/>
                  <a:gd name="T34" fmla="*/ 291 w 570"/>
                  <a:gd name="T35" fmla="*/ 642 h 1280"/>
                  <a:gd name="T36" fmla="*/ 330 w 570"/>
                  <a:gd name="T37" fmla="*/ 638 h 1280"/>
                  <a:gd name="T38" fmla="*/ 381 w 570"/>
                  <a:gd name="T39" fmla="*/ 674 h 1280"/>
                  <a:gd name="T40" fmla="*/ 409 w 570"/>
                  <a:gd name="T41" fmla="*/ 692 h 1280"/>
                  <a:gd name="T42" fmla="*/ 414 w 570"/>
                  <a:gd name="T43" fmla="*/ 604 h 1280"/>
                  <a:gd name="T44" fmla="*/ 418 w 570"/>
                  <a:gd name="T45" fmla="*/ 563 h 1280"/>
                  <a:gd name="T46" fmla="*/ 439 w 570"/>
                  <a:gd name="T47" fmla="*/ 507 h 1280"/>
                  <a:gd name="T48" fmla="*/ 423 w 570"/>
                  <a:gd name="T49" fmla="*/ 476 h 1280"/>
                  <a:gd name="T50" fmla="*/ 402 w 570"/>
                  <a:gd name="T51" fmla="*/ 397 h 1280"/>
                  <a:gd name="T52" fmla="*/ 427 w 570"/>
                  <a:gd name="T53" fmla="*/ 375 h 1280"/>
                  <a:gd name="T54" fmla="*/ 477 w 570"/>
                  <a:gd name="T55" fmla="*/ 330 h 1280"/>
                  <a:gd name="T56" fmla="*/ 525 w 570"/>
                  <a:gd name="T57" fmla="*/ 279 h 1280"/>
                  <a:gd name="T58" fmla="*/ 561 w 570"/>
                  <a:gd name="T59" fmla="*/ 234 h 1280"/>
                  <a:gd name="T60" fmla="*/ 539 w 570"/>
                  <a:gd name="T61" fmla="*/ 210 h 1280"/>
                  <a:gd name="T62" fmla="*/ 543 w 570"/>
                  <a:gd name="T63" fmla="*/ 176 h 1280"/>
                  <a:gd name="T64" fmla="*/ 570 w 570"/>
                  <a:gd name="T65" fmla="*/ 99 h 1280"/>
                  <a:gd name="T66" fmla="*/ 544 w 570"/>
                  <a:gd name="T67" fmla="*/ 49 h 12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570" h="1280">
                    <a:moveTo>
                      <a:pt x="1" y="1280"/>
                    </a:moveTo>
                    <a:lnTo>
                      <a:pt x="0" y="1267"/>
                    </a:lnTo>
                    <a:lnTo>
                      <a:pt x="13" y="1258"/>
                    </a:lnTo>
                    <a:lnTo>
                      <a:pt x="28" y="1217"/>
                    </a:lnTo>
                    <a:lnTo>
                      <a:pt x="61" y="1208"/>
                    </a:lnTo>
                    <a:lnTo>
                      <a:pt x="72" y="1179"/>
                    </a:lnTo>
                    <a:lnTo>
                      <a:pt x="84" y="1172"/>
                    </a:lnTo>
                    <a:lnTo>
                      <a:pt x="83" y="1152"/>
                    </a:lnTo>
                    <a:lnTo>
                      <a:pt x="103" y="1150"/>
                    </a:lnTo>
                    <a:lnTo>
                      <a:pt x="113" y="1109"/>
                    </a:lnTo>
                    <a:lnTo>
                      <a:pt x="144" y="1092"/>
                    </a:lnTo>
                    <a:lnTo>
                      <a:pt x="129" y="1066"/>
                    </a:lnTo>
                    <a:lnTo>
                      <a:pt x="95" y="1070"/>
                    </a:lnTo>
                    <a:lnTo>
                      <a:pt x="75" y="1065"/>
                    </a:lnTo>
                    <a:lnTo>
                      <a:pt x="80" y="1044"/>
                    </a:lnTo>
                    <a:lnTo>
                      <a:pt x="111" y="1021"/>
                    </a:lnTo>
                    <a:lnTo>
                      <a:pt x="86" y="970"/>
                    </a:lnTo>
                    <a:lnTo>
                      <a:pt x="103" y="942"/>
                    </a:lnTo>
                    <a:lnTo>
                      <a:pt x="150" y="930"/>
                    </a:lnTo>
                    <a:lnTo>
                      <a:pt x="171" y="942"/>
                    </a:lnTo>
                    <a:lnTo>
                      <a:pt x="195" y="920"/>
                    </a:lnTo>
                    <a:lnTo>
                      <a:pt x="194" y="906"/>
                    </a:lnTo>
                    <a:lnTo>
                      <a:pt x="167" y="902"/>
                    </a:lnTo>
                    <a:lnTo>
                      <a:pt x="158" y="877"/>
                    </a:lnTo>
                    <a:lnTo>
                      <a:pt x="151" y="877"/>
                    </a:lnTo>
                    <a:lnTo>
                      <a:pt x="130" y="865"/>
                    </a:lnTo>
                    <a:lnTo>
                      <a:pt x="141" y="838"/>
                    </a:lnTo>
                    <a:lnTo>
                      <a:pt x="121" y="766"/>
                    </a:lnTo>
                    <a:lnTo>
                      <a:pt x="119" y="746"/>
                    </a:lnTo>
                    <a:lnTo>
                      <a:pt x="216" y="703"/>
                    </a:lnTo>
                    <a:lnTo>
                      <a:pt x="242" y="694"/>
                    </a:lnTo>
                    <a:lnTo>
                      <a:pt x="276" y="704"/>
                    </a:lnTo>
                    <a:lnTo>
                      <a:pt x="279" y="670"/>
                    </a:lnTo>
                    <a:lnTo>
                      <a:pt x="266" y="658"/>
                    </a:lnTo>
                    <a:lnTo>
                      <a:pt x="271" y="645"/>
                    </a:lnTo>
                    <a:lnTo>
                      <a:pt x="291" y="642"/>
                    </a:lnTo>
                    <a:lnTo>
                      <a:pt x="312" y="654"/>
                    </a:lnTo>
                    <a:lnTo>
                      <a:pt x="330" y="638"/>
                    </a:lnTo>
                    <a:lnTo>
                      <a:pt x="353" y="670"/>
                    </a:lnTo>
                    <a:lnTo>
                      <a:pt x="381" y="674"/>
                    </a:lnTo>
                    <a:lnTo>
                      <a:pt x="403" y="692"/>
                    </a:lnTo>
                    <a:lnTo>
                      <a:pt x="409" y="692"/>
                    </a:lnTo>
                    <a:lnTo>
                      <a:pt x="418" y="637"/>
                    </a:lnTo>
                    <a:lnTo>
                      <a:pt x="414" y="604"/>
                    </a:lnTo>
                    <a:lnTo>
                      <a:pt x="433" y="589"/>
                    </a:lnTo>
                    <a:lnTo>
                      <a:pt x="418" y="563"/>
                    </a:lnTo>
                    <a:lnTo>
                      <a:pt x="413" y="523"/>
                    </a:lnTo>
                    <a:lnTo>
                      <a:pt x="439" y="507"/>
                    </a:lnTo>
                    <a:lnTo>
                      <a:pt x="438" y="495"/>
                    </a:lnTo>
                    <a:lnTo>
                      <a:pt x="423" y="476"/>
                    </a:lnTo>
                    <a:lnTo>
                      <a:pt x="441" y="447"/>
                    </a:lnTo>
                    <a:lnTo>
                      <a:pt x="402" y="397"/>
                    </a:lnTo>
                    <a:lnTo>
                      <a:pt x="408" y="389"/>
                    </a:lnTo>
                    <a:lnTo>
                      <a:pt x="427" y="375"/>
                    </a:lnTo>
                    <a:lnTo>
                      <a:pt x="467" y="378"/>
                    </a:lnTo>
                    <a:lnTo>
                      <a:pt x="477" y="330"/>
                    </a:lnTo>
                    <a:lnTo>
                      <a:pt x="521" y="299"/>
                    </a:lnTo>
                    <a:lnTo>
                      <a:pt x="525" y="279"/>
                    </a:lnTo>
                    <a:lnTo>
                      <a:pt x="544" y="263"/>
                    </a:lnTo>
                    <a:lnTo>
                      <a:pt x="561" y="234"/>
                    </a:lnTo>
                    <a:lnTo>
                      <a:pt x="560" y="222"/>
                    </a:lnTo>
                    <a:lnTo>
                      <a:pt x="539" y="210"/>
                    </a:lnTo>
                    <a:lnTo>
                      <a:pt x="544" y="189"/>
                    </a:lnTo>
                    <a:lnTo>
                      <a:pt x="543" y="176"/>
                    </a:lnTo>
                    <a:lnTo>
                      <a:pt x="547" y="149"/>
                    </a:lnTo>
                    <a:lnTo>
                      <a:pt x="570" y="99"/>
                    </a:lnTo>
                    <a:lnTo>
                      <a:pt x="566" y="67"/>
                    </a:lnTo>
                    <a:lnTo>
                      <a:pt x="544" y="49"/>
                    </a:lnTo>
                    <a:lnTo>
                      <a:pt x="554" y="0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3" name="Freeform 528">
                <a:extLst>
                  <a:ext uri="{FF2B5EF4-FFF2-40B4-BE49-F238E27FC236}">
                    <a16:creationId xmlns:a16="http://schemas.microsoft.com/office/drawing/2014/main" id="{9F3F201F-143C-EF07-D899-53C4D45DBE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5" y="1044"/>
                <a:ext cx="972" cy="313"/>
              </a:xfrm>
              <a:custGeom>
                <a:avLst/>
                <a:gdLst>
                  <a:gd name="T0" fmla="*/ 2896 w 2918"/>
                  <a:gd name="T1" fmla="*/ 886 h 938"/>
                  <a:gd name="T2" fmla="*/ 2824 w 2918"/>
                  <a:gd name="T3" fmla="*/ 839 h 938"/>
                  <a:gd name="T4" fmla="*/ 2819 w 2918"/>
                  <a:gd name="T5" fmla="*/ 778 h 938"/>
                  <a:gd name="T6" fmla="*/ 2820 w 2918"/>
                  <a:gd name="T7" fmla="*/ 718 h 938"/>
                  <a:gd name="T8" fmla="*/ 2746 w 2918"/>
                  <a:gd name="T9" fmla="*/ 645 h 938"/>
                  <a:gd name="T10" fmla="*/ 2673 w 2918"/>
                  <a:gd name="T11" fmla="*/ 584 h 938"/>
                  <a:gd name="T12" fmla="*/ 2624 w 2918"/>
                  <a:gd name="T13" fmla="*/ 555 h 938"/>
                  <a:gd name="T14" fmla="*/ 2480 w 2918"/>
                  <a:gd name="T15" fmla="*/ 455 h 938"/>
                  <a:gd name="T16" fmla="*/ 2385 w 2918"/>
                  <a:gd name="T17" fmla="*/ 523 h 938"/>
                  <a:gd name="T18" fmla="*/ 2346 w 2918"/>
                  <a:gd name="T19" fmla="*/ 460 h 938"/>
                  <a:gd name="T20" fmla="*/ 2231 w 2918"/>
                  <a:gd name="T21" fmla="*/ 450 h 938"/>
                  <a:gd name="T22" fmla="*/ 2165 w 2918"/>
                  <a:gd name="T23" fmla="*/ 463 h 938"/>
                  <a:gd name="T24" fmla="*/ 2126 w 2918"/>
                  <a:gd name="T25" fmla="*/ 400 h 938"/>
                  <a:gd name="T26" fmla="*/ 2010 w 2918"/>
                  <a:gd name="T27" fmla="*/ 458 h 938"/>
                  <a:gd name="T28" fmla="*/ 1959 w 2918"/>
                  <a:gd name="T29" fmla="*/ 482 h 938"/>
                  <a:gd name="T30" fmla="*/ 1955 w 2918"/>
                  <a:gd name="T31" fmla="*/ 436 h 938"/>
                  <a:gd name="T32" fmla="*/ 1920 w 2918"/>
                  <a:gd name="T33" fmla="*/ 500 h 938"/>
                  <a:gd name="T34" fmla="*/ 1875 w 2918"/>
                  <a:gd name="T35" fmla="*/ 584 h 938"/>
                  <a:gd name="T36" fmla="*/ 1784 w 2918"/>
                  <a:gd name="T37" fmla="*/ 627 h 938"/>
                  <a:gd name="T38" fmla="*/ 1789 w 2918"/>
                  <a:gd name="T39" fmla="*/ 687 h 938"/>
                  <a:gd name="T40" fmla="*/ 1779 w 2918"/>
                  <a:gd name="T41" fmla="*/ 782 h 938"/>
                  <a:gd name="T42" fmla="*/ 1683 w 2918"/>
                  <a:gd name="T43" fmla="*/ 764 h 938"/>
                  <a:gd name="T44" fmla="*/ 1598 w 2918"/>
                  <a:gd name="T45" fmla="*/ 797 h 938"/>
                  <a:gd name="T46" fmla="*/ 1539 w 2918"/>
                  <a:gd name="T47" fmla="*/ 884 h 938"/>
                  <a:gd name="T48" fmla="*/ 1449 w 2918"/>
                  <a:gd name="T49" fmla="*/ 912 h 938"/>
                  <a:gd name="T50" fmla="*/ 1387 w 2918"/>
                  <a:gd name="T51" fmla="*/ 831 h 938"/>
                  <a:gd name="T52" fmla="*/ 1285 w 2918"/>
                  <a:gd name="T53" fmla="*/ 813 h 938"/>
                  <a:gd name="T54" fmla="*/ 1215 w 2918"/>
                  <a:gd name="T55" fmla="*/ 793 h 938"/>
                  <a:gd name="T56" fmla="*/ 1209 w 2918"/>
                  <a:gd name="T57" fmla="*/ 720 h 938"/>
                  <a:gd name="T58" fmla="*/ 1227 w 2918"/>
                  <a:gd name="T59" fmla="*/ 631 h 938"/>
                  <a:gd name="T60" fmla="*/ 1183 w 2918"/>
                  <a:gd name="T61" fmla="*/ 581 h 938"/>
                  <a:gd name="T62" fmla="*/ 1126 w 2918"/>
                  <a:gd name="T63" fmla="*/ 553 h 938"/>
                  <a:gd name="T64" fmla="*/ 1128 w 2918"/>
                  <a:gd name="T65" fmla="*/ 499 h 938"/>
                  <a:gd name="T66" fmla="*/ 1071 w 2918"/>
                  <a:gd name="T67" fmla="*/ 464 h 938"/>
                  <a:gd name="T68" fmla="*/ 1028 w 2918"/>
                  <a:gd name="T69" fmla="*/ 428 h 938"/>
                  <a:gd name="T70" fmla="*/ 931 w 2918"/>
                  <a:gd name="T71" fmla="*/ 404 h 938"/>
                  <a:gd name="T72" fmla="*/ 890 w 2918"/>
                  <a:gd name="T73" fmla="*/ 461 h 938"/>
                  <a:gd name="T74" fmla="*/ 777 w 2918"/>
                  <a:gd name="T75" fmla="*/ 478 h 938"/>
                  <a:gd name="T76" fmla="*/ 691 w 2918"/>
                  <a:gd name="T77" fmla="*/ 500 h 938"/>
                  <a:gd name="T78" fmla="*/ 623 w 2918"/>
                  <a:gd name="T79" fmla="*/ 479 h 938"/>
                  <a:gd name="T80" fmla="*/ 584 w 2918"/>
                  <a:gd name="T81" fmla="*/ 496 h 938"/>
                  <a:gd name="T82" fmla="*/ 493 w 2918"/>
                  <a:gd name="T83" fmla="*/ 532 h 938"/>
                  <a:gd name="T84" fmla="*/ 387 w 2918"/>
                  <a:gd name="T85" fmla="*/ 481 h 938"/>
                  <a:gd name="T86" fmla="*/ 360 w 2918"/>
                  <a:gd name="T87" fmla="*/ 471 h 938"/>
                  <a:gd name="T88" fmla="*/ 351 w 2918"/>
                  <a:gd name="T89" fmla="*/ 444 h 938"/>
                  <a:gd name="T90" fmla="*/ 291 w 2918"/>
                  <a:gd name="T91" fmla="*/ 315 h 938"/>
                  <a:gd name="T92" fmla="*/ 239 w 2918"/>
                  <a:gd name="T93" fmla="*/ 253 h 938"/>
                  <a:gd name="T94" fmla="*/ 170 w 2918"/>
                  <a:gd name="T95" fmla="*/ 232 h 938"/>
                  <a:gd name="T96" fmla="*/ 130 w 2918"/>
                  <a:gd name="T97" fmla="*/ 236 h 938"/>
                  <a:gd name="T98" fmla="*/ 155 w 2918"/>
                  <a:gd name="T99" fmla="*/ 147 h 938"/>
                  <a:gd name="T100" fmla="*/ 11 w 2918"/>
                  <a:gd name="T101" fmla="*/ 33 h 9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2918" h="938">
                    <a:moveTo>
                      <a:pt x="2914" y="938"/>
                    </a:moveTo>
                    <a:lnTo>
                      <a:pt x="2918" y="910"/>
                    </a:lnTo>
                    <a:lnTo>
                      <a:pt x="2896" y="886"/>
                    </a:lnTo>
                    <a:lnTo>
                      <a:pt x="2871" y="841"/>
                    </a:lnTo>
                    <a:lnTo>
                      <a:pt x="2850" y="829"/>
                    </a:lnTo>
                    <a:lnTo>
                      <a:pt x="2824" y="839"/>
                    </a:lnTo>
                    <a:lnTo>
                      <a:pt x="2809" y="827"/>
                    </a:lnTo>
                    <a:lnTo>
                      <a:pt x="2808" y="807"/>
                    </a:lnTo>
                    <a:lnTo>
                      <a:pt x="2819" y="778"/>
                    </a:lnTo>
                    <a:lnTo>
                      <a:pt x="2831" y="771"/>
                    </a:lnTo>
                    <a:lnTo>
                      <a:pt x="2835" y="737"/>
                    </a:lnTo>
                    <a:lnTo>
                      <a:pt x="2820" y="718"/>
                    </a:lnTo>
                    <a:lnTo>
                      <a:pt x="2824" y="691"/>
                    </a:lnTo>
                    <a:lnTo>
                      <a:pt x="2809" y="672"/>
                    </a:lnTo>
                    <a:lnTo>
                      <a:pt x="2746" y="645"/>
                    </a:lnTo>
                    <a:lnTo>
                      <a:pt x="2691" y="630"/>
                    </a:lnTo>
                    <a:lnTo>
                      <a:pt x="2675" y="604"/>
                    </a:lnTo>
                    <a:lnTo>
                      <a:pt x="2673" y="584"/>
                    </a:lnTo>
                    <a:lnTo>
                      <a:pt x="2654" y="599"/>
                    </a:lnTo>
                    <a:lnTo>
                      <a:pt x="2632" y="581"/>
                    </a:lnTo>
                    <a:lnTo>
                      <a:pt x="2624" y="555"/>
                    </a:lnTo>
                    <a:lnTo>
                      <a:pt x="2517" y="498"/>
                    </a:lnTo>
                    <a:lnTo>
                      <a:pt x="2501" y="473"/>
                    </a:lnTo>
                    <a:lnTo>
                      <a:pt x="2480" y="455"/>
                    </a:lnTo>
                    <a:lnTo>
                      <a:pt x="2454" y="463"/>
                    </a:lnTo>
                    <a:lnTo>
                      <a:pt x="2431" y="499"/>
                    </a:lnTo>
                    <a:lnTo>
                      <a:pt x="2385" y="523"/>
                    </a:lnTo>
                    <a:lnTo>
                      <a:pt x="2370" y="505"/>
                    </a:lnTo>
                    <a:lnTo>
                      <a:pt x="2369" y="492"/>
                    </a:lnTo>
                    <a:lnTo>
                      <a:pt x="2346" y="460"/>
                    </a:lnTo>
                    <a:lnTo>
                      <a:pt x="2311" y="443"/>
                    </a:lnTo>
                    <a:lnTo>
                      <a:pt x="2259" y="455"/>
                    </a:lnTo>
                    <a:lnTo>
                      <a:pt x="2231" y="450"/>
                    </a:lnTo>
                    <a:lnTo>
                      <a:pt x="2193" y="475"/>
                    </a:lnTo>
                    <a:lnTo>
                      <a:pt x="2173" y="476"/>
                    </a:lnTo>
                    <a:lnTo>
                      <a:pt x="2165" y="463"/>
                    </a:lnTo>
                    <a:lnTo>
                      <a:pt x="2130" y="446"/>
                    </a:lnTo>
                    <a:lnTo>
                      <a:pt x="2135" y="426"/>
                    </a:lnTo>
                    <a:lnTo>
                      <a:pt x="2126" y="400"/>
                    </a:lnTo>
                    <a:lnTo>
                      <a:pt x="2111" y="381"/>
                    </a:lnTo>
                    <a:lnTo>
                      <a:pt x="2046" y="401"/>
                    </a:lnTo>
                    <a:lnTo>
                      <a:pt x="2010" y="458"/>
                    </a:lnTo>
                    <a:lnTo>
                      <a:pt x="1990" y="460"/>
                    </a:lnTo>
                    <a:lnTo>
                      <a:pt x="1972" y="481"/>
                    </a:lnTo>
                    <a:lnTo>
                      <a:pt x="1959" y="482"/>
                    </a:lnTo>
                    <a:lnTo>
                      <a:pt x="1976" y="447"/>
                    </a:lnTo>
                    <a:lnTo>
                      <a:pt x="1967" y="435"/>
                    </a:lnTo>
                    <a:lnTo>
                      <a:pt x="1955" y="436"/>
                    </a:lnTo>
                    <a:lnTo>
                      <a:pt x="1949" y="443"/>
                    </a:lnTo>
                    <a:lnTo>
                      <a:pt x="1944" y="471"/>
                    </a:lnTo>
                    <a:lnTo>
                      <a:pt x="1920" y="500"/>
                    </a:lnTo>
                    <a:lnTo>
                      <a:pt x="1922" y="520"/>
                    </a:lnTo>
                    <a:lnTo>
                      <a:pt x="1889" y="536"/>
                    </a:lnTo>
                    <a:lnTo>
                      <a:pt x="1875" y="584"/>
                    </a:lnTo>
                    <a:lnTo>
                      <a:pt x="1827" y="582"/>
                    </a:lnTo>
                    <a:lnTo>
                      <a:pt x="1810" y="623"/>
                    </a:lnTo>
                    <a:lnTo>
                      <a:pt x="1784" y="627"/>
                    </a:lnTo>
                    <a:lnTo>
                      <a:pt x="1771" y="634"/>
                    </a:lnTo>
                    <a:lnTo>
                      <a:pt x="1768" y="675"/>
                    </a:lnTo>
                    <a:lnTo>
                      <a:pt x="1789" y="687"/>
                    </a:lnTo>
                    <a:lnTo>
                      <a:pt x="1791" y="699"/>
                    </a:lnTo>
                    <a:lnTo>
                      <a:pt x="1776" y="748"/>
                    </a:lnTo>
                    <a:lnTo>
                      <a:pt x="1779" y="782"/>
                    </a:lnTo>
                    <a:lnTo>
                      <a:pt x="1712" y="794"/>
                    </a:lnTo>
                    <a:lnTo>
                      <a:pt x="1696" y="769"/>
                    </a:lnTo>
                    <a:lnTo>
                      <a:pt x="1683" y="764"/>
                    </a:lnTo>
                    <a:lnTo>
                      <a:pt x="1652" y="800"/>
                    </a:lnTo>
                    <a:lnTo>
                      <a:pt x="1618" y="789"/>
                    </a:lnTo>
                    <a:lnTo>
                      <a:pt x="1598" y="797"/>
                    </a:lnTo>
                    <a:lnTo>
                      <a:pt x="1566" y="801"/>
                    </a:lnTo>
                    <a:lnTo>
                      <a:pt x="1538" y="864"/>
                    </a:lnTo>
                    <a:lnTo>
                      <a:pt x="1539" y="884"/>
                    </a:lnTo>
                    <a:lnTo>
                      <a:pt x="1520" y="892"/>
                    </a:lnTo>
                    <a:lnTo>
                      <a:pt x="1493" y="882"/>
                    </a:lnTo>
                    <a:lnTo>
                      <a:pt x="1449" y="912"/>
                    </a:lnTo>
                    <a:lnTo>
                      <a:pt x="1433" y="893"/>
                    </a:lnTo>
                    <a:lnTo>
                      <a:pt x="1437" y="867"/>
                    </a:lnTo>
                    <a:lnTo>
                      <a:pt x="1387" y="831"/>
                    </a:lnTo>
                    <a:lnTo>
                      <a:pt x="1378" y="805"/>
                    </a:lnTo>
                    <a:lnTo>
                      <a:pt x="1334" y="836"/>
                    </a:lnTo>
                    <a:lnTo>
                      <a:pt x="1285" y="813"/>
                    </a:lnTo>
                    <a:lnTo>
                      <a:pt x="1282" y="787"/>
                    </a:lnTo>
                    <a:lnTo>
                      <a:pt x="1261" y="775"/>
                    </a:lnTo>
                    <a:lnTo>
                      <a:pt x="1215" y="793"/>
                    </a:lnTo>
                    <a:lnTo>
                      <a:pt x="1207" y="774"/>
                    </a:lnTo>
                    <a:lnTo>
                      <a:pt x="1218" y="746"/>
                    </a:lnTo>
                    <a:lnTo>
                      <a:pt x="1209" y="720"/>
                    </a:lnTo>
                    <a:lnTo>
                      <a:pt x="1180" y="696"/>
                    </a:lnTo>
                    <a:lnTo>
                      <a:pt x="1229" y="651"/>
                    </a:lnTo>
                    <a:lnTo>
                      <a:pt x="1227" y="631"/>
                    </a:lnTo>
                    <a:lnTo>
                      <a:pt x="1206" y="619"/>
                    </a:lnTo>
                    <a:lnTo>
                      <a:pt x="1204" y="593"/>
                    </a:lnTo>
                    <a:lnTo>
                      <a:pt x="1183" y="581"/>
                    </a:lnTo>
                    <a:lnTo>
                      <a:pt x="1157" y="531"/>
                    </a:lnTo>
                    <a:lnTo>
                      <a:pt x="1137" y="532"/>
                    </a:lnTo>
                    <a:lnTo>
                      <a:pt x="1126" y="553"/>
                    </a:lnTo>
                    <a:lnTo>
                      <a:pt x="1105" y="542"/>
                    </a:lnTo>
                    <a:lnTo>
                      <a:pt x="1105" y="535"/>
                    </a:lnTo>
                    <a:lnTo>
                      <a:pt x="1128" y="499"/>
                    </a:lnTo>
                    <a:lnTo>
                      <a:pt x="1113" y="481"/>
                    </a:lnTo>
                    <a:lnTo>
                      <a:pt x="1072" y="478"/>
                    </a:lnTo>
                    <a:lnTo>
                      <a:pt x="1071" y="464"/>
                    </a:lnTo>
                    <a:lnTo>
                      <a:pt x="1083" y="449"/>
                    </a:lnTo>
                    <a:lnTo>
                      <a:pt x="1068" y="431"/>
                    </a:lnTo>
                    <a:lnTo>
                      <a:pt x="1028" y="428"/>
                    </a:lnTo>
                    <a:lnTo>
                      <a:pt x="1007" y="417"/>
                    </a:lnTo>
                    <a:lnTo>
                      <a:pt x="979" y="419"/>
                    </a:lnTo>
                    <a:lnTo>
                      <a:pt x="931" y="404"/>
                    </a:lnTo>
                    <a:lnTo>
                      <a:pt x="904" y="406"/>
                    </a:lnTo>
                    <a:lnTo>
                      <a:pt x="874" y="436"/>
                    </a:lnTo>
                    <a:lnTo>
                      <a:pt x="890" y="461"/>
                    </a:lnTo>
                    <a:lnTo>
                      <a:pt x="884" y="475"/>
                    </a:lnTo>
                    <a:lnTo>
                      <a:pt x="811" y="488"/>
                    </a:lnTo>
                    <a:lnTo>
                      <a:pt x="777" y="478"/>
                    </a:lnTo>
                    <a:lnTo>
                      <a:pt x="731" y="496"/>
                    </a:lnTo>
                    <a:lnTo>
                      <a:pt x="704" y="492"/>
                    </a:lnTo>
                    <a:lnTo>
                      <a:pt x="691" y="500"/>
                    </a:lnTo>
                    <a:lnTo>
                      <a:pt x="687" y="526"/>
                    </a:lnTo>
                    <a:lnTo>
                      <a:pt x="647" y="524"/>
                    </a:lnTo>
                    <a:lnTo>
                      <a:pt x="623" y="479"/>
                    </a:lnTo>
                    <a:lnTo>
                      <a:pt x="610" y="487"/>
                    </a:lnTo>
                    <a:lnTo>
                      <a:pt x="612" y="514"/>
                    </a:lnTo>
                    <a:lnTo>
                      <a:pt x="584" y="496"/>
                    </a:lnTo>
                    <a:lnTo>
                      <a:pt x="547" y="526"/>
                    </a:lnTo>
                    <a:lnTo>
                      <a:pt x="511" y="510"/>
                    </a:lnTo>
                    <a:lnTo>
                      <a:pt x="493" y="532"/>
                    </a:lnTo>
                    <a:lnTo>
                      <a:pt x="465" y="521"/>
                    </a:lnTo>
                    <a:lnTo>
                      <a:pt x="385" y="529"/>
                    </a:lnTo>
                    <a:lnTo>
                      <a:pt x="387" y="481"/>
                    </a:lnTo>
                    <a:lnTo>
                      <a:pt x="386" y="461"/>
                    </a:lnTo>
                    <a:lnTo>
                      <a:pt x="372" y="456"/>
                    </a:lnTo>
                    <a:lnTo>
                      <a:pt x="360" y="471"/>
                    </a:lnTo>
                    <a:lnTo>
                      <a:pt x="339" y="465"/>
                    </a:lnTo>
                    <a:lnTo>
                      <a:pt x="338" y="445"/>
                    </a:lnTo>
                    <a:lnTo>
                      <a:pt x="351" y="444"/>
                    </a:lnTo>
                    <a:lnTo>
                      <a:pt x="356" y="430"/>
                    </a:lnTo>
                    <a:lnTo>
                      <a:pt x="326" y="399"/>
                    </a:lnTo>
                    <a:lnTo>
                      <a:pt x="291" y="315"/>
                    </a:lnTo>
                    <a:lnTo>
                      <a:pt x="257" y="299"/>
                    </a:lnTo>
                    <a:lnTo>
                      <a:pt x="260" y="257"/>
                    </a:lnTo>
                    <a:lnTo>
                      <a:pt x="239" y="253"/>
                    </a:lnTo>
                    <a:lnTo>
                      <a:pt x="235" y="273"/>
                    </a:lnTo>
                    <a:lnTo>
                      <a:pt x="202" y="284"/>
                    </a:lnTo>
                    <a:lnTo>
                      <a:pt x="170" y="232"/>
                    </a:lnTo>
                    <a:lnTo>
                      <a:pt x="150" y="234"/>
                    </a:lnTo>
                    <a:lnTo>
                      <a:pt x="137" y="243"/>
                    </a:lnTo>
                    <a:lnTo>
                      <a:pt x="130" y="236"/>
                    </a:lnTo>
                    <a:lnTo>
                      <a:pt x="153" y="194"/>
                    </a:lnTo>
                    <a:lnTo>
                      <a:pt x="151" y="174"/>
                    </a:lnTo>
                    <a:lnTo>
                      <a:pt x="155" y="147"/>
                    </a:lnTo>
                    <a:lnTo>
                      <a:pt x="71" y="34"/>
                    </a:lnTo>
                    <a:lnTo>
                      <a:pt x="44" y="23"/>
                    </a:lnTo>
                    <a:lnTo>
                      <a:pt x="11" y="33"/>
                    </a:lnTo>
                    <a:lnTo>
                      <a:pt x="0" y="0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4" name="Freeform 529">
                <a:extLst>
                  <a:ext uri="{FF2B5EF4-FFF2-40B4-BE49-F238E27FC236}">
                    <a16:creationId xmlns:a16="http://schemas.microsoft.com/office/drawing/2014/main" id="{2C0AD2D0-1495-3130-DB36-1AB1C35D69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4" y="1357"/>
                <a:ext cx="262" cy="431"/>
              </a:xfrm>
              <a:custGeom>
                <a:avLst/>
                <a:gdLst>
                  <a:gd name="T0" fmla="*/ 0 w 786"/>
                  <a:gd name="T1" fmla="*/ 1294 h 1294"/>
                  <a:gd name="T2" fmla="*/ 18 w 786"/>
                  <a:gd name="T3" fmla="*/ 1265 h 1294"/>
                  <a:gd name="T4" fmla="*/ 15 w 786"/>
                  <a:gd name="T5" fmla="*/ 1233 h 1294"/>
                  <a:gd name="T6" fmla="*/ 67 w 786"/>
                  <a:gd name="T7" fmla="*/ 1153 h 1294"/>
                  <a:gd name="T8" fmla="*/ 58 w 786"/>
                  <a:gd name="T9" fmla="*/ 1127 h 1294"/>
                  <a:gd name="T10" fmla="*/ 37 w 786"/>
                  <a:gd name="T11" fmla="*/ 1109 h 1294"/>
                  <a:gd name="T12" fmla="*/ 42 w 786"/>
                  <a:gd name="T13" fmla="*/ 1095 h 1294"/>
                  <a:gd name="T14" fmla="*/ 164 w 786"/>
                  <a:gd name="T15" fmla="*/ 970 h 1294"/>
                  <a:gd name="T16" fmla="*/ 215 w 786"/>
                  <a:gd name="T17" fmla="*/ 938 h 1294"/>
                  <a:gd name="T18" fmla="*/ 290 w 786"/>
                  <a:gd name="T19" fmla="*/ 871 h 1294"/>
                  <a:gd name="T20" fmla="*/ 294 w 786"/>
                  <a:gd name="T21" fmla="*/ 851 h 1294"/>
                  <a:gd name="T22" fmla="*/ 278 w 786"/>
                  <a:gd name="T23" fmla="*/ 825 h 1294"/>
                  <a:gd name="T24" fmla="*/ 294 w 786"/>
                  <a:gd name="T25" fmla="*/ 777 h 1294"/>
                  <a:gd name="T26" fmla="*/ 297 w 786"/>
                  <a:gd name="T27" fmla="*/ 736 h 1294"/>
                  <a:gd name="T28" fmla="*/ 273 w 786"/>
                  <a:gd name="T29" fmla="*/ 692 h 1294"/>
                  <a:gd name="T30" fmla="*/ 315 w 786"/>
                  <a:gd name="T31" fmla="*/ 641 h 1294"/>
                  <a:gd name="T32" fmla="*/ 329 w 786"/>
                  <a:gd name="T33" fmla="*/ 640 h 1294"/>
                  <a:gd name="T34" fmla="*/ 426 w 786"/>
                  <a:gd name="T35" fmla="*/ 604 h 1294"/>
                  <a:gd name="T36" fmla="*/ 443 w 786"/>
                  <a:gd name="T37" fmla="*/ 568 h 1294"/>
                  <a:gd name="T38" fmla="*/ 487 w 786"/>
                  <a:gd name="T39" fmla="*/ 544 h 1294"/>
                  <a:gd name="T40" fmla="*/ 472 w 786"/>
                  <a:gd name="T41" fmla="*/ 525 h 1294"/>
                  <a:gd name="T42" fmla="*/ 484 w 786"/>
                  <a:gd name="T43" fmla="*/ 504 h 1294"/>
                  <a:gd name="T44" fmla="*/ 503 w 786"/>
                  <a:gd name="T45" fmla="*/ 489 h 1294"/>
                  <a:gd name="T46" fmla="*/ 507 w 786"/>
                  <a:gd name="T47" fmla="*/ 468 h 1294"/>
                  <a:gd name="T48" fmla="*/ 551 w 786"/>
                  <a:gd name="T49" fmla="*/ 444 h 1294"/>
                  <a:gd name="T50" fmla="*/ 595 w 786"/>
                  <a:gd name="T51" fmla="*/ 399 h 1294"/>
                  <a:gd name="T52" fmla="*/ 587 w 786"/>
                  <a:gd name="T53" fmla="*/ 394 h 1294"/>
                  <a:gd name="T54" fmla="*/ 661 w 786"/>
                  <a:gd name="T55" fmla="*/ 313 h 1294"/>
                  <a:gd name="T56" fmla="*/ 656 w 786"/>
                  <a:gd name="T57" fmla="*/ 260 h 1294"/>
                  <a:gd name="T58" fmla="*/ 695 w 786"/>
                  <a:gd name="T59" fmla="*/ 243 h 1294"/>
                  <a:gd name="T60" fmla="*/ 705 w 786"/>
                  <a:gd name="T61" fmla="*/ 215 h 1294"/>
                  <a:gd name="T62" fmla="*/ 724 w 786"/>
                  <a:gd name="T63" fmla="*/ 206 h 1294"/>
                  <a:gd name="T64" fmla="*/ 737 w 786"/>
                  <a:gd name="T65" fmla="*/ 192 h 1294"/>
                  <a:gd name="T66" fmla="*/ 729 w 786"/>
                  <a:gd name="T67" fmla="*/ 173 h 1294"/>
                  <a:gd name="T68" fmla="*/ 707 w 786"/>
                  <a:gd name="T69" fmla="*/ 161 h 1294"/>
                  <a:gd name="T70" fmla="*/ 602 w 786"/>
                  <a:gd name="T71" fmla="*/ 184 h 1294"/>
                  <a:gd name="T72" fmla="*/ 606 w 786"/>
                  <a:gd name="T73" fmla="*/ 157 h 1294"/>
                  <a:gd name="T74" fmla="*/ 618 w 786"/>
                  <a:gd name="T75" fmla="*/ 143 h 1294"/>
                  <a:gd name="T76" fmla="*/ 623 w 786"/>
                  <a:gd name="T77" fmla="*/ 128 h 1294"/>
                  <a:gd name="T78" fmla="*/ 643 w 786"/>
                  <a:gd name="T79" fmla="*/ 120 h 1294"/>
                  <a:gd name="T80" fmla="*/ 640 w 786"/>
                  <a:gd name="T81" fmla="*/ 94 h 1294"/>
                  <a:gd name="T82" fmla="*/ 684 w 786"/>
                  <a:gd name="T83" fmla="*/ 63 h 1294"/>
                  <a:gd name="T84" fmla="*/ 674 w 786"/>
                  <a:gd name="T85" fmla="*/ 17 h 1294"/>
                  <a:gd name="T86" fmla="*/ 699 w 786"/>
                  <a:gd name="T87" fmla="*/ 8 h 1294"/>
                  <a:gd name="T88" fmla="*/ 748 w 786"/>
                  <a:gd name="T89" fmla="*/ 23 h 1294"/>
                  <a:gd name="T90" fmla="*/ 786 w 786"/>
                  <a:gd name="T91" fmla="*/ 0 h 1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786" h="1294">
                    <a:moveTo>
                      <a:pt x="0" y="1294"/>
                    </a:moveTo>
                    <a:lnTo>
                      <a:pt x="18" y="1265"/>
                    </a:lnTo>
                    <a:lnTo>
                      <a:pt x="15" y="1233"/>
                    </a:lnTo>
                    <a:lnTo>
                      <a:pt x="67" y="1153"/>
                    </a:lnTo>
                    <a:lnTo>
                      <a:pt x="58" y="1127"/>
                    </a:lnTo>
                    <a:lnTo>
                      <a:pt x="37" y="1109"/>
                    </a:lnTo>
                    <a:lnTo>
                      <a:pt x="42" y="1095"/>
                    </a:lnTo>
                    <a:lnTo>
                      <a:pt x="164" y="970"/>
                    </a:lnTo>
                    <a:lnTo>
                      <a:pt x="215" y="938"/>
                    </a:lnTo>
                    <a:lnTo>
                      <a:pt x="290" y="871"/>
                    </a:lnTo>
                    <a:lnTo>
                      <a:pt x="294" y="851"/>
                    </a:lnTo>
                    <a:lnTo>
                      <a:pt x="278" y="825"/>
                    </a:lnTo>
                    <a:lnTo>
                      <a:pt x="294" y="777"/>
                    </a:lnTo>
                    <a:lnTo>
                      <a:pt x="297" y="736"/>
                    </a:lnTo>
                    <a:lnTo>
                      <a:pt x="273" y="692"/>
                    </a:lnTo>
                    <a:lnTo>
                      <a:pt x="315" y="641"/>
                    </a:lnTo>
                    <a:lnTo>
                      <a:pt x="329" y="640"/>
                    </a:lnTo>
                    <a:lnTo>
                      <a:pt x="426" y="604"/>
                    </a:lnTo>
                    <a:lnTo>
                      <a:pt x="443" y="568"/>
                    </a:lnTo>
                    <a:lnTo>
                      <a:pt x="487" y="544"/>
                    </a:lnTo>
                    <a:lnTo>
                      <a:pt x="472" y="525"/>
                    </a:lnTo>
                    <a:lnTo>
                      <a:pt x="484" y="504"/>
                    </a:lnTo>
                    <a:lnTo>
                      <a:pt x="503" y="489"/>
                    </a:lnTo>
                    <a:lnTo>
                      <a:pt x="507" y="468"/>
                    </a:lnTo>
                    <a:lnTo>
                      <a:pt x="551" y="444"/>
                    </a:lnTo>
                    <a:lnTo>
                      <a:pt x="595" y="399"/>
                    </a:lnTo>
                    <a:lnTo>
                      <a:pt x="587" y="394"/>
                    </a:lnTo>
                    <a:lnTo>
                      <a:pt x="661" y="313"/>
                    </a:lnTo>
                    <a:lnTo>
                      <a:pt x="656" y="260"/>
                    </a:lnTo>
                    <a:lnTo>
                      <a:pt x="695" y="243"/>
                    </a:lnTo>
                    <a:lnTo>
                      <a:pt x="705" y="215"/>
                    </a:lnTo>
                    <a:lnTo>
                      <a:pt x="724" y="206"/>
                    </a:lnTo>
                    <a:lnTo>
                      <a:pt x="737" y="192"/>
                    </a:lnTo>
                    <a:lnTo>
                      <a:pt x="729" y="173"/>
                    </a:lnTo>
                    <a:lnTo>
                      <a:pt x="707" y="161"/>
                    </a:lnTo>
                    <a:lnTo>
                      <a:pt x="602" y="184"/>
                    </a:lnTo>
                    <a:lnTo>
                      <a:pt x="606" y="157"/>
                    </a:lnTo>
                    <a:lnTo>
                      <a:pt x="618" y="143"/>
                    </a:lnTo>
                    <a:lnTo>
                      <a:pt x="623" y="128"/>
                    </a:lnTo>
                    <a:lnTo>
                      <a:pt x="643" y="120"/>
                    </a:lnTo>
                    <a:lnTo>
                      <a:pt x="640" y="94"/>
                    </a:lnTo>
                    <a:lnTo>
                      <a:pt x="684" y="63"/>
                    </a:lnTo>
                    <a:lnTo>
                      <a:pt x="674" y="17"/>
                    </a:lnTo>
                    <a:lnTo>
                      <a:pt x="699" y="8"/>
                    </a:lnTo>
                    <a:lnTo>
                      <a:pt x="748" y="23"/>
                    </a:lnTo>
                    <a:lnTo>
                      <a:pt x="786" y="0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5" name="Freeform 530">
                <a:extLst>
                  <a:ext uri="{FF2B5EF4-FFF2-40B4-BE49-F238E27FC236}">
                    <a16:creationId xmlns:a16="http://schemas.microsoft.com/office/drawing/2014/main" id="{0AC1AD30-7F15-8E8A-CD24-994603BBC1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21" y="1766"/>
                <a:ext cx="344" cy="516"/>
              </a:xfrm>
              <a:custGeom>
                <a:avLst/>
                <a:gdLst>
                  <a:gd name="T0" fmla="*/ 629 w 1033"/>
                  <a:gd name="T1" fmla="*/ 1531 h 1547"/>
                  <a:gd name="T2" fmla="*/ 694 w 1033"/>
                  <a:gd name="T3" fmla="*/ 1512 h 1547"/>
                  <a:gd name="T4" fmla="*/ 782 w 1033"/>
                  <a:gd name="T5" fmla="*/ 1517 h 1547"/>
                  <a:gd name="T6" fmla="*/ 811 w 1033"/>
                  <a:gd name="T7" fmla="*/ 1474 h 1547"/>
                  <a:gd name="T8" fmla="*/ 874 w 1033"/>
                  <a:gd name="T9" fmla="*/ 1421 h 1547"/>
                  <a:gd name="T10" fmla="*/ 954 w 1033"/>
                  <a:gd name="T11" fmla="*/ 1413 h 1547"/>
                  <a:gd name="T12" fmla="*/ 1000 w 1033"/>
                  <a:gd name="T13" fmla="*/ 1335 h 1547"/>
                  <a:gd name="T14" fmla="*/ 1018 w 1033"/>
                  <a:gd name="T15" fmla="*/ 1239 h 1547"/>
                  <a:gd name="T16" fmla="*/ 977 w 1033"/>
                  <a:gd name="T17" fmla="*/ 1156 h 1547"/>
                  <a:gd name="T18" fmla="*/ 966 w 1033"/>
                  <a:gd name="T19" fmla="*/ 1117 h 1547"/>
                  <a:gd name="T20" fmla="*/ 924 w 1033"/>
                  <a:gd name="T21" fmla="*/ 1094 h 1547"/>
                  <a:gd name="T22" fmla="*/ 872 w 1033"/>
                  <a:gd name="T23" fmla="*/ 1045 h 1547"/>
                  <a:gd name="T24" fmla="*/ 852 w 1033"/>
                  <a:gd name="T25" fmla="*/ 980 h 1547"/>
                  <a:gd name="T26" fmla="*/ 840 w 1033"/>
                  <a:gd name="T27" fmla="*/ 914 h 1547"/>
                  <a:gd name="T28" fmla="*/ 784 w 1033"/>
                  <a:gd name="T29" fmla="*/ 886 h 1547"/>
                  <a:gd name="T30" fmla="*/ 711 w 1033"/>
                  <a:gd name="T31" fmla="*/ 832 h 1547"/>
                  <a:gd name="T32" fmla="*/ 704 w 1033"/>
                  <a:gd name="T33" fmla="*/ 746 h 1547"/>
                  <a:gd name="T34" fmla="*/ 714 w 1033"/>
                  <a:gd name="T35" fmla="*/ 711 h 1547"/>
                  <a:gd name="T36" fmla="*/ 748 w 1033"/>
                  <a:gd name="T37" fmla="*/ 714 h 1547"/>
                  <a:gd name="T38" fmla="*/ 786 w 1033"/>
                  <a:gd name="T39" fmla="*/ 697 h 1547"/>
                  <a:gd name="T40" fmla="*/ 850 w 1033"/>
                  <a:gd name="T41" fmla="*/ 658 h 1547"/>
                  <a:gd name="T42" fmla="*/ 885 w 1033"/>
                  <a:gd name="T43" fmla="*/ 601 h 1547"/>
                  <a:gd name="T44" fmla="*/ 860 w 1033"/>
                  <a:gd name="T45" fmla="*/ 550 h 1547"/>
                  <a:gd name="T46" fmla="*/ 836 w 1033"/>
                  <a:gd name="T47" fmla="*/ 505 h 1547"/>
                  <a:gd name="T48" fmla="*/ 759 w 1033"/>
                  <a:gd name="T49" fmla="*/ 465 h 1547"/>
                  <a:gd name="T50" fmla="*/ 743 w 1033"/>
                  <a:gd name="T51" fmla="*/ 446 h 1547"/>
                  <a:gd name="T52" fmla="*/ 746 w 1033"/>
                  <a:gd name="T53" fmla="*/ 406 h 1547"/>
                  <a:gd name="T54" fmla="*/ 689 w 1033"/>
                  <a:gd name="T55" fmla="*/ 372 h 1547"/>
                  <a:gd name="T56" fmla="*/ 672 w 1033"/>
                  <a:gd name="T57" fmla="*/ 333 h 1547"/>
                  <a:gd name="T58" fmla="*/ 681 w 1033"/>
                  <a:gd name="T59" fmla="*/ 278 h 1547"/>
                  <a:gd name="T60" fmla="*/ 721 w 1033"/>
                  <a:gd name="T61" fmla="*/ 201 h 1547"/>
                  <a:gd name="T62" fmla="*/ 653 w 1033"/>
                  <a:gd name="T63" fmla="*/ 133 h 1547"/>
                  <a:gd name="T64" fmla="*/ 663 w 1033"/>
                  <a:gd name="T65" fmla="*/ 85 h 1547"/>
                  <a:gd name="T66" fmla="*/ 560 w 1033"/>
                  <a:gd name="T67" fmla="*/ 0 h 1547"/>
                  <a:gd name="T68" fmla="*/ 364 w 1033"/>
                  <a:gd name="T69" fmla="*/ 52 h 1547"/>
                  <a:gd name="T70" fmla="*/ 230 w 1033"/>
                  <a:gd name="T71" fmla="*/ 125 h 1547"/>
                  <a:gd name="T72" fmla="*/ 219 w 1033"/>
                  <a:gd name="T73" fmla="*/ 153 h 1547"/>
                  <a:gd name="T74" fmla="*/ 202 w 1033"/>
                  <a:gd name="T75" fmla="*/ 182 h 1547"/>
                  <a:gd name="T76" fmla="*/ 219 w 1033"/>
                  <a:gd name="T77" fmla="*/ 220 h 1547"/>
                  <a:gd name="T78" fmla="*/ 274 w 1033"/>
                  <a:gd name="T79" fmla="*/ 248 h 1547"/>
                  <a:gd name="T80" fmla="*/ 213 w 1033"/>
                  <a:gd name="T81" fmla="*/ 308 h 1547"/>
                  <a:gd name="T82" fmla="*/ 177 w 1033"/>
                  <a:gd name="T83" fmla="*/ 358 h 1547"/>
                  <a:gd name="T84" fmla="*/ 85 w 1033"/>
                  <a:gd name="T85" fmla="*/ 374 h 1547"/>
                  <a:gd name="T86" fmla="*/ 33 w 1033"/>
                  <a:gd name="T87" fmla="*/ 385 h 1547"/>
                  <a:gd name="T88" fmla="*/ 21 w 1033"/>
                  <a:gd name="T89" fmla="*/ 339 h 1547"/>
                  <a:gd name="T90" fmla="*/ 11 w 1033"/>
                  <a:gd name="T91" fmla="*/ 300 h 1547"/>
                  <a:gd name="T92" fmla="*/ 101 w 1033"/>
                  <a:gd name="T93" fmla="*/ 264 h 1547"/>
                  <a:gd name="T94" fmla="*/ 128 w 1033"/>
                  <a:gd name="T95" fmla="*/ 256 h 1547"/>
                  <a:gd name="T96" fmla="*/ 127 w 1033"/>
                  <a:gd name="T97" fmla="*/ 175 h 1547"/>
                  <a:gd name="T98" fmla="*/ 155 w 1033"/>
                  <a:gd name="T99" fmla="*/ 118 h 1547"/>
                  <a:gd name="T100" fmla="*/ 70 w 1033"/>
                  <a:gd name="T101" fmla="*/ 66 h 15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033" h="1547">
                    <a:moveTo>
                      <a:pt x="597" y="1547"/>
                    </a:moveTo>
                    <a:lnTo>
                      <a:pt x="629" y="1531"/>
                    </a:lnTo>
                    <a:lnTo>
                      <a:pt x="640" y="1517"/>
                    </a:lnTo>
                    <a:lnTo>
                      <a:pt x="694" y="1512"/>
                    </a:lnTo>
                    <a:lnTo>
                      <a:pt x="712" y="1489"/>
                    </a:lnTo>
                    <a:lnTo>
                      <a:pt x="782" y="1517"/>
                    </a:lnTo>
                    <a:lnTo>
                      <a:pt x="808" y="1507"/>
                    </a:lnTo>
                    <a:lnTo>
                      <a:pt x="811" y="1474"/>
                    </a:lnTo>
                    <a:lnTo>
                      <a:pt x="850" y="1463"/>
                    </a:lnTo>
                    <a:lnTo>
                      <a:pt x="874" y="1421"/>
                    </a:lnTo>
                    <a:lnTo>
                      <a:pt x="933" y="1402"/>
                    </a:lnTo>
                    <a:lnTo>
                      <a:pt x="954" y="1413"/>
                    </a:lnTo>
                    <a:lnTo>
                      <a:pt x="997" y="1369"/>
                    </a:lnTo>
                    <a:lnTo>
                      <a:pt x="1000" y="1335"/>
                    </a:lnTo>
                    <a:lnTo>
                      <a:pt x="982" y="1284"/>
                    </a:lnTo>
                    <a:lnTo>
                      <a:pt x="1018" y="1239"/>
                    </a:lnTo>
                    <a:lnTo>
                      <a:pt x="1033" y="1185"/>
                    </a:lnTo>
                    <a:lnTo>
                      <a:pt x="977" y="1156"/>
                    </a:lnTo>
                    <a:lnTo>
                      <a:pt x="961" y="1131"/>
                    </a:lnTo>
                    <a:lnTo>
                      <a:pt x="966" y="1117"/>
                    </a:lnTo>
                    <a:lnTo>
                      <a:pt x="926" y="1114"/>
                    </a:lnTo>
                    <a:lnTo>
                      <a:pt x="924" y="1094"/>
                    </a:lnTo>
                    <a:lnTo>
                      <a:pt x="882" y="1078"/>
                    </a:lnTo>
                    <a:lnTo>
                      <a:pt x="872" y="1045"/>
                    </a:lnTo>
                    <a:lnTo>
                      <a:pt x="868" y="999"/>
                    </a:lnTo>
                    <a:lnTo>
                      <a:pt x="852" y="980"/>
                    </a:lnTo>
                    <a:lnTo>
                      <a:pt x="868" y="925"/>
                    </a:lnTo>
                    <a:lnTo>
                      <a:pt x="840" y="914"/>
                    </a:lnTo>
                    <a:lnTo>
                      <a:pt x="807" y="917"/>
                    </a:lnTo>
                    <a:lnTo>
                      <a:pt x="784" y="886"/>
                    </a:lnTo>
                    <a:lnTo>
                      <a:pt x="743" y="876"/>
                    </a:lnTo>
                    <a:lnTo>
                      <a:pt x="711" y="832"/>
                    </a:lnTo>
                    <a:lnTo>
                      <a:pt x="700" y="772"/>
                    </a:lnTo>
                    <a:lnTo>
                      <a:pt x="704" y="746"/>
                    </a:lnTo>
                    <a:lnTo>
                      <a:pt x="702" y="726"/>
                    </a:lnTo>
                    <a:lnTo>
                      <a:pt x="714" y="711"/>
                    </a:lnTo>
                    <a:lnTo>
                      <a:pt x="733" y="703"/>
                    </a:lnTo>
                    <a:lnTo>
                      <a:pt x="748" y="714"/>
                    </a:lnTo>
                    <a:lnTo>
                      <a:pt x="760" y="693"/>
                    </a:lnTo>
                    <a:lnTo>
                      <a:pt x="786" y="697"/>
                    </a:lnTo>
                    <a:lnTo>
                      <a:pt x="806" y="689"/>
                    </a:lnTo>
                    <a:lnTo>
                      <a:pt x="850" y="658"/>
                    </a:lnTo>
                    <a:lnTo>
                      <a:pt x="866" y="616"/>
                    </a:lnTo>
                    <a:lnTo>
                      <a:pt x="885" y="601"/>
                    </a:lnTo>
                    <a:lnTo>
                      <a:pt x="875" y="561"/>
                    </a:lnTo>
                    <a:lnTo>
                      <a:pt x="860" y="550"/>
                    </a:lnTo>
                    <a:lnTo>
                      <a:pt x="865" y="529"/>
                    </a:lnTo>
                    <a:lnTo>
                      <a:pt x="836" y="505"/>
                    </a:lnTo>
                    <a:lnTo>
                      <a:pt x="789" y="442"/>
                    </a:lnTo>
                    <a:lnTo>
                      <a:pt x="759" y="465"/>
                    </a:lnTo>
                    <a:lnTo>
                      <a:pt x="744" y="460"/>
                    </a:lnTo>
                    <a:lnTo>
                      <a:pt x="743" y="446"/>
                    </a:lnTo>
                    <a:lnTo>
                      <a:pt x="754" y="425"/>
                    </a:lnTo>
                    <a:lnTo>
                      <a:pt x="746" y="406"/>
                    </a:lnTo>
                    <a:lnTo>
                      <a:pt x="756" y="372"/>
                    </a:lnTo>
                    <a:lnTo>
                      <a:pt x="689" y="372"/>
                    </a:lnTo>
                    <a:lnTo>
                      <a:pt x="674" y="353"/>
                    </a:lnTo>
                    <a:lnTo>
                      <a:pt x="672" y="333"/>
                    </a:lnTo>
                    <a:lnTo>
                      <a:pt x="684" y="311"/>
                    </a:lnTo>
                    <a:lnTo>
                      <a:pt x="681" y="278"/>
                    </a:lnTo>
                    <a:lnTo>
                      <a:pt x="715" y="221"/>
                    </a:lnTo>
                    <a:lnTo>
                      <a:pt x="721" y="201"/>
                    </a:lnTo>
                    <a:lnTo>
                      <a:pt x="718" y="187"/>
                    </a:lnTo>
                    <a:lnTo>
                      <a:pt x="653" y="133"/>
                    </a:lnTo>
                    <a:lnTo>
                      <a:pt x="645" y="113"/>
                    </a:lnTo>
                    <a:lnTo>
                      <a:pt x="663" y="85"/>
                    </a:lnTo>
                    <a:lnTo>
                      <a:pt x="676" y="24"/>
                    </a:lnTo>
                    <a:lnTo>
                      <a:pt x="560" y="0"/>
                    </a:lnTo>
                    <a:lnTo>
                      <a:pt x="434" y="6"/>
                    </a:lnTo>
                    <a:lnTo>
                      <a:pt x="364" y="52"/>
                    </a:lnTo>
                    <a:lnTo>
                      <a:pt x="292" y="72"/>
                    </a:lnTo>
                    <a:lnTo>
                      <a:pt x="230" y="125"/>
                    </a:lnTo>
                    <a:lnTo>
                      <a:pt x="219" y="146"/>
                    </a:lnTo>
                    <a:lnTo>
                      <a:pt x="219" y="153"/>
                    </a:lnTo>
                    <a:lnTo>
                      <a:pt x="213" y="161"/>
                    </a:lnTo>
                    <a:lnTo>
                      <a:pt x="202" y="182"/>
                    </a:lnTo>
                    <a:lnTo>
                      <a:pt x="223" y="193"/>
                    </a:lnTo>
                    <a:lnTo>
                      <a:pt x="219" y="220"/>
                    </a:lnTo>
                    <a:lnTo>
                      <a:pt x="241" y="245"/>
                    </a:lnTo>
                    <a:lnTo>
                      <a:pt x="274" y="248"/>
                    </a:lnTo>
                    <a:lnTo>
                      <a:pt x="270" y="276"/>
                    </a:lnTo>
                    <a:lnTo>
                      <a:pt x="213" y="308"/>
                    </a:lnTo>
                    <a:lnTo>
                      <a:pt x="188" y="330"/>
                    </a:lnTo>
                    <a:lnTo>
                      <a:pt x="177" y="358"/>
                    </a:lnTo>
                    <a:lnTo>
                      <a:pt x="146" y="381"/>
                    </a:lnTo>
                    <a:lnTo>
                      <a:pt x="85" y="374"/>
                    </a:lnTo>
                    <a:lnTo>
                      <a:pt x="67" y="388"/>
                    </a:lnTo>
                    <a:lnTo>
                      <a:pt x="33" y="385"/>
                    </a:lnTo>
                    <a:lnTo>
                      <a:pt x="0" y="395"/>
                    </a:lnTo>
                    <a:lnTo>
                      <a:pt x="21" y="339"/>
                    </a:lnTo>
                    <a:lnTo>
                      <a:pt x="7" y="320"/>
                    </a:lnTo>
                    <a:lnTo>
                      <a:pt x="11" y="300"/>
                    </a:lnTo>
                    <a:lnTo>
                      <a:pt x="56" y="276"/>
                    </a:lnTo>
                    <a:lnTo>
                      <a:pt x="101" y="264"/>
                    </a:lnTo>
                    <a:lnTo>
                      <a:pt x="116" y="270"/>
                    </a:lnTo>
                    <a:lnTo>
                      <a:pt x="128" y="256"/>
                    </a:lnTo>
                    <a:lnTo>
                      <a:pt x="111" y="217"/>
                    </a:lnTo>
                    <a:lnTo>
                      <a:pt x="127" y="175"/>
                    </a:lnTo>
                    <a:lnTo>
                      <a:pt x="156" y="132"/>
                    </a:lnTo>
                    <a:lnTo>
                      <a:pt x="155" y="118"/>
                    </a:lnTo>
                    <a:lnTo>
                      <a:pt x="98" y="77"/>
                    </a:lnTo>
                    <a:lnTo>
                      <a:pt x="70" y="66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6" name="Freeform 531">
                <a:extLst>
                  <a:ext uri="{FF2B5EF4-FFF2-40B4-BE49-F238E27FC236}">
                    <a16:creationId xmlns:a16="http://schemas.microsoft.com/office/drawing/2014/main" id="{F6B1A270-9418-66AA-71D7-1B58B6BA3A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37" y="1657"/>
                <a:ext cx="807" cy="244"/>
              </a:xfrm>
              <a:custGeom>
                <a:avLst/>
                <a:gdLst>
                  <a:gd name="T0" fmla="*/ 11 w 2420"/>
                  <a:gd name="T1" fmla="*/ 33 h 733"/>
                  <a:gd name="T2" fmla="*/ 75 w 2420"/>
                  <a:gd name="T3" fmla="*/ 81 h 733"/>
                  <a:gd name="T4" fmla="*/ 127 w 2420"/>
                  <a:gd name="T5" fmla="*/ 129 h 733"/>
                  <a:gd name="T6" fmla="*/ 197 w 2420"/>
                  <a:gd name="T7" fmla="*/ 96 h 733"/>
                  <a:gd name="T8" fmla="*/ 226 w 2420"/>
                  <a:gd name="T9" fmla="*/ 121 h 733"/>
                  <a:gd name="T10" fmla="*/ 267 w 2420"/>
                  <a:gd name="T11" fmla="*/ 123 h 733"/>
                  <a:gd name="T12" fmla="*/ 319 w 2420"/>
                  <a:gd name="T13" fmla="*/ 98 h 733"/>
                  <a:gd name="T14" fmla="*/ 335 w 2420"/>
                  <a:gd name="T15" fmla="*/ 124 h 733"/>
                  <a:gd name="T16" fmla="*/ 344 w 2420"/>
                  <a:gd name="T17" fmla="*/ 163 h 733"/>
                  <a:gd name="T18" fmla="*/ 388 w 2420"/>
                  <a:gd name="T19" fmla="*/ 125 h 733"/>
                  <a:gd name="T20" fmla="*/ 412 w 2420"/>
                  <a:gd name="T21" fmla="*/ 90 h 733"/>
                  <a:gd name="T22" fmla="*/ 451 w 2420"/>
                  <a:gd name="T23" fmla="*/ 79 h 733"/>
                  <a:gd name="T24" fmla="*/ 441 w 2420"/>
                  <a:gd name="T25" fmla="*/ 47 h 733"/>
                  <a:gd name="T26" fmla="*/ 470 w 2420"/>
                  <a:gd name="T27" fmla="*/ 64 h 733"/>
                  <a:gd name="T28" fmla="*/ 549 w 2420"/>
                  <a:gd name="T29" fmla="*/ 198 h 733"/>
                  <a:gd name="T30" fmla="*/ 558 w 2420"/>
                  <a:gd name="T31" fmla="*/ 224 h 733"/>
                  <a:gd name="T32" fmla="*/ 563 w 2420"/>
                  <a:gd name="T33" fmla="*/ 277 h 733"/>
                  <a:gd name="T34" fmla="*/ 607 w 2420"/>
                  <a:gd name="T35" fmla="*/ 314 h 733"/>
                  <a:gd name="T36" fmla="*/ 677 w 2420"/>
                  <a:gd name="T37" fmla="*/ 354 h 733"/>
                  <a:gd name="T38" fmla="*/ 774 w 2420"/>
                  <a:gd name="T39" fmla="*/ 384 h 733"/>
                  <a:gd name="T40" fmla="*/ 762 w 2420"/>
                  <a:gd name="T41" fmla="*/ 460 h 733"/>
                  <a:gd name="T42" fmla="*/ 743 w 2420"/>
                  <a:gd name="T43" fmla="*/ 549 h 733"/>
                  <a:gd name="T44" fmla="*/ 698 w 2420"/>
                  <a:gd name="T45" fmla="*/ 579 h 733"/>
                  <a:gd name="T46" fmla="*/ 693 w 2420"/>
                  <a:gd name="T47" fmla="*/ 668 h 733"/>
                  <a:gd name="T48" fmla="*/ 755 w 2420"/>
                  <a:gd name="T49" fmla="*/ 682 h 733"/>
                  <a:gd name="T50" fmla="*/ 805 w 2420"/>
                  <a:gd name="T51" fmla="*/ 718 h 733"/>
                  <a:gd name="T52" fmla="*/ 893 w 2420"/>
                  <a:gd name="T53" fmla="*/ 709 h 733"/>
                  <a:gd name="T54" fmla="*/ 930 w 2420"/>
                  <a:gd name="T55" fmla="*/ 692 h 733"/>
                  <a:gd name="T56" fmla="*/ 959 w 2420"/>
                  <a:gd name="T57" fmla="*/ 703 h 733"/>
                  <a:gd name="T58" fmla="*/ 985 w 2420"/>
                  <a:gd name="T59" fmla="*/ 707 h 733"/>
                  <a:gd name="T60" fmla="*/ 1001 w 2420"/>
                  <a:gd name="T61" fmla="*/ 733 h 733"/>
                  <a:gd name="T62" fmla="*/ 1072 w 2420"/>
                  <a:gd name="T63" fmla="*/ 700 h 733"/>
                  <a:gd name="T64" fmla="*/ 1089 w 2420"/>
                  <a:gd name="T65" fmla="*/ 657 h 733"/>
                  <a:gd name="T66" fmla="*/ 1107 w 2420"/>
                  <a:gd name="T67" fmla="*/ 569 h 733"/>
                  <a:gd name="T68" fmla="*/ 1184 w 2420"/>
                  <a:gd name="T69" fmla="*/ 602 h 733"/>
                  <a:gd name="T70" fmla="*/ 1228 w 2420"/>
                  <a:gd name="T71" fmla="*/ 571 h 733"/>
                  <a:gd name="T72" fmla="*/ 1271 w 2420"/>
                  <a:gd name="T73" fmla="*/ 600 h 733"/>
                  <a:gd name="T74" fmla="*/ 1327 w 2420"/>
                  <a:gd name="T75" fmla="*/ 555 h 733"/>
                  <a:gd name="T76" fmla="*/ 1324 w 2420"/>
                  <a:gd name="T77" fmla="*/ 595 h 733"/>
                  <a:gd name="T78" fmla="*/ 1368 w 2420"/>
                  <a:gd name="T79" fmla="*/ 638 h 733"/>
                  <a:gd name="T80" fmla="*/ 1364 w 2420"/>
                  <a:gd name="T81" fmla="*/ 658 h 733"/>
                  <a:gd name="T82" fmla="*/ 1361 w 2420"/>
                  <a:gd name="T83" fmla="*/ 693 h 733"/>
                  <a:gd name="T84" fmla="*/ 1408 w 2420"/>
                  <a:gd name="T85" fmla="*/ 702 h 733"/>
                  <a:gd name="T86" fmla="*/ 1462 w 2420"/>
                  <a:gd name="T87" fmla="*/ 489 h 733"/>
                  <a:gd name="T88" fmla="*/ 1486 w 2420"/>
                  <a:gd name="T89" fmla="*/ 393 h 733"/>
                  <a:gd name="T90" fmla="*/ 1534 w 2420"/>
                  <a:gd name="T91" fmla="*/ 321 h 733"/>
                  <a:gd name="T92" fmla="*/ 1573 w 2420"/>
                  <a:gd name="T93" fmla="*/ 310 h 733"/>
                  <a:gd name="T94" fmla="*/ 1622 w 2420"/>
                  <a:gd name="T95" fmla="*/ 340 h 733"/>
                  <a:gd name="T96" fmla="*/ 1662 w 2420"/>
                  <a:gd name="T97" fmla="*/ 329 h 733"/>
                  <a:gd name="T98" fmla="*/ 1700 w 2420"/>
                  <a:gd name="T99" fmla="*/ 313 h 733"/>
                  <a:gd name="T100" fmla="*/ 1728 w 2420"/>
                  <a:gd name="T101" fmla="*/ 317 h 733"/>
                  <a:gd name="T102" fmla="*/ 1760 w 2420"/>
                  <a:gd name="T103" fmla="*/ 367 h 733"/>
                  <a:gd name="T104" fmla="*/ 1822 w 2420"/>
                  <a:gd name="T105" fmla="*/ 381 h 733"/>
                  <a:gd name="T106" fmla="*/ 1825 w 2420"/>
                  <a:gd name="T107" fmla="*/ 421 h 733"/>
                  <a:gd name="T108" fmla="*/ 1878 w 2420"/>
                  <a:gd name="T109" fmla="*/ 483 h 733"/>
                  <a:gd name="T110" fmla="*/ 1914 w 2420"/>
                  <a:gd name="T111" fmla="*/ 500 h 733"/>
                  <a:gd name="T112" fmla="*/ 1948 w 2420"/>
                  <a:gd name="T113" fmla="*/ 525 h 733"/>
                  <a:gd name="T114" fmla="*/ 1967 w 2420"/>
                  <a:gd name="T115" fmla="*/ 583 h 733"/>
                  <a:gd name="T116" fmla="*/ 2051 w 2420"/>
                  <a:gd name="T117" fmla="*/ 541 h 733"/>
                  <a:gd name="T118" fmla="*/ 2088 w 2420"/>
                  <a:gd name="T119" fmla="*/ 498 h 733"/>
                  <a:gd name="T120" fmla="*/ 2145 w 2420"/>
                  <a:gd name="T121" fmla="*/ 533 h 733"/>
                  <a:gd name="T122" fmla="*/ 2275 w 2420"/>
                  <a:gd name="T123" fmla="*/ 568 h 733"/>
                  <a:gd name="T124" fmla="*/ 2420 w 2420"/>
                  <a:gd name="T125" fmla="*/ 393 h 7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420" h="733">
                    <a:moveTo>
                      <a:pt x="0" y="0"/>
                    </a:moveTo>
                    <a:lnTo>
                      <a:pt x="11" y="33"/>
                    </a:lnTo>
                    <a:lnTo>
                      <a:pt x="25" y="52"/>
                    </a:lnTo>
                    <a:lnTo>
                      <a:pt x="75" y="81"/>
                    </a:lnTo>
                    <a:lnTo>
                      <a:pt x="106" y="119"/>
                    </a:lnTo>
                    <a:lnTo>
                      <a:pt x="127" y="129"/>
                    </a:lnTo>
                    <a:lnTo>
                      <a:pt x="147" y="128"/>
                    </a:lnTo>
                    <a:lnTo>
                      <a:pt x="197" y="96"/>
                    </a:lnTo>
                    <a:lnTo>
                      <a:pt x="211" y="95"/>
                    </a:lnTo>
                    <a:lnTo>
                      <a:pt x="226" y="121"/>
                    </a:lnTo>
                    <a:lnTo>
                      <a:pt x="247" y="125"/>
                    </a:lnTo>
                    <a:lnTo>
                      <a:pt x="267" y="123"/>
                    </a:lnTo>
                    <a:lnTo>
                      <a:pt x="285" y="94"/>
                    </a:lnTo>
                    <a:lnTo>
                      <a:pt x="319" y="98"/>
                    </a:lnTo>
                    <a:lnTo>
                      <a:pt x="320" y="119"/>
                    </a:lnTo>
                    <a:lnTo>
                      <a:pt x="335" y="124"/>
                    </a:lnTo>
                    <a:lnTo>
                      <a:pt x="330" y="151"/>
                    </a:lnTo>
                    <a:lnTo>
                      <a:pt x="344" y="163"/>
                    </a:lnTo>
                    <a:lnTo>
                      <a:pt x="358" y="162"/>
                    </a:lnTo>
                    <a:lnTo>
                      <a:pt x="388" y="125"/>
                    </a:lnTo>
                    <a:lnTo>
                      <a:pt x="416" y="129"/>
                    </a:lnTo>
                    <a:lnTo>
                      <a:pt x="412" y="90"/>
                    </a:lnTo>
                    <a:lnTo>
                      <a:pt x="433" y="94"/>
                    </a:lnTo>
                    <a:lnTo>
                      <a:pt x="451" y="79"/>
                    </a:lnTo>
                    <a:lnTo>
                      <a:pt x="435" y="54"/>
                    </a:lnTo>
                    <a:lnTo>
                      <a:pt x="441" y="47"/>
                    </a:lnTo>
                    <a:lnTo>
                      <a:pt x="476" y="56"/>
                    </a:lnTo>
                    <a:lnTo>
                      <a:pt x="470" y="64"/>
                    </a:lnTo>
                    <a:lnTo>
                      <a:pt x="486" y="96"/>
                    </a:lnTo>
                    <a:lnTo>
                      <a:pt x="549" y="198"/>
                    </a:lnTo>
                    <a:lnTo>
                      <a:pt x="543" y="211"/>
                    </a:lnTo>
                    <a:lnTo>
                      <a:pt x="558" y="224"/>
                    </a:lnTo>
                    <a:lnTo>
                      <a:pt x="568" y="257"/>
                    </a:lnTo>
                    <a:lnTo>
                      <a:pt x="563" y="277"/>
                    </a:lnTo>
                    <a:lnTo>
                      <a:pt x="571" y="289"/>
                    </a:lnTo>
                    <a:lnTo>
                      <a:pt x="607" y="314"/>
                    </a:lnTo>
                    <a:lnTo>
                      <a:pt x="640" y="310"/>
                    </a:lnTo>
                    <a:lnTo>
                      <a:pt x="677" y="354"/>
                    </a:lnTo>
                    <a:lnTo>
                      <a:pt x="731" y="348"/>
                    </a:lnTo>
                    <a:lnTo>
                      <a:pt x="774" y="384"/>
                    </a:lnTo>
                    <a:lnTo>
                      <a:pt x="776" y="404"/>
                    </a:lnTo>
                    <a:lnTo>
                      <a:pt x="762" y="460"/>
                    </a:lnTo>
                    <a:lnTo>
                      <a:pt x="769" y="539"/>
                    </a:lnTo>
                    <a:lnTo>
                      <a:pt x="743" y="549"/>
                    </a:lnTo>
                    <a:lnTo>
                      <a:pt x="725" y="571"/>
                    </a:lnTo>
                    <a:lnTo>
                      <a:pt x="698" y="579"/>
                    </a:lnTo>
                    <a:lnTo>
                      <a:pt x="703" y="627"/>
                    </a:lnTo>
                    <a:lnTo>
                      <a:pt x="693" y="668"/>
                    </a:lnTo>
                    <a:lnTo>
                      <a:pt x="714" y="679"/>
                    </a:lnTo>
                    <a:lnTo>
                      <a:pt x="755" y="682"/>
                    </a:lnTo>
                    <a:lnTo>
                      <a:pt x="772" y="721"/>
                    </a:lnTo>
                    <a:lnTo>
                      <a:pt x="805" y="718"/>
                    </a:lnTo>
                    <a:lnTo>
                      <a:pt x="863" y="685"/>
                    </a:lnTo>
                    <a:lnTo>
                      <a:pt x="893" y="709"/>
                    </a:lnTo>
                    <a:lnTo>
                      <a:pt x="919" y="713"/>
                    </a:lnTo>
                    <a:lnTo>
                      <a:pt x="930" y="692"/>
                    </a:lnTo>
                    <a:lnTo>
                      <a:pt x="944" y="691"/>
                    </a:lnTo>
                    <a:lnTo>
                      <a:pt x="959" y="703"/>
                    </a:lnTo>
                    <a:lnTo>
                      <a:pt x="985" y="701"/>
                    </a:lnTo>
                    <a:lnTo>
                      <a:pt x="985" y="707"/>
                    </a:lnTo>
                    <a:lnTo>
                      <a:pt x="981" y="728"/>
                    </a:lnTo>
                    <a:lnTo>
                      <a:pt x="1001" y="733"/>
                    </a:lnTo>
                    <a:lnTo>
                      <a:pt x="1045" y="702"/>
                    </a:lnTo>
                    <a:lnTo>
                      <a:pt x="1072" y="700"/>
                    </a:lnTo>
                    <a:lnTo>
                      <a:pt x="1071" y="680"/>
                    </a:lnTo>
                    <a:lnTo>
                      <a:pt x="1089" y="657"/>
                    </a:lnTo>
                    <a:lnTo>
                      <a:pt x="1092" y="624"/>
                    </a:lnTo>
                    <a:lnTo>
                      <a:pt x="1107" y="569"/>
                    </a:lnTo>
                    <a:lnTo>
                      <a:pt x="1148" y="572"/>
                    </a:lnTo>
                    <a:lnTo>
                      <a:pt x="1184" y="602"/>
                    </a:lnTo>
                    <a:lnTo>
                      <a:pt x="1210" y="593"/>
                    </a:lnTo>
                    <a:lnTo>
                      <a:pt x="1228" y="571"/>
                    </a:lnTo>
                    <a:lnTo>
                      <a:pt x="1244" y="596"/>
                    </a:lnTo>
                    <a:lnTo>
                      <a:pt x="1271" y="600"/>
                    </a:lnTo>
                    <a:lnTo>
                      <a:pt x="1287" y="558"/>
                    </a:lnTo>
                    <a:lnTo>
                      <a:pt x="1327" y="555"/>
                    </a:lnTo>
                    <a:lnTo>
                      <a:pt x="1344" y="587"/>
                    </a:lnTo>
                    <a:lnTo>
                      <a:pt x="1324" y="595"/>
                    </a:lnTo>
                    <a:lnTo>
                      <a:pt x="1326" y="609"/>
                    </a:lnTo>
                    <a:lnTo>
                      <a:pt x="1368" y="638"/>
                    </a:lnTo>
                    <a:lnTo>
                      <a:pt x="1356" y="646"/>
                    </a:lnTo>
                    <a:lnTo>
                      <a:pt x="1364" y="658"/>
                    </a:lnTo>
                    <a:lnTo>
                      <a:pt x="1359" y="680"/>
                    </a:lnTo>
                    <a:lnTo>
                      <a:pt x="1361" y="693"/>
                    </a:lnTo>
                    <a:lnTo>
                      <a:pt x="1382" y="704"/>
                    </a:lnTo>
                    <a:lnTo>
                      <a:pt x="1408" y="702"/>
                    </a:lnTo>
                    <a:lnTo>
                      <a:pt x="1459" y="529"/>
                    </a:lnTo>
                    <a:lnTo>
                      <a:pt x="1462" y="489"/>
                    </a:lnTo>
                    <a:lnTo>
                      <a:pt x="1484" y="440"/>
                    </a:lnTo>
                    <a:lnTo>
                      <a:pt x="1486" y="393"/>
                    </a:lnTo>
                    <a:lnTo>
                      <a:pt x="1519" y="309"/>
                    </a:lnTo>
                    <a:lnTo>
                      <a:pt x="1534" y="321"/>
                    </a:lnTo>
                    <a:lnTo>
                      <a:pt x="1553" y="306"/>
                    </a:lnTo>
                    <a:lnTo>
                      <a:pt x="1573" y="310"/>
                    </a:lnTo>
                    <a:lnTo>
                      <a:pt x="1595" y="328"/>
                    </a:lnTo>
                    <a:lnTo>
                      <a:pt x="1622" y="340"/>
                    </a:lnTo>
                    <a:lnTo>
                      <a:pt x="1649" y="324"/>
                    </a:lnTo>
                    <a:lnTo>
                      <a:pt x="1662" y="329"/>
                    </a:lnTo>
                    <a:lnTo>
                      <a:pt x="1680" y="314"/>
                    </a:lnTo>
                    <a:lnTo>
                      <a:pt x="1700" y="313"/>
                    </a:lnTo>
                    <a:lnTo>
                      <a:pt x="1707" y="305"/>
                    </a:lnTo>
                    <a:lnTo>
                      <a:pt x="1728" y="317"/>
                    </a:lnTo>
                    <a:lnTo>
                      <a:pt x="1745" y="348"/>
                    </a:lnTo>
                    <a:lnTo>
                      <a:pt x="1760" y="367"/>
                    </a:lnTo>
                    <a:lnTo>
                      <a:pt x="1788" y="378"/>
                    </a:lnTo>
                    <a:lnTo>
                      <a:pt x="1822" y="381"/>
                    </a:lnTo>
                    <a:lnTo>
                      <a:pt x="1829" y="394"/>
                    </a:lnTo>
                    <a:lnTo>
                      <a:pt x="1825" y="421"/>
                    </a:lnTo>
                    <a:lnTo>
                      <a:pt x="1868" y="451"/>
                    </a:lnTo>
                    <a:lnTo>
                      <a:pt x="1878" y="483"/>
                    </a:lnTo>
                    <a:lnTo>
                      <a:pt x="1902" y="521"/>
                    </a:lnTo>
                    <a:lnTo>
                      <a:pt x="1914" y="500"/>
                    </a:lnTo>
                    <a:lnTo>
                      <a:pt x="1928" y="519"/>
                    </a:lnTo>
                    <a:lnTo>
                      <a:pt x="1948" y="525"/>
                    </a:lnTo>
                    <a:lnTo>
                      <a:pt x="1946" y="565"/>
                    </a:lnTo>
                    <a:lnTo>
                      <a:pt x="1967" y="583"/>
                    </a:lnTo>
                    <a:lnTo>
                      <a:pt x="2007" y="572"/>
                    </a:lnTo>
                    <a:lnTo>
                      <a:pt x="2051" y="541"/>
                    </a:lnTo>
                    <a:lnTo>
                      <a:pt x="2069" y="513"/>
                    </a:lnTo>
                    <a:lnTo>
                      <a:pt x="2088" y="498"/>
                    </a:lnTo>
                    <a:lnTo>
                      <a:pt x="2102" y="510"/>
                    </a:lnTo>
                    <a:lnTo>
                      <a:pt x="2145" y="533"/>
                    </a:lnTo>
                    <a:lnTo>
                      <a:pt x="2161" y="578"/>
                    </a:lnTo>
                    <a:lnTo>
                      <a:pt x="2275" y="568"/>
                    </a:lnTo>
                    <a:lnTo>
                      <a:pt x="2307" y="545"/>
                    </a:lnTo>
                    <a:lnTo>
                      <a:pt x="2420" y="393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7" name="Freeform 532">
                <a:extLst>
                  <a:ext uri="{FF2B5EF4-FFF2-40B4-BE49-F238E27FC236}">
                    <a16:creationId xmlns:a16="http://schemas.microsoft.com/office/drawing/2014/main" id="{49EC6993-38AB-833C-C5AC-49947F7D28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5" y="2355"/>
                <a:ext cx="712" cy="272"/>
              </a:xfrm>
              <a:custGeom>
                <a:avLst/>
                <a:gdLst>
                  <a:gd name="T0" fmla="*/ 2115 w 2136"/>
                  <a:gd name="T1" fmla="*/ 796 h 817"/>
                  <a:gd name="T2" fmla="*/ 2015 w 2136"/>
                  <a:gd name="T3" fmla="*/ 725 h 817"/>
                  <a:gd name="T4" fmla="*/ 1960 w 2136"/>
                  <a:gd name="T5" fmla="*/ 791 h 817"/>
                  <a:gd name="T6" fmla="*/ 1927 w 2136"/>
                  <a:gd name="T7" fmla="*/ 726 h 817"/>
                  <a:gd name="T8" fmla="*/ 1844 w 2136"/>
                  <a:gd name="T9" fmla="*/ 761 h 817"/>
                  <a:gd name="T10" fmla="*/ 1758 w 2136"/>
                  <a:gd name="T11" fmla="*/ 776 h 817"/>
                  <a:gd name="T12" fmla="*/ 1707 w 2136"/>
                  <a:gd name="T13" fmla="*/ 740 h 817"/>
                  <a:gd name="T14" fmla="*/ 1639 w 2136"/>
                  <a:gd name="T15" fmla="*/ 733 h 817"/>
                  <a:gd name="T16" fmla="*/ 1653 w 2136"/>
                  <a:gd name="T17" fmla="*/ 658 h 817"/>
                  <a:gd name="T18" fmla="*/ 1593 w 2136"/>
                  <a:gd name="T19" fmla="*/ 597 h 817"/>
                  <a:gd name="T20" fmla="*/ 1556 w 2136"/>
                  <a:gd name="T21" fmla="*/ 480 h 817"/>
                  <a:gd name="T22" fmla="*/ 1507 w 2136"/>
                  <a:gd name="T23" fmla="*/ 383 h 817"/>
                  <a:gd name="T24" fmla="*/ 1479 w 2136"/>
                  <a:gd name="T25" fmla="*/ 305 h 817"/>
                  <a:gd name="T26" fmla="*/ 1459 w 2136"/>
                  <a:gd name="T27" fmla="*/ 233 h 817"/>
                  <a:gd name="T28" fmla="*/ 1396 w 2136"/>
                  <a:gd name="T29" fmla="*/ 199 h 817"/>
                  <a:gd name="T30" fmla="*/ 1317 w 2136"/>
                  <a:gd name="T31" fmla="*/ 145 h 817"/>
                  <a:gd name="T32" fmla="*/ 1261 w 2136"/>
                  <a:gd name="T33" fmla="*/ 117 h 817"/>
                  <a:gd name="T34" fmla="*/ 1192 w 2136"/>
                  <a:gd name="T35" fmla="*/ 177 h 817"/>
                  <a:gd name="T36" fmla="*/ 1110 w 2136"/>
                  <a:gd name="T37" fmla="*/ 92 h 817"/>
                  <a:gd name="T38" fmla="*/ 1069 w 2136"/>
                  <a:gd name="T39" fmla="*/ 7 h 817"/>
                  <a:gd name="T40" fmla="*/ 1000 w 2136"/>
                  <a:gd name="T41" fmla="*/ 61 h 817"/>
                  <a:gd name="T42" fmla="*/ 955 w 2136"/>
                  <a:gd name="T43" fmla="*/ 85 h 817"/>
                  <a:gd name="T44" fmla="*/ 905 w 2136"/>
                  <a:gd name="T45" fmla="*/ 123 h 817"/>
                  <a:gd name="T46" fmla="*/ 849 w 2136"/>
                  <a:gd name="T47" fmla="*/ 169 h 817"/>
                  <a:gd name="T48" fmla="*/ 803 w 2136"/>
                  <a:gd name="T49" fmla="*/ 254 h 817"/>
                  <a:gd name="T50" fmla="*/ 782 w 2136"/>
                  <a:gd name="T51" fmla="*/ 310 h 817"/>
                  <a:gd name="T52" fmla="*/ 717 w 2136"/>
                  <a:gd name="T53" fmla="*/ 329 h 817"/>
                  <a:gd name="T54" fmla="*/ 695 w 2136"/>
                  <a:gd name="T55" fmla="*/ 251 h 817"/>
                  <a:gd name="T56" fmla="*/ 706 w 2136"/>
                  <a:gd name="T57" fmla="*/ 216 h 817"/>
                  <a:gd name="T58" fmla="*/ 652 w 2136"/>
                  <a:gd name="T59" fmla="*/ 147 h 817"/>
                  <a:gd name="T60" fmla="*/ 577 w 2136"/>
                  <a:gd name="T61" fmla="*/ 140 h 817"/>
                  <a:gd name="T62" fmla="*/ 526 w 2136"/>
                  <a:gd name="T63" fmla="*/ 85 h 817"/>
                  <a:gd name="T64" fmla="*/ 482 w 2136"/>
                  <a:gd name="T65" fmla="*/ 122 h 817"/>
                  <a:gd name="T66" fmla="*/ 437 w 2136"/>
                  <a:gd name="T67" fmla="*/ 214 h 817"/>
                  <a:gd name="T68" fmla="*/ 404 w 2136"/>
                  <a:gd name="T69" fmla="*/ 297 h 817"/>
                  <a:gd name="T70" fmla="*/ 318 w 2136"/>
                  <a:gd name="T71" fmla="*/ 379 h 817"/>
                  <a:gd name="T72" fmla="*/ 238 w 2136"/>
                  <a:gd name="T73" fmla="*/ 387 h 817"/>
                  <a:gd name="T74" fmla="*/ 175 w 2136"/>
                  <a:gd name="T75" fmla="*/ 359 h 817"/>
                  <a:gd name="T76" fmla="*/ 120 w 2136"/>
                  <a:gd name="T77" fmla="*/ 411 h 817"/>
                  <a:gd name="T78" fmla="*/ 86 w 2136"/>
                  <a:gd name="T79" fmla="*/ 340 h 817"/>
                  <a:gd name="T80" fmla="*/ 67 w 2136"/>
                  <a:gd name="T81" fmla="*/ 281 h 817"/>
                  <a:gd name="T82" fmla="*/ 79 w 2136"/>
                  <a:gd name="T83" fmla="*/ 194 h 817"/>
                  <a:gd name="T84" fmla="*/ 34 w 2136"/>
                  <a:gd name="T85" fmla="*/ 70 h 817"/>
                  <a:gd name="T86" fmla="*/ 0 w 2136"/>
                  <a:gd name="T87" fmla="*/ 0 h 8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136" h="817">
                    <a:moveTo>
                      <a:pt x="2136" y="808"/>
                    </a:moveTo>
                    <a:lnTo>
                      <a:pt x="2128" y="789"/>
                    </a:lnTo>
                    <a:lnTo>
                      <a:pt x="2115" y="796"/>
                    </a:lnTo>
                    <a:lnTo>
                      <a:pt x="2066" y="768"/>
                    </a:lnTo>
                    <a:lnTo>
                      <a:pt x="2051" y="749"/>
                    </a:lnTo>
                    <a:lnTo>
                      <a:pt x="2015" y="725"/>
                    </a:lnTo>
                    <a:lnTo>
                      <a:pt x="1975" y="729"/>
                    </a:lnTo>
                    <a:lnTo>
                      <a:pt x="1973" y="782"/>
                    </a:lnTo>
                    <a:lnTo>
                      <a:pt x="1960" y="791"/>
                    </a:lnTo>
                    <a:lnTo>
                      <a:pt x="1926" y="780"/>
                    </a:lnTo>
                    <a:lnTo>
                      <a:pt x="1928" y="740"/>
                    </a:lnTo>
                    <a:lnTo>
                      <a:pt x="1927" y="726"/>
                    </a:lnTo>
                    <a:lnTo>
                      <a:pt x="1875" y="732"/>
                    </a:lnTo>
                    <a:lnTo>
                      <a:pt x="1863" y="753"/>
                    </a:lnTo>
                    <a:lnTo>
                      <a:pt x="1844" y="761"/>
                    </a:lnTo>
                    <a:lnTo>
                      <a:pt x="1834" y="796"/>
                    </a:lnTo>
                    <a:lnTo>
                      <a:pt x="1816" y="817"/>
                    </a:lnTo>
                    <a:lnTo>
                      <a:pt x="1758" y="776"/>
                    </a:lnTo>
                    <a:lnTo>
                      <a:pt x="1750" y="763"/>
                    </a:lnTo>
                    <a:lnTo>
                      <a:pt x="1723" y="759"/>
                    </a:lnTo>
                    <a:lnTo>
                      <a:pt x="1707" y="740"/>
                    </a:lnTo>
                    <a:lnTo>
                      <a:pt x="1642" y="753"/>
                    </a:lnTo>
                    <a:lnTo>
                      <a:pt x="1634" y="747"/>
                    </a:lnTo>
                    <a:lnTo>
                      <a:pt x="1639" y="733"/>
                    </a:lnTo>
                    <a:lnTo>
                      <a:pt x="1644" y="706"/>
                    </a:lnTo>
                    <a:lnTo>
                      <a:pt x="1634" y="674"/>
                    </a:lnTo>
                    <a:lnTo>
                      <a:pt x="1653" y="658"/>
                    </a:lnTo>
                    <a:lnTo>
                      <a:pt x="1631" y="640"/>
                    </a:lnTo>
                    <a:lnTo>
                      <a:pt x="1629" y="614"/>
                    </a:lnTo>
                    <a:lnTo>
                      <a:pt x="1593" y="597"/>
                    </a:lnTo>
                    <a:lnTo>
                      <a:pt x="1585" y="577"/>
                    </a:lnTo>
                    <a:lnTo>
                      <a:pt x="1581" y="538"/>
                    </a:lnTo>
                    <a:lnTo>
                      <a:pt x="1556" y="480"/>
                    </a:lnTo>
                    <a:lnTo>
                      <a:pt x="1528" y="462"/>
                    </a:lnTo>
                    <a:lnTo>
                      <a:pt x="1510" y="416"/>
                    </a:lnTo>
                    <a:lnTo>
                      <a:pt x="1507" y="383"/>
                    </a:lnTo>
                    <a:lnTo>
                      <a:pt x="1490" y="345"/>
                    </a:lnTo>
                    <a:lnTo>
                      <a:pt x="1494" y="324"/>
                    </a:lnTo>
                    <a:lnTo>
                      <a:pt x="1479" y="305"/>
                    </a:lnTo>
                    <a:lnTo>
                      <a:pt x="1490" y="277"/>
                    </a:lnTo>
                    <a:lnTo>
                      <a:pt x="1455" y="260"/>
                    </a:lnTo>
                    <a:lnTo>
                      <a:pt x="1459" y="233"/>
                    </a:lnTo>
                    <a:lnTo>
                      <a:pt x="1433" y="242"/>
                    </a:lnTo>
                    <a:lnTo>
                      <a:pt x="1424" y="223"/>
                    </a:lnTo>
                    <a:lnTo>
                      <a:pt x="1396" y="199"/>
                    </a:lnTo>
                    <a:lnTo>
                      <a:pt x="1379" y="166"/>
                    </a:lnTo>
                    <a:lnTo>
                      <a:pt x="1313" y="173"/>
                    </a:lnTo>
                    <a:lnTo>
                      <a:pt x="1317" y="145"/>
                    </a:lnTo>
                    <a:lnTo>
                      <a:pt x="1301" y="120"/>
                    </a:lnTo>
                    <a:lnTo>
                      <a:pt x="1287" y="115"/>
                    </a:lnTo>
                    <a:lnTo>
                      <a:pt x="1261" y="117"/>
                    </a:lnTo>
                    <a:lnTo>
                      <a:pt x="1252" y="172"/>
                    </a:lnTo>
                    <a:lnTo>
                      <a:pt x="1238" y="166"/>
                    </a:lnTo>
                    <a:lnTo>
                      <a:pt x="1192" y="177"/>
                    </a:lnTo>
                    <a:lnTo>
                      <a:pt x="1160" y="194"/>
                    </a:lnTo>
                    <a:lnTo>
                      <a:pt x="1145" y="175"/>
                    </a:lnTo>
                    <a:lnTo>
                      <a:pt x="1110" y="92"/>
                    </a:lnTo>
                    <a:lnTo>
                      <a:pt x="1106" y="38"/>
                    </a:lnTo>
                    <a:lnTo>
                      <a:pt x="1077" y="27"/>
                    </a:lnTo>
                    <a:lnTo>
                      <a:pt x="1069" y="7"/>
                    </a:lnTo>
                    <a:lnTo>
                      <a:pt x="1063" y="8"/>
                    </a:lnTo>
                    <a:lnTo>
                      <a:pt x="1057" y="29"/>
                    </a:lnTo>
                    <a:lnTo>
                      <a:pt x="1000" y="61"/>
                    </a:lnTo>
                    <a:lnTo>
                      <a:pt x="972" y="50"/>
                    </a:lnTo>
                    <a:lnTo>
                      <a:pt x="968" y="70"/>
                    </a:lnTo>
                    <a:lnTo>
                      <a:pt x="955" y="85"/>
                    </a:lnTo>
                    <a:lnTo>
                      <a:pt x="958" y="112"/>
                    </a:lnTo>
                    <a:lnTo>
                      <a:pt x="926" y="135"/>
                    </a:lnTo>
                    <a:lnTo>
                      <a:pt x="905" y="123"/>
                    </a:lnTo>
                    <a:lnTo>
                      <a:pt x="882" y="92"/>
                    </a:lnTo>
                    <a:lnTo>
                      <a:pt x="857" y="107"/>
                    </a:lnTo>
                    <a:lnTo>
                      <a:pt x="849" y="169"/>
                    </a:lnTo>
                    <a:lnTo>
                      <a:pt x="829" y="171"/>
                    </a:lnTo>
                    <a:lnTo>
                      <a:pt x="813" y="205"/>
                    </a:lnTo>
                    <a:lnTo>
                      <a:pt x="803" y="254"/>
                    </a:lnTo>
                    <a:lnTo>
                      <a:pt x="793" y="281"/>
                    </a:lnTo>
                    <a:lnTo>
                      <a:pt x="801" y="301"/>
                    </a:lnTo>
                    <a:lnTo>
                      <a:pt x="782" y="310"/>
                    </a:lnTo>
                    <a:lnTo>
                      <a:pt x="755" y="386"/>
                    </a:lnTo>
                    <a:lnTo>
                      <a:pt x="733" y="368"/>
                    </a:lnTo>
                    <a:lnTo>
                      <a:pt x="717" y="329"/>
                    </a:lnTo>
                    <a:lnTo>
                      <a:pt x="706" y="290"/>
                    </a:lnTo>
                    <a:lnTo>
                      <a:pt x="710" y="269"/>
                    </a:lnTo>
                    <a:lnTo>
                      <a:pt x="695" y="251"/>
                    </a:lnTo>
                    <a:lnTo>
                      <a:pt x="709" y="249"/>
                    </a:lnTo>
                    <a:lnTo>
                      <a:pt x="714" y="235"/>
                    </a:lnTo>
                    <a:lnTo>
                      <a:pt x="706" y="216"/>
                    </a:lnTo>
                    <a:lnTo>
                      <a:pt x="686" y="224"/>
                    </a:lnTo>
                    <a:lnTo>
                      <a:pt x="671" y="212"/>
                    </a:lnTo>
                    <a:lnTo>
                      <a:pt x="652" y="147"/>
                    </a:lnTo>
                    <a:lnTo>
                      <a:pt x="650" y="127"/>
                    </a:lnTo>
                    <a:lnTo>
                      <a:pt x="610" y="124"/>
                    </a:lnTo>
                    <a:lnTo>
                      <a:pt x="577" y="140"/>
                    </a:lnTo>
                    <a:lnTo>
                      <a:pt x="578" y="74"/>
                    </a:lnTo>
                    <a:lnTo>
                      <a:pt x="549" y="49"/>
                    </a:lnTo>
                    <a:lnTo>
                      <a:pt x="526" y="85"/>
                    </a:lnTo>
                    <a:lnTo>
                      <a:pt x="512" y="86"/>
                    </a:lnTo>
                    <a:lnTo>
                      <a:pt x="499" y="94"/>
                    </a:lnTo>
                    <a:lnTo>
                      <a:pt x="482" y="122"/>
                    </a:lnTo>
                    <a:lnTo>
                      <a:pt x="462" y="131"/>
                    </a:lnTo>
                    <a:lnTo>
                      <a:pt x="445" y="159"/>
                    </a:lnTo>
                    <a:lnTo>
                      <a:pt x="437" y="214"/>
                    </a:lnTo>
                    <a:lnTo>
                      <a:pt x="412" y="230"/>
                    </a:lnTo>
                    <a:lnTo>
                      <a:pt x="401" y="257"/>
                    </a:lnTo>
                    <a:lnTo>
                      <a:pt x="404" y="297"/>
                    </a:lnTo>
                    <a:lnTo>
                      <a:pt x="355" y="336"/>
                    </a:lnTo>
                    <a:lnTo>
                      <a:pt x="344" y="377"/>
                    </a:lnTo>
                    <a:lnTo>
                      <a:pt x="318" y="379"/>
                    </a:lnTo>
                    <a:lnTo>
                      <a:pt x="299" y="388"/>
                    </a:lnTo>
                    <a:lnTo>
                      <a:pt x="258" y="378"/>
                    </a:lnTo>
                    <a:lnTo>
                      <a:pt x="238" y="387"/>
                    </a:lnTo>
                    <a:lnTo>
                      <a:pt x="224" y="382"/>
                    </a:lnTo>
                    <a:lnTo>
                      <a:pt x="216" y="355"/>
                    </a:lnTo>
                    <a:lnTo>
                      <a:pt x="175" y="359"/>
                    </a:lnTo>
                    <a:lnTo>
                      <a:pt x="123" y="377"/>
                    </a:lnTo>
                    <a:lnTo>
                      <a:pt x="117" y="391"/>
                    </a:lnTo>
                    <a:lnTo>
                      <a:pt x="120" y="411"/>
                    </a:lnTo>
                    <a:lnTo>
                      <a:pt x="113" y="418"/>
                    </a:lnTo>
                    <a:lnTo>
                      <a:pt x="84" y="388"/>
                    </a:lnTo>
                    <a:lnTo>
                      <a:pt x="86" y="340"/>
                    </a:lnTo>
                    <a:lnTo>
                      <a:pt x="71" y="321"/>
                    </a:lnTo>
                    <a:lnTo>
                      <a:pt x="57" y="316"/>
                    </a:lnTo>
                    <a:lnTo>
                      <a:pt x="67" y="281"/>
                    </a:lnTo>
                    <a:lnTo>
                      <a:pt x="70" y="241"/>
                    </a:lnTo>
                    <a:lnTo>
                      <a:pt x="83" y="227"/>
                    </a:lnTo>
                    <a:lnTo>
                      <a:pt x="79" y="194"/>
                    </a:lnTo>
                    <a:lnTo>
                      <a:pt x="17" y="105"/>
                    </a:lnTo>
                    <a:lnTo>
                      <a:pt x="15" y="85"/>
                    </a:lnTo>
                    <a:lnTo>
                      <a:pt x="34" y="70"/>
                    </a:lnTo>
                    <a:lnTo>
                      <a:pt x="12" y="45"/>
                    </a:lnTo>
                    <a:lnTo>
                      <a:pt x="10" y="25"/>
                    </a:lnTo>
                    <a:lnTo>
                      <a:pt x="0" y="0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8" name="Freeform 533">
                <a:extLst>
                  <a:ext uri="{FF2B5EF4-FFF2-40B4-BE49-F238E27FC236}">
                    <a16:creationId xmlns:a16="http://schemas.microsoft.com/office/drawing/2014/main" id="{23F20742-568F-2D93-103C-D765ECC866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7" y="2279"/>
                <a:ext cx="533" cy="397"/>
              </a:xfrm>
              <a:custGeom>
                <a:avLst/>
                <a:gdLst>
                  <a:gd name="T0" fmla="*/ 1582 w 1597"/>
                  <a:gd name="T1" fmla="*/ 4 h 1192"/>
                  <a:gd name="T2" fmla="*/ 1532 w 1597"/>
                  <a:gd name="T3" fmla="*/ 28 h 1192"/>
                  <a:gd name="T4" fmla="*/ 1479 w 1597"/>
                  <a:gd name="T5" fmla="*/ 40 h 1192"/>
                  <a:gd name="T6" fmla="*/ 1456 w 1597"/>
                  <a:gd name="T7" fmla="*/ 83 h 1192"/>
                  <a:gd name="T8" fmla="*/ 1384 w 1597"/>
                  <a:gd name="T9" fmla="*/ 36 h 1192"/>
                  <a:gd name="T10" fmla="*/ 1323 w 1597"/>
                  <a:gd name="T11" fmla="*/ 21 h 1192"/>
                  <a:gd name="T12" fmla="*/ 1277 w 1597"/>
                  <a:gd name="T13" fmla="*/ 33 h 1192"/>
                  <a:gd name="T14" fmla="*/ 1268 w 1597"/>
                  <a:gd name="T15" fmla="*/ 80 h 1192"/>
                  <a:gd name="T16" fmla="*/ 1296 w 1597"/>
                  <a:gd name="T17" fmla="*/ 158 h 1192"/>
                  <a:gd name="T18" fmla="*/ 1348 w 1597"/>
                  <a:gd name="T19" fmla="*/ 153 h 1192"/>
                  <a:gd name="T20" fmla="*/ 1381 w 1597"/>
                  <a:gd name="T21" fmla="*/ 217 h 1192"/>
                  <a:gd name="T22" fmla="*/ 1364 w 1597"/>
                  <a:gd name="T23" fmla="*/ 319 h 1192"/>
                  <a:gd name="T24" fmla="*/ 1297 w 1597"/>
                  <a:gd name="T25" fmla="*/ 319 h 1192"/>
                  <a:gd name="T26" fmla="*/ 1147 w 1597"/>
                  <a:gd name="T27" fmla="*/ 367 h 1192"/>
                  <a:gd name="T28" fmla="*/ 1099 w 1597"/>
                  <a:gd name="T29" fmla="*/ 364 h 1192"/>
                  <a:gd name="T30" fmla="*/ 1084 w 1597"/>
                  <a:gd name="T31" fmla="*/ 412 h 1192"/>
                  <a:gd name="T32" fmla="*/ 1008 w 1597"/>
                  <a:gd name="T33" fmla="*/ 453 h 1192"/>
                  <a:gd name="T34" fmla="*/ 938 w 1597"/>
                  <a:gd name="T35" fmla="*/ 507 h 1192"/>
                  <a:gd name="T36" fmla="*/ 960 w 1597"/>
                  <a:gd name="T37" fmla="*/ 525 h 1192"/>
                  <a:gd name="T38" fmla="*/ 903 w 1597"/>
                  <a:gd name="T39" fmla="*/ 564 h 1192"/>
                  <a:gd name="T40" fmla="*/ 810 w 1597"/>
                  <a:gd name="T41" fmla="*/ 579 h 1192"/>
                  <a:gd name="T42" fmla="*/ 781 w 1597"/>
                  <a:gd name="T43" fmla="*/ 696 h 1192"/>
                  <a:gd name="T44" fmla="*/ 807 w 1597"/>
                  <a:gd name="T45" fmla="*/ 754 h 1192"/>
                  <a:gd name="T46" fmla="*/ 783 w 1597"/>
                  <a:gd name="T47" fmla="*/ 783 h 1192"/>
                  <a:gd name="T48" fmla="*/ 670 w 1597"/>
                  <a:gd name="T49" fmla="*/ 800 h 1192"/>
                  <a:gd name="T50" fmla="*/ 681 w 1597"/>
                  <a:gd name="T51" fmla="*/ 839 h 1192"/>
                  <a:gd name="T52" fmla="*/ 641 w 1597"/>
                  <a:gd name="T53" fmla="*/ 844 h 1192"/>
                  <a:gd name="T54" fmla="*/ 652 w 1597"/>
                  <a:gd name="T55" fmla="*/ 895 h 1192"/>
                  <a:gd name="T56" fmla="*/ 723 w 1597"/>
                  <a:gd name="T57" fmla="*/ 929 h 1192"/>
                  <a:gd name="T58" fmla="*/ 810 w 1597"/>
                  <a:gd name="T59" fmla="*/ 942 h 1192"/>
                  <a:gd name="T60" fmla="*/ 821 w 1597"/>
                  <a:gd name="T61" fmla="*/ 981 h 1192"/>
                  <a:gd name="T62" fmla="*/ 858 w 1597"/>
                  <a:gd name="T63" fmla="*/ 1018 h 1192"/>
                  <a:gd name="T64" fmla="*/ 859 w 1597"/>
                  <a:gd name="T65" fmla="*/ 1098 h 1192"/>
                  <a:gd name="T66" fmla="*/ 835 w 1597"/>
                  <a:gd name="T67" fmla="*/ 1121 h 1192"/>
                  <a:gd name="T68" fmla="*/ 864 w 1597"/>
                  <a:gd name="T69" fmla="*/ 1152 h 1192"/>
                  <a:gd name="T70" fmla="*/ 827 w 1597"/>
                  <a:gd name="T71" fmla="*/ 1121 h 1192"/>
                  <a:gd name="T72" fmla="*/ 786 w 1597"/>
                  <a:gd name="T73" fmla="*/ 1105 h 1192"/>
                  <a:gd name="T74" fmla="*/ 776 w 1597"/>
                  <a:gd name="T75" fmla="*/ 1146 h 1192"/>
                  <a:gd name="T76" fmla="*/ 680 w 1597"/>
                  <a:gd name="T77" fmla="*/ 1188 h 1192"/>
                  <a:gd name="T78" fmla="*/ 622 w 1597"/>
                  <a:gd name="T79" fmla="*/ 1147 h 1192"/>
                  <a:gd name="T80" fmla="*/ 596 w 1597"/>
                  <a:gd name="T81" fmla="*/ 1089 h 1192"/>
                  <a:gd name="T82" fmla="*/ 500 w 1597"/>
                  <a:gd name="T83" fmla="*/ 1064 h 1192"/>
                  <a:gd name="T84" fmla="*/ 469 w 1597"/>
                  <a:gd name="T85" fmla="*/ 1087 h 1192"/>
                  <a:gd name="T86" fmla="*/ 426 w 1597"/>
                  <a:gd name="T87" fmla="*/ 1064 h 1192"/>
                  <a:gd name="T88" fmla="*/ 415 w 1597"/>
                  <a:gd name="T89" fmla="*/ 1019 h 1192"/>
                  <a:gd name="T90" fmla="*/ 432 w 1597"/>
                  <a:gd name="T91" fmla="*/ 976 h 1192"/>
                  <a:gd name="T92" fmla="*/ 361 w 1597"/>
                  <a:gd name="T93" fmla="*/ 1010 h 1192"/>
                  <a:gd name="T94" fmla="*/ 235 w 1597"/>
                  <a:gd name="T95" fmla="*/ 1036 h 1192"/>
                  <a:gd name="T96" fmla="*/ 152 w 1597"/>
                  <a:gd name="T97" fmla="*/ 1077 h 1192"/>
                  <a:gd name="T98" fmla="*/ 134 w 1597"/>
                  <a:gd name="T99" fmla="*/ 1031 h 1192"/>
                  <a:gd name="T100" fmla="*/ 110 w 1597"/>
                  <a:gd name="T101" fmla="*/ 980 h 1192"/>
                  <a:gd name="T102" fmla="*/ 29 w 1597"/>
                  <a:gd name="T103" fmla="*/ 973 h 1192"/>
                  <a:gd name="T104" fmla="*/ 0 w 1597"/>
                  <a:gd name="T105" fmla="*/ 1037 h 1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597" h="1192">
                    <a:moveTo>
                      <a:pt x="1597" y="9"/>
                    </a:moveTo>
                    <a:lnTo>
                      <a:pt x="1582" y="4"/>
                    </a:lnTo>
                    <a:lnTo>
                      <a:pt x="1556" y="0"/>
                    </a:lnTo>
                    <a:lnTo>
                      <a:pt x="1532" y="28"/>
                    </a:lnTo>
                    <a:lnTo>
                      <a:pt x="1497" y="19"/>
                    </a:lnTo>
                    <a:lnTo>
                      <a:pt x="1479" y="40"/>
                    </a:lnTo>
                    <a:lnTo>
                      <a:pt x="1482" y="74"/>
                    </a:lnTo>
                    <a:lnTo>
                      <a:pt x="1456" y="83"/>
                    </a:lnTo>
                    <a:lnTo>
                      <a:pt x="1387" y="70"/>
                    </a:lnTo>
                    <a:lnTo>
                      <a:pt x="1384" y="36"/>
                    </a:lnTo>
                    <a:lnTo>
                      <a:pt x="1362" y="12"/>
                    </a:lnTo>
                    <a:lnTo>
                      <a:pt x="1323" y="21"/>
                    </a:lnTo>
                    <a:lnTo>
                      <a:pt x="1294" y="4"/>
                    </a:lnTo>
                    <a:lnTo>
                      <a:pt x="1277" y="33"/>
                    </a:lnTo>
                    <a:lnTo>
                      <a:pt x="1281" y="73"/>
                    </a:lnTo>
                    <a:lnTo>
                      <a:pt x="1268" y="80"/>
                    </a:lnTo>
                    <a:lnTo>
                      <a:pt x="1260" y="135"/>
                    </a:lnTo>
                    <a:lnTo>
                      <a:pt x="1296" y="158"/>
                    </a:lnTo>
                    <a:lnTo>
                      <a:pt x="1335" y="148"/>
                    </a:lnTo>
                    <a:lnTo>
                      <a:pt x="1348" y="153"/>
                    </a:lnTo>
                    <a:lnTo>
                      <a:pt x="1360" y="206"/>
                    </a:lnTo>
                    <a:lnTo>
                      <a:pt x="1381" y="217"/>
                    </a:lnTo>
                    <a:lnTo>
                      <a:pt x="1384" y="317"/>
                    </a:lnTo>
                    <a:lnTo>
                      <a:pt x="1364" y="319"/>
                    </a:lnTo>
                    <a:lnTo>
                      <a:pt x="1335" y="295"/>
                    </a:lnTo>
                    <a:lnTo>
                      <a:pt x="1297" y="319"/>
                    </a:lnTo>
                    <a:lnTo>
                      <a:pt x="1203" y="314"/>
                    </a:lnTo>
                    <a:lnTo>
                      <a:pt x="1147" y="367"/>
                    </a:lnTo>
                    <a:lnTo>
                      <a:pt x="1112" y="350"/>
                    </a:lnTo>
                    <a:lnTo>
                      <a:pt x="1099" y="364"/>
                    </a:lnTo>
                    <a:lnTo>
                      <a:pt x="1061" y="388"/>
                    </a:lnTo>
                    <a:lnTo>
                      <a:pt x="1084" y="412"/>
                    </a:lnTo>
                    <a:lnTo>
                      <a:pt x="1059" y="435"/>
                    </a:lnTo>
                    <a:lnTo>
                      <a:pt x="1008" y="453"/>
                    </a:lnTo>
                    <a:lnTo>
                      <a:pt x="959" y="444"/>
                    </a:lnTo>
                    <a:lnTo>
                      <a:pt x="938" y="507"/>
                    </a:lnTo>
                    <a:lnTo>
                      <a:pt x="952" y="512"/>
                    </a:lnTo>
                    <a:lnTo>
                      <a:pt x="960" y="525"/>
                    </a:lnTo>
                    <a:lnTo>
                      <a:pt x="930" y="561"/>
                    </a:lnTo>
                    <a:lnTo>
                      <a:pt x="903" y="564"/>
                    </a:lnTo>
                    <a:lnTo>
                      <a:pt x="878" y="580"/>
                    </a:lnTo>
                    <a:lnTo>
                      <a:pt x="810" y="579"/>
                    </a:lnTo>
                    <a:lnTo>
                      <a:pt x="815" y="619"/>
                    </a:lnTo>
                    <a:lnTo>
                      <a:pt x="781" y="696"/>
                    </a:lnTo>
                    <a:lnTo>
                      <a:pt x="825" y="739"/>
                    </a:lnTo>
                    <a:lnTo>
                      <a:pt x="807" y="754"/>
                    </a:lnTo>
                    <a:lnTo>
                      <a:pt x="796" y="775"/>
                    </a:lnTo>
                    <a:lnTo>
                      <a:pt x="783" y="783"/>
                    </a:lnTo>
                    <a:lnTo>
                      <a:pt x="672" y="753"/>
                    </a:lnTo>
                    <a:lnTo>
                      <a:pt x="670" y="800"/>
                    </a:lnTo>
                    <a:lnTo>
                      <a:pt x="693" y="832"/>
                    </a:lnTo>
                    <a:lnTo>
                      <a:pt x="681" y="839"/>
                    </a:lnTo>
                    <a:lnTo>
                      <a:pt x="653" y="835"/>
                    </a:lnTo>
                    <a:lnTo>
                      <a:pt x="641" y="844"/>
                    </a:lnTo>
                    <a:lnTo>
                      <a:pt x="657" y="875"/>
                    </a:lnTo>
                    <a:lnTo>
                      <a:pt x="652" y="895"/>
                    </a:lnTo>
                    <a:lnTo>
                      <a:pt x="695" y="932"/>
                    </a:lnTo>
                    <a:lnTo>
                      <a:pt x="723" y="929"/>
                    </a:lnTo>
                    <a:lnTo>
                      <a:pt x="750" y="941"/>
                    </a:lnTo>
                    <a:lnTo>
                      <a:pt x="810" y="942"/>
                    </a:lnTo>
                    <a:lnTo>
                      <a:pt x="806" y="962"/>
                    </a:lnTo>
                    <a:lnTo>
                      <a:pt x="821" y="981"/>
                    </a:lnTo>
                    <a:lnTo>
                      <a:pt x="823" y="1001"/>
                    </a:lnTo>
                    <a:lnTo>
                      <a:pt x="858" y="1018"/>
                    </a:lnTo>
                    <a:lnTo>
                      <a:pt x="865" y="1090"/>
                    </a:lnTo>
                    <a:lnTo>
                      <a:pt x="859" y="1098"/>
                    </a:lnTo>
                    <a:lnTo>
                      <a:pt x="840" y="1106"/>
                    </a:lnTo>
                    <a:lnTo>
                      <a:pt x="835" y="1121"/>
                    </a:lnTo>
                    <a:lnTo>
                      <a:pt x="862" y="1132"/>
                    </a:lnTo>
                    <a:lnTo>
                      <a:pt x="864" y="1152"/>
                    </a:lnTo>
                    <a:lnTo>
                      <a:pt x="830" y="1147"/>
                    </a:lnTo>
                    <a:lnTo>
                      <a:pt x="827" y="1121"/>
                    </a:lnTo>
                    <a:lnTo>
                      <a:pt x="799" y="1104"/>
                    </a:lnTo>
                    <a:lnTo>
                      <a:pt x="786" y="1105"/>
                    </a:lnTo>
                    <a:lnTo>
                      <a:pt x="767" y="1126"/>
                    </a:lnTo>
                    <a:lnTo>
                      <a:pt x="776" y="1146"/>
                    </a:lnTo>
                    <a:lnTo>
                      <a:pt x="713" y="1192"/>
                    </a:lnTo>
                    <a:lnTo>
                      <a:pt x="680" y="1188"/>
                    </a:lnTo>
                    <a:lnTo>
                      <a:pt x="663" y="1157"/>
                    </a:lnTo>
                    <a:lnTo>
                      <a:pt x="622" y="1147"/>
                    </a:lnTo>
                    <a:lnTo>
                      <a:pt x="617" y="1100"/>
                    </a:lnTo>
                    <a:lnTo>
                      <a:pt x="596" y="1089"/>
                    </a:lnTo>
                    <a:lnTo>
                      <a:pt x="549" y="1086"/>
                    </a:lnTo>
                    <a:lnTo>
                      <a:pt x="500" y="1064"/>
                    </a:lnTo>
                    <a:lnTo>
                      <a:pt x="489" y="1085"/>
                    </a:lnTo>
                    <a:lnTo>
                      <a:pt x="469" y="1087"/>
                    </a:lnTo>
                    <a:lnTo>
                      <a:pt x="426" y="1071"/>
                    </a:lnTo>
                    <a:lnTo>
                      <a:pt x="426" y="1064"/>
                    </a:lnTo>
                    <a:lnTo>
                      <a:pt x="431" y="1038"/>
                    </a:lnTo>
                    <a:lnTo>
                      <a:pt x="415" y="1019"/>
                    </a:lnTo>
                    <a:lnTo>
                      <a:pt x="434" y="997"/>
                    </a:lnTo>
                    <a:lnTo>
                      <a:pt x="432" y="976"/>
                    </a:lnTo>
                    <a:lnTo>
                      <a:pt x="381" y="1008"/>
                    </a:lnTo>
                    <a:lnTo>
                      <a:pt x="361" y="1010"/>
                    </a:lnTo>
                    <a:lnTo>
                      <a:pt x="338" y="985"/>
                    </a:lnTo>
                    <a:lnTo>
                      <a:pt x="235" y="1036"/>
                    </a:lnTo>
                    <a:lnTo>
                      <a:pt x="195" y="1039"/>
                    </a:lnTo>
                    <a:lnTo>
                      <a:pt x="152" y="1077"/>
                    </a:lnTo>
                    <a:lnTo>
                      <a:pt x="145" y="1070"/>
                    </a:lnTo>
                    <a:lnTo>
                      <a:pt x="134" y="1031"/>
                    </a:lnTo>
                    <a:lnTo>
                      <a:pt x="131" y="998"/>
                    </a:lnTo>
                    <a:lnTo>
                      <a:pt x="110" y="980"/>
                    </a:lnTo>
                    <a:lnTo>
                      <a:pt x="88" y="968"/>
                    </a:lnTo>
                    <a:lnTo>
                      <a:pt x="29" y="973"/>
                    </a:lnTo>
                    <a:lnTo>
                      <a:pt x="0" y="963"/>
                    </a:lnTo>
                    <a:lnTo>
                      <a:pt x="0" y="1037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9" name="Freeform 534">
                <a:extLst>
                  <a:ext uri="{FF2B5EF4-FFF2-40B4-BE49-F238E27FC236}">
                    <a16:creationId xmlns:a16="http://schemas.microsoft.com/office/drawing/2014/main" id="{389FE13D-C741-7A40-4115-8991034ADE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8" y="2624"/>
                <a:ext cx="168" cy="312"/>
              </a:xfrm>
              <a:custGeom>
                <a:avLst/>
                <a:gdLst>
                  <a:gd name="T0" fmla="*/ 329 w 505"/>
                  <a:gd name="T1" fmla="*/ 0 h 936"/>
                  <a:gd name="T2" fmla="*/ 354 w 505"/>
                  <a:gd name="T3" fmla="*/ 38 h 936"/>
                  <a:gd name="T4" fmla="*/ 356 w 505"/>
                  <a:gd name="T5" fmla="*/ 58 h 936"/>
                  <a:gd name="T6" fmla="*/ 382 w 505"/>
                  <a:gd name="T7" fmla="*/ 62 h 936"/>
                  <a:gd name="T8" fmla="*/ 393 w 505"/>
                  <a:gd name="T9" fmla="*/ 95 h 936"/>
                  <a:gd name="T10" fmla="*/ 387 w 505"/>
                  <a:gd name="T11" fmla="*/ 182 h 936"/>
                  <a:gd name="T12" fmla="*/ 396 w 505"/>
                  <a:gd name="T13" fmla="*/ 208 h 936"/>
                  <a:gd name="T14" fmla="*/ 429 w 505"/>
                  <a:gd name="T15" fmla="*/ 205 h 936"/>
                  <a:gd name="T16" fmla="*/ 445 w 505"/>
                  <a:gd name="T17" fmla="*/ 231 h 936"/>
                  <a:gd name="T18" fmla="*/ 505 w 505"/>
                  <a:gd name="T19" fmla="*/ 299 h 936"/>
                  <a:gd name="T20" fmla="*/ 500 w 505"/>
                  <a:gd name="T21" fmla="*/ 319 h 936"/>
                  <a:gd name="T22" fmla="*/ 480 w 505"/>
                  <a:gd name="T23" fmla="*/ 321 h 936"/>
                  <a:gd name="T24" fmla="*/ 476 w 505"/>
                  <a:gd name="T25" fmla="*/ 349 h 936"/>
                  <a:gd name="T26" fmla="*/ 420 w 505"/>
                  <a:gd name="T27" fmla="*/ 394 h 936"/>
                  <a:gd name="T28" fmla="*/ 384 w 505"/>
                  <a:gd name="T29" fmla="*/ 437 h 936"/>
                  <a:gd name="T30" fmla="*/ 339 w 505"/>
                  <a:gd name="T31" fmla="*/ 462 h 936"/>
                  <a:gd name="T32" fmla="*/ 355 w 505"/>
                  <a:gd name="T33" fmla="*/ 480 h 936"/>
                  <a:gd name="T34" fmla="*/ 343 w 505"/>
                  <a:gd name="T35" fmla="*/ 502 h 936"/>
                  <a:gd name="T36" fmla="*/ 351 w 505"/>
                  <a:gd name="T37" fmla="*/ 528 h 936"/>
                  <a:gd name="T38" fmla="*/ 347 w 505"/>
                  <a:gd name="T39" fmla="*/ 555 h 936"/>
                  <a:gd name="T40" fmla="*/ 321 w 505"/>
                  <a:gd name="T41" fmla="*/ 625 h 936"/>
                  <a:gd name="T42" fmla="*/ 331 w 505"/>
                  <a:gd name="T43" fmla="*/ 664 h 936"/>
                  <a:gd name="T44" fmla="*/ 304 w 505"/>
                  <a:gd name="T45" fmla="*/ 666 h 936"/>
                  <a:gd name="T46" fmla="*/ 255 w 505"/>
                  <a:gd name="T47" fmla="*/ 651 h 936"/>
                  <a:gd name="T48" fmla="*/ 210 w 505"/>
                  <a:gd name="T49" fmla="*/ 662 h 936"/>
                  <a:gd name="T50" fmla="*/ 206 w 505"/>
                  <a:gd name="T51" fmla="*/ 689 h 936"/>
                  <a:gd name="T52" fmla="*/ 181 w 505"/>
                  <a:gd name="T53" fmla="*/ 705 h 936"/>
                  <a:gd name="T54" fmla="*/ 164 w 505"/>
                  <a:gd name="T55" fmla="*/ 746 h 936"/>
                  <a:gd name="T56" fmla="*/ 178 w 505"/>
                  <a:gd name="T57" fmla="*/ 759 h 936"/>
                  <a:gd name="T58" fmla="*/ 198 w 505"/>
                  <a:gd name="T59" fmla="*/ 757 h 936"/>
                  <a:gd name="T60" fmla="*/ 194 w 505"/>
                  <a:gd name="T61" fmla="*/ 784 h 936"/>
                  <a:gd name="T62" fmla="*/ 162 w 505"/>
                  <a:gd name="T63" fmla="*/ 794 h 936"/>
                  <a:gd name="T64" fmla="*/ 150 w 505"/>
                  <a:gd name="T65" fmla="*/ 815 h 936"/>
                  <a:gd name="T66" fmla="*/ 93 w 505"/>
                  <a:gd name="T67" fmla="*/ 848 h 936"/>
                  <a:gd name="T68" fmla="*/ 72 w 505"/>
                  <a:gd name="T69" fmla="*/ 836 h 936"/>
                  <a:gd name="T70" fmla="*/ 74 w 505"/>
                  <a:gd name="T71" fmla="*/ 856 h 936"/>
                  <a:gd name="T72" fmla="*/ 16 w 505"/>
                  <a:gd name="T73" fmla="*/ 888 h 936"/>
                  <a:gd name="T74" fmla="*/ 0 w 505"/>
                  <a:gd name="T75" fmla="*/ 936 h 9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505" h="936">
                    <a:moveTo>
                      <a:pt x="329" y="0"/>
                    </a:moveTo>
                    <a:lnTo>
                      <a:pt x="354" y="38"/>
                    </a:lnTo>
                    <a:lnTo>
                      <a:pt x="356" y="58"/>
                    </a:lnTo>
                    <a:lnTo>
                      <a:pt x="382" y="62"/>
                    </a:lnTo>
                    <a:lnTo>
                      <a:pt x="393" y="95"/>
                    </a:lnTo>
                    <a:lnTo>
                      <a:pt x="387" y="182"/>
                    </a:lnTo>
                    <a:lnTo>
                      <a:pt x="396" y="208"/>
                    </a:lnTo>
                    <a:lnTo>
                      <a:pt x="429" y="205"/>
                    </a:lnTo>
                    <a:lnTo>
                      <a:pt x="445" y="231"/>
                    </a:lnTo>
                    <a:lnTo>
                      <a:pt x="505" y="299"/>
                    </a:lnTo>
                    <a:lnTo>
                      <a:pt x="500" y="319"/>
                    </a:lnTo>
                    <a:lnTo>
                      <a:pt x="480" y="321"/>
                    </a:lnTo>
                    <a:lnTo>
                      <a:pt x="476" y="349"/>
                    </a:lnTo>
                    <a:lnTo>
                      <a:pt x="420" y="394"/>
                    </a:lnTo>
                    <a:lnTo>
                      <a:pt x="384" y="437"/>
                    </a:lnTo>
                    <a:lnTo>
                      <a:pt x="339" y="462"/>
                    </a:lnTo>
                    <a:lnTo>
                      <a:pt x="355" y="480"/>
                    </a:lnTo>
                    <a:lnTo>
                      <a:pt x="343" y="502"/>
                    </a:lnTo>
                    <a:lnTo>
                      <a:pt x="351" y="528"/>
                    </a:lnTo>
                    <a:lnTo>
                      <a:pt x="347" y="555"/>
                    </a:lnTo>
                    <a:lnTo>
                      <a:pt x="321" y="625"/>
                    </a:lnTo>
                    <a:lnTo>
                      <a:pt x="331" y="664"/>
                    </a:lnTo>
                    <a:lnTo>
                      <a:pt x="304" y="666"/>
                    </a:lnTo>
                    <a:lnTo>
                      <a:pt x="255" y="651"/>
                    </a:lnTo>
                    <a:lnTo>
                      <a:pt x="210" y="662"/>
                    </a:lnTo>
                    <a:lnTo>
                      <a:pt x="206" y="689"/>
                    </a:lnTo>
                    <a:lnTo>
                      <a:pt x="181" y="705"/>
                    </a:lnTo>
                    <a:lnTo>
                      <a:pt x="164" y="746"/>
                    </a:lnTo>
                    <a:lnTo>
                      <a:pt x="178" y="759"/>
                    </a:lnTo>
                    <a:lnTo>
                      <a:pt x="198" y="757"/>
                    </a:lnTo>
                    <a:lnTo>
                      <a:pt x="194" y="784"/>
                    </a:lnTo>
                    <a:lnTo>
                      <a:pt x="162" y="794"/>
                    </a:lnTo>
                    <a:lnTo>
                      <a:pt x="150" y="815"/>
                    </a:lnTo>
                    <a:lnTo>
                      <a:pt x="93" y="848"/>
                    </a:lnTo>
                    <a:lnTo>
                      <a:pt x="72" y="836"/>
                    </a:lnTo>
                    <a:lnTo>
                      <a:pt x="74" y="856"/>
                    </a:lnTo>
                    <a:lnTo>
                      <a:pt x="16" y="888"/>
                    </a:lnTo>
                    <a:lnTo>
                      <a:pt x="0" y="936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0" name="Freeform 535">
                <a:extLst>
                  <a:ext uri="{FF2B5EF4-FFF2-40B4-BE49-F238E27FC236}">
                    <a16:creationId xmlns:a16="http://schemas.microsoft.com/office/drawing/2014/main" id="{2EC5BAA3-AA96-2A7D-0A1D-F92FD57BF8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9" y="2560"/>
                <a:ext cx="55" cy="53"/>
              </a:xfrm>
              <a:custGeom>
                <a:avLst/>
                <a:gdLst>
                  <a:gd name="T0" fmla="*/ 93 w 164"/>
                  <a:gd name="T1" fmla="*/ 5 h 159"/>
                  <a:gd name="T2" fmla="*/ 86 w 164"/>
                  <a:gd name="T3" fmla="*/ 6 h 159"/>
                  <a:gd name="T4" fmla="*/ 79 w 164"/>
                  <a:gd name="T5" fmla="*/ 0 h 159"/>
                  <a:gd name="T6" fmla="*/ 66 w 164"/>
                  <a:gd name="T7" fmla="*/ 14 h 159"/>
                  <a:gd name="T8" fmla="*/ 66 w 164"/>
                  <a:gd name="T9" fmla="*/ 7 h 159"/>
                  <a:gd name="T10" fmla="*/ 34 w 164"/>
                  <a:gd name="T11" fmla="*/ 24 h 159"/>
                  <a:gd name="T12" fmla="*/ 28 w 164"/>
                  <a:gd name="T13" fmla="*/ 38 h 159"/>
                  <a:gd name="T14" fmla="*/ 32 w 164"/>
                  <a:gd name="T15" fmla="*/ 64 h 159"/>
                  <a:gd name="T16" fmla="*/ 18 w 164"/>
                  <a:gd name="T17" fmla="*/ 72 h 159"/>
                  <a:gd name="T18" fmla="*/ 0 w 164"/>
                  <a:gd name="T19" fmla="*/ 94 h 159"/>
                  <a:gd name="T20" fmla="*/ 21 w 164"/>
                  <a:gd name="T21" fmla="*/ 105 h 159"/>
                  <a:gd name="T22" fmla="*/ 9 w 164"/>
                  <a:gd name="T23" fmla="*/ 120 h 159"/>
                  <a:gd name="T24" fmla="*/ 17 w 164"/>
                  <a:gd name="T25" fmla="*/ 133 h 159"/>
                  <a:gd name="T26" fmla="*/ 19 w 164"/>
                  <a:gd name="T27" fmla="*/ 146 h 159"/>
                  <a:gd name="T28" fmla="*/ 44 w 164"/>
                  <a:gd name="T29" fmla="*/ 137 h 159"/>
                  <a:gd name="T30" fmla="*/ 73 w 164"/>
                  <a:gd name="T31" fmla="*/ 147 h 159"/>
                  <a:gd name="T32" fmla="*/ 93 w 164"/>
                  <a:gd name="T33" fmla="*/ 153 h 159"/>
                  <a:gd name="T34" fmla="*/ 100 w 164"/>
                  <a:gd name="T35" fmla="*/ 159 h 159"/>
                  <a:gd name="T36" fmla="*/ 98 w 164"/>
                  <a:gd name="T37" fmla="*/ 131 h 159"/>
                  <a:gd name="T38" fmla="*/ 103 w 164"/>
                  <a:gd name="T39" fmla="*/ 125 h 159"/>
                  <a:gd name="T40" fmla="*/ 117 w 164"/>
                  <a:gd name="T41" fmla="*/ 117 h 159"/>
                  <a:gd name="T42" fmla="*/ 116 w 164"/>
                  <a:gd name="T43" fmla="*/ 110 h 159"/>
                  <a:gd name="T44" fmla="*/ 121 w 164"/>
                  <a:gd name="T45" fmla="*/ 97 h 159"/>
                  <a:gd name="T46" fmla="*/ 126 w 164"/>
                  <a:gd name="T47" fmla="*/ 76 h 159"/>
                  <a:gd name="T48" fmla="*/ 153 w 164"/>
                  <a:gd name="T49" fmla="*/ 73 h 159"/>
                  <a:gd name="T50" fmla="*/ 164 w 164"/>
                  <a:gd name="T51" fmla="*/ 59 h 159"/>
                  <a:gd name="T52" fmla="*/ 164 w 164"/>
                  <a:gd name="T53" fmla="*/ 52 h 159"/>
                  <a:gd name="T54" fmla="*/ 144 w 164"/>
                  <a:gd name="T55" fmla="*/ 53 h 159"/>
                  <a:gd name="T56" fmla="*/ 130 w 164"/>
                  <a:gd name="T57" fmla="*/ 42 h 159"/>
                  <a:gd name="T58" fmla="*/ 116 w 164"/>
                  <a:gd name="T59" fmla="*/ 43 h 159"/>
                  <a:gd name="T60" fmla="*/ 115 w 164"/>
                  <a:gd name="T61" fmla="*/ 23 h 159"/>
                  <a:gd name="T62" fmla="*/ 93 w 164"/>
                  <a:gd name="T63" fmla="*/ 5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64" h="159">
                    <a:moveTo>
                      <a:pt x="93" y="5"/>
                    </a:moveTo>
                    <a:lnTo>
                      <a:pt x="86" y="6"/>
                    </a:lnTo>
                    <a:lnTo>
                      <a:pt x="79" y="0"/>
                    </a:lnTo>
                    <a:lnTo>
                      <a:pt x="66" y="14"/>
                    </a:lnTo>
                    <a:lnTo>
                      <a:pt x="66" y="7"/>
                    </a:lnTo>
                    <a:lnTo>
                      <a:pt x="34" y="24"/>
                    </a:lnTo>
                    <a:lnTo>
                      <a:pt x="28" y="38"/>
                    </a:lnTo>
                    <a:lnTo>
                      <a:pt x="32" y="64"/>
                    </a:lnTo>
                    <a:lnTo>
                      <a:pt x="18" y="72"/>
                    </a:lnTo>
                    <a:lnTo>
                      <a:pt x="0" y="94"/>
                    </a:lnTo>
                    <a:lnTo>
                      <a:pt x="21" y="105"/>
                    </a:lnTo>
                    <a:lnTo>
                      <a:pt x="9" y="120"/>
                    </a:lnTo>
                    <a:lnTo>
                      <a:pt x="17" y="133"/>
                    </a:lnTo>
                    <a:lnTo>
                      <a:pt x="19" y="146"/>
                    </a:lnTo>
                    <a:lnTo>
                      <a:pt x="44" y="137"/>
                    </a:lnTo>
                    <a:lnTo>
                      <a:pt x="73" y="147"/>
                    </a:lnTo>
                    <a:lnTo>
                      <a:pt x="93" y="153"/>
                    </a:lnTo>
                    <a:lnTo>
                      <a:pt x="100" y="159"/>
                    </a:lnTo>
                    <a:lnTo>
                      <a:pt x="98" y="131"/>
                    </a:lnTo>
                    <a:lnTo>
                      <a:pt x="103" y="125"/>
                    </a:lnTo>
                    <a:lnTo>
                      <a:pt x="117" y="117"/>
                    </a:lnTo>
                    <a:lnTo>
                      <a:pt x="116" y="110"/>
                    </a:lnTo>
                    <a:lnTo>
                      <a:pt x="121" y="97"/>
                    </a:lnTo>
                    <a:lnTo>
                      <a:pt x="126" y="76"/>
                    </a:lnTo>
                    <a:lnTo>
                      <a:pt x="153" y="73"/>
                    </a:lnTo>
                    <a:lnTo>
                      <a:pt x="164" y="59"/>
                    </a:lnTo>
                    <a:lnTo>
                      <a:pt x="164" y="52"/>
                    </a:lnTo>
                    <a:lnTo>
                      <a:pt x="144" y="53"/>
                    </a:lnTo>
                    <a:lnTo>
                      <a:pt x="130" y="42"/>
                    </a:lnTo>
                    <a:lnTo>
                      <a:pt x="116" y="43"/>
                    </a:lnTo>
                    <a:lnTo>
                      <a:pt x="115" y="23"/>
                    </a:lnTo>
                    <a:lnTo>
                      <a:pt x="93" y="5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1" name="Freeform 536">
                <a:extLst>
                  <a:ext uri="{FF2B5EF4-FFF2-40B4-BE49-F238E27FC236}">
                    <a16:creationId xmlns:a16="http://schemas.microsoft.com/office/drawing/2014/main" id="{1CBEB2C8-933A-479E-2F9A-CE933886D4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8" y="2282"/>
                <a:ext cx="964" cy="803"/>
              </a:xfrm>
              <a:custGeom>
                <a:avLst/>
                <a:gdLst>
                  <a:gd name="T0" fmla="*/ 195 w 2892"/>
                  <a:gd name="T1" fmla="*/ 1966 h 2409"/>
                  <a:gd name="T2" fmla="*/ 307 w 2892"/>
                  <a:gd name="T3" fmla="*/ 2009 h 2409"/>
                  <a:gd name="T4" fmla="*/ 313 w 2892"/>
                  <a:gd name="T5" fmla="*/ 2076 h 2409"/>
                  <a:gd name="T6" fmla="*/ 517 w 2892"/>
                  <a:gd name="T7" fmla="*/ 2104 h 2409"/>
                  <a:gd name="T8" fmla="*/ 524 w 2892"/>
                  <a:gd name="T9" fmla="*/ 2037 h 2409"/>
                  <a:gd name="T10" fmla="*/ 539 w 2892"/>
                  <a:gd name="T11" fmla="*/ 1988 h 2409"/>
                  <a:gd name="T12" fmla="*/ 620 w 2892"/>
                  <a:gd name="T13" fmla="*/ 1994 h 2409"/>
                  <a:gd name="T14" fmla="*/ 650 w 2892"/>
                  <a:gd name="T15" fmla="*/ 2018 h 2409"/>
                  <a:gd name="T16" fmla="*/ 845 w 2892"/>
                  <a:gd name="T17" fmla="*/ 2094 h 2409"/>
                  <a:gd name="T18" fmla="*/ 960 w 2892"/>
                  <a:gd name="T19" fmla="*/ 2111 h 2409"/>
                  <a:gd name="T20" fmla="*/ 957 w 2892"/>
                  <a:gd name="T21" fmla="*/ 2211 h 2409"/>
                  <a:gd name="T22" fmla="*/ 1087 w 2892"/>
                  <a:gd name="T23" fmla="*/ 2239 h 2409"/>
                  <a:gd name="T24" fmla="*/ 1171 w 2892"/>
                  <a:gd name="T25" fmla="*/ 2278 h 2409"/>
                  <a:gd name="T26" fmla="*/ 1252 w 2892"/>
                  <a:gd name="T27" fmla="*/ 2291 h 2409"/>
                  <a:gd name="T28" fmla="*/ 1348 w 2892"/>
                  <a:gd name="T29" fmla="*/ 2376 h 2409"/>
                  <a:gd name="T30" fmla="*/ 1426 w 2892"/>
                  <a:gd name="T31" fmla="*/ 2355 h 2409"/>
                  <a:gd name="T32" fmla="*/ 1512 w 2892"/>
                  <a:gd name="T33" fmla="*/ 2334 h 2409"/>
                  <a:gd name="T34" fmla="*/ 1617 w 2892"/>
                  <a:gd name="T35" fmla="*/ 2385 h 2409"/>
                  <a:gd name="T36" fmla="*/ 1647 w 2892"/>
                  <a:gd name="T37" fmla="*/ 2348 h 2409"/>
                  <a:gd name="T38" fmla="*/ 1807 w 2892"/>
                  <a:gd name="T39" fmla="*/ 2333 h 2409"/>
                  <a:gd name="T40" fmla="*/ 1934 w 2892"/>
                  <a:gd name="T41" fmla="*/ 2255 h 2409"/>
                  <a:gd name="T42" fmla="*/ 2070 w 2892"/>
                  <a:gd name="T43" fmla="*/ 2195 h 2409"/>
                  <a:gd name="T44" fmla="*/ 2069 w 2892"/>
                  <a:gd name="T45" fmla="*/ 2115 h 2409"/>
                  <a:gd name="T46" fmla="*/ 2100 w 2892"/>
                  <a:gd name="T47" fmla="*/ 2024 h 2409"/>
                  <a:gd name="T48" fmla="*/ 2264 w 2892"/>
                  <a:gd name="T49" fmla="*/ 1902 h 2409"/>
                  <a:gd name="T50" fmla="*/ 2283 w 2892"/>
                  <a:gd name="T51" fmla="*/ 1820 h 2409"/>
                  <a:gd name="T52" fmla="*/ 2361 w 2892"/>
                  <a:gd name="T53" fmla="*/ 1792 h 2409"/>
                  <a:gd name="T54" fmla="*/ 2434 w 2892"/>
                  <a:gd name="T55" fmla="*/ 1705 h 2409"/>
                  <a:gd name="T56" fmla="*/ 2496 w 2892"/>
                  <a:gd name="T57" fmla="*/ 1652 h 2409"/>
                  <a:gd name="T58" fmla="*/ 2584 w 2892"/>
                  <a:gd name="T59" fmla="*/ 1597 h 2409"/>
                  <a:gd name="T60" fmla="*/ 2669 w 2892"/>
                  <a:gd name="T61" fmla="*/ 1562 h 2409"/>
                  <a:gd name="T62" fmla="*/ 2686 w 2892"/>
                  <a:gd name="T63" fmla="*/ 1534 h 2409"/>
                  <a:gd name="T64" fmla="*/ 2730 w 2892"/>
                  <a:gd name="T65" fmla="*/ 1503 h 2409"/>
                  <a:gd name="T66" fmla="*/ 2726 w 2892"/>
                  <a:gd name="T67" fmla="*/ 1389 h 2409"/>
                  <a:gd name="T68" fmla="*/ 2848 w 2892"/>
                  <a:gd name="T69" fmla="*/ 1258 h 2409"/>
                  <a:gd name="T70" fmla="*/ 2881 w 2892"/>
                  <a:gd name="T71" fmla="*/ 1181 h 2409"/>
                  <a:gd name="T72" fmla="*/ 2852 w 2892"/>
                  <a:gd name="T73" fmla="*/ 1082 h 2409"/>
                  <a:gd name="T74" fmla="*/ 2803 w 2892"/>
                  <a:gd name="T75" fmla="*/ 1060 h 2409"/>
                  <a:gd name="T76" fmla="*/ 2600 w 2892"/>
                  <a:gd name="T77" fmla="*/ 1112 h 2409"/>
                  <a:gd name="T78" fmla="*/ 2494 w 2892"/>
                  <a:gd name="T79" fmla="*/ 1055 h 2409"/>
                  <a:gd name="T80" fmla="*/ 2403 w 2892"/>
                  <a:gd name="T81" fmla="*/ 1023 h 2409"/>
                  <a:gd name="T82" fmla="*/ 2300 w 2892"/>
                  <a:gd name="T83" fmla="*/ 993 h 2409"/>
                  <a:gd name="T84" fmla="*/ 2208 w 2892"/>
                  <a:gd name="T85" fmla="*/ 867 h 2409"/>
                  <a:gd name="T86" fmla="*/ 2187 w 2892"/>
                  <a:gd name="T87" fmla="*/ 788 h 2409"/>
                  <a:gd name="T88" fmla="*/ 2149 w 2892"/>
                  <a:gd name="T89" fmla="*/ 664 h 2409"/>
                  <a:gd name="T90" fmla="*/ 2204 w 2892"/>
                  <a:gd name="T91" fmla="*/ 606 h 2409"/>
                  <a:gd name="T92" fmla="*/ 2215 w 2892"/>
                  <a:gd name="T93" fmla="*/ 511 h 2409"/>
                  <a:gd name="T94" fmla="*/ 2319 w 2892"/>
                  <a:gd name="T95" fmla="*/ 474 h 2409"/>
                  <a:gd name="T96" fmla="*/ 2280 w 2892"/>
                  <a:gd name="T97" fmla="*/ 417 h 2409"/>
                  <a:gd name="T98" fmla="*/ 2264 w 2892"/>
                  <a:gd name="T99" fmla="*/ 318 h 2409"/>
                  <a:gd name="T100" fmla="*/ 2174 w 2892"/>
                  <a:gd name="T101" fmla="*/ 293 h 2409"/>
                  <a:gd name="T102" fmla="*/ 2049 w 2892"/>
                  <a:gd name="T103" fmla="*/ 164 h 2409"/>
                  <a:gd name="T104" fmla="*/ 2008 w 2892"/>
                  <a:gd name="T105" fmla="*/ 100 h 2409"/>
                  <a:gd name="T106" fmla="*/ 1926 w 2892"/>
                  <a:gd name="T107" fmla="*/ 0 h 24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892" h="2409">
                    <a:moveTo>
                      <a:pt x="0" y="1964"/>
                    </a:moveTo>
                    <a:lnTo>
                      <a:pt x="149" y="1978"/>
                    </a:lnTo>
                    <a:lnTo>
                      <a:pt x="195" y="1966"/>
                    </a:lnTo>
                    <a:lnTo>
                      <a:pt x="270" y="1973"/>
                    </a:lnTo>
                    <a:lnTo>
                      <a:pt x="299" y="1990"/>
                    </a:lnTo>
                    <a:lnTo>
                      <a:pt x="307" y="2009"/>
                    </a:lnTo>
                    <a:lnTo>
                      <a:pt x="308" y="2023"/>
                    </a:lnTo>
                    <a:lnTo>
                      <a:pt x="284" y="2053"/>
                    </a:lnTo>
                    <a:lnTo>
                      <a:pt x="313" y="2076"/>
                    </a:lnTo>
                    <a:lnTo>
                      <a:pt x="367" y="2084"/>
                    </a:lnTo>
                    <a:lnTo>
                      <a:pt x="461" y="2082"/>
                    </a:lnTo>
                    <a:lnTo>
                      <a:pt x="517" y="2104"/>
                    </a:lnTo>
                    <a:lnTo>
                      <a:pt x="554" y="2074"/>
                    </a:lnTo>
                    <a:lnTo>
                      <a:pt x="532" y="2050"/>
                    </a:lnTo>
                    <a:lnTo>
                      <a:pt x="524" y="2037"/>
                    </a:lnTo>
                    <a:lnTo>
                      <a:pt x="529" y="2009"/>
                    </a:lnTo>
                    <a:lnTo>
                      <a:pt x="541" y="2001"/>
                    </a:lnTo>
                    <a:lnTo>
                      <a:pt x="539" y="1988"/>
                    </a:lnTo>
                    <a:lnTo>
                      <a:pt x="568" y="1999"/>
                    </a:lnTo>
                    <a:lnTo>
                      <a:pt x="593" y="1983"/>
                    </a:lnTo>
                    <a:lnTo>
                      <a:pt x="620" y="1994"/>
                    </a:lnTo>
                    <a:lnTo>
                      <a:pt x="628" y="2000"/>
                    </a:lnTo>
                    <a:lnTo>
                      <a:pt x="636" y="2013"/>
                    </a:lnTo>
                    <a:lnTo>
                      <a:pt x="650" y="2018"/>
                    </a:lnTo>
                    <a:lnTo>
                      <a:pt x="645" y="2033"/>
                    </a:lnTo>
                    <a:lnTo>
                      <a:pt x="691" y="2101"/>
                    </a:lnTo>
                    <a:lnTo>
                      <a:pt x="845" y="2094"/>
                    </a:lnTo>
                    <a:lnTo>
                      <a:pt x="916" y="2061"/>
                    </a:lnTo>
                    <a:lnTo>
                      <a:pt x="944" y="2084"/>
                    </a:lnTo>
                    <a:lnTo>
                      <a:pt x="960" y="2111"/>
                    </a:lnTo>
                    <a:lnTo>
                      <a:pt x="957" y="2144"/>
                    </a:lnTo>
                    <a:lnTo>
                      <a:pt x="974" y="2182"/>
                    </a:lnTo>
                    <a:lnTo>
                      <a:pt x="957" y="2211"/>
                    </a:lnTo>
                    <a:lnTo>
                      <a:pt x="958" y="2225"/>
                    </a:lnTo>
                    <a:lnTo>
                      <a:pt x="1052" y="2229"/>
                    </a:lnTo>
                    <a:lnTo>
                      <a:pt x="1087" y="2239"/>
                    </a:lnTo>
                    <a:lnTo>
                      <a:pt x="1112" y="2224"/>
                    </a:lnTo>
                    <a:lnTo>
                      <a:pt x="1143" y="2261"/>
                    </a:lnTo>
                    <a:lnTo>
                      <a:pt x="1171" y="2278"/>
                    </a:lnTo>
                    <a:lnTo>
                      <a:pt x="1195" y="2250"/>
                    </a:lnTo>
                    <a:lnTo>
                      <a:pt x="1229" y="2253"/>
                    </a:lnTo>
                    <a:lnTo>
                      <a:pt x="1252" y="2291"/>
                    </a:lnTo>
                    <a:lnTo>
                      <a:pt x="1308" y="2306"/>
                    </a:lnTo>
                    <a:lnTo>
                      <a:pt x="1343" y="2330"/>
                    </a:lnTo>
                    <a:lnTo>
                      <a:pt x="1348" y="2376"/>
                    </a:lnTo>
                    <a:lnTo>
                      <a:pt x="1377" y="2393"/>
                    </a:lnTo>
                    <a:lnTo>
                      <a:pt x="1402" y="2385"/>
                    </a:lnTo>
                    <a:lnTo>
                      <a:pt x="1426" y="2355"/>
                    </a:lnTo>
                    <a:lnTo>
                      <a:pt x="1424" y="2329"/>
                    </a:lnTo>
                    <a:lnTo>
                      <a:pt x="1437" y="2321"/>
                    </a:lnTo>
                    <a:lnTo>
                      <a:pt x="1512" y="2334"/>
                    </a:lnTo>
                    <a:lnTo>
                      <a:pt x="1541" y="2359"/>
                    </a:lnTo>
                    <a:lnTo>
                      <a:pt x="1608" y="2359"/>
                    </a:lnTo>
                    <a:lnTo>
                      <a:pt x="1617" y="2385"/>
                    </a:lnTo>
                    <a:lnTo>
                      <a:pt x="1612" y="2405"/>
                    </a:lnTo>
                    <a:lnTo>
                      <a:pt x="1639" y="2409"/>
                    </a:lnTo>
                    <a:lnTo>
                      <a:pt x="1647" y="2348"/>
                    </a:lnTo>
                    <a:lnTo>
                      <a:pt x="1678" y="2318"/>
                    </a:lnTo>
                    <a:lnTo>
                      <a:pt x="1737" y="2307"/>
                    </a:lnTo>
                    <a:lnTo>
                      <a:pt x="1807" y="2333"/>
                    </a:lnTo>
                    <a:lnTo>
                      <a:pt x="1823" y="2292"/>
                    </a:lnTo>
                    <a:lnTo>
                      <a:pt x="1842" y="2276"/>
                    </a:lnTo>
                    <a:lnTo>
                      <a:pt x="1934" y="2255"/>
                    </a:lnTo>
                    <a:lnTo>
                      <a:pt x="1984" y="2216"/>
                    </a:lnTo>
                    <a:lnTo>
                      <a:pt x="2039" y="2232"/>
                    </a:lnTo>
                    <a:lnTo>
                      <a:pt x="2070" y="2195"/>
                    </a:lnTo>
                    <a:lnTo>
                      <a:pt x="2065" y="2155"/>
                    </a:lnTo>
                    <a:lnTo>
                      <a:pt x="2082" y="2120"/>
                    </a:lnTo>
                    <a:lnTo>
                      <a:pt x="2069" y="2115"/>
                    </a:lnTo>
                    <a:lnTo>
                      <a:pt x="2010" y="2126"/>
                    </a:lnTo>
                    <a:lnTo>
                      <a:pt x="2001" y="2114"/>
                    </a:lnTo>
                    <a:lnTo>
                      <a:pt x="2100" y="2024"/>
                    </a:lnTo>
                    <a:lnTo>
                      <a:pt x="2127" y="1942"/>
                    </a:lnTo>
                    <a:lnTo>
                      <a:pt x="2207" y="1941"/>
                    </a:lnTo>
                    <a:lnTo>
                      <a:pt x="2264" y="1902"/>
                    </a:lnTo>
                    <a:lnTo>
                      <a:pt x="2274" y="1867"/>
                    </a:lnTo>
                    <a:lnTo>
                      <a:pt x="2292" y="1846"/>
                    </a:lnTo>
                    <a:lnTo>
                      <a:pt x="2283" y="1820"/>
                    </a:lnTo>
                    <a:lnTo>
                      <a:pt x="2307" y="1790"/>
                    </a:lnTo>
                    <a:lnTo>
                      <a:pt x="2340" y="1781"/>
                    </a:lnTo>
                    <a:lnTo>
                      <a:pt x="2361" y="1792"/>
                    </a:lnTo>
                    <a:lnTo>
                      <a:pt x="2404" y="1754"/>
                    </a:lnTo>
                    <a:lnTo>
                      <a:pt x="2440" y="1778"/>
                    </a:lnTo>
                    <a:lnTo>
                      <a:pt x="2434" y="1705"/>
                    </a:lnTo>
                    <a:lnTo>
                      <a:pt x="2438" y="1677"/>
                    </a:lnTo>
                    <a:lnTo>
                      <a:pt x="2456" y="1656"/>
                    </a:lnTo>
                    <a:lnTo>
                      <a:pt x="2496" y="1652"/>
                    </a:lnTo>
                    <a:lnTo>
                      <a:pt x="2532" y="1609"/>
                    </a:lnTo>
                    <a:lnTo>
                      <a:pt x="2572" y="1604"/>
                    </a:lnTo>
                    <a:lnTo>
                      <a:pt x="2584" y="1597"/>
                    </a:lnTo>
                    <a:lnTo>
                      <a:pt x="2592" y="1610"/>
                    </a:lnTo>
                    <a:lnTo>
                      <a:pt x="2609" y="1575"/>
                    </a:lnTo>
                    <a:lnTo>
                      <a:pt x="2669" y="1562"/>
                    </a:lnTo>
                    <a:lnTo>
                      <a:pt x="2661" y="1556"/>
                    </a:lnTo>
                    <a:lnTo>
                      <a:pt x="2679" y="1535"/>
                    </a:lnTo>
                    <a:lnTo>
                      <a:pt x="2686" y="1534"/>
                    </a:lnTo>
                    <a:lnTo>
                      <a:pt x="2705" y="1519"/>
                    </a:lnTo>
                    <a:lnTo>
                      <a:pt x="2718" y="1524"/>
                    </a:lnTo>
                    <a:lnTo>
                      <a:pt x="2730" y="1503"/>
                    </a:lnTo>
                    <a:lnTo>
                      <a:pt x="2755" y="1487"/>
                    </a:lnTo>
                    <a:lnTo>
                      <a:pt x="2728" y="1409"/>
                    </a:lnTo>
                    <a:lnTo>
                      <a:pt x="2726" y="1389"/>
                    </a:lnTo>
                    <a:lnTo>
                      <a:pt x="2776" y="1351"/>
                    </a:lnTo>
                    <a:lnTo>
                      <a:pt x="2785" y="1303"/>
                    </a:lnTo>
                    <a:lnTo>
                      <a:pt x="2848" y="1258"/>
                    </a:lnTo>
                    <a:lnTo>
                      <a:pt x="2860" y="1235"/>
                    </a:lnTo>
                    <a:lnTo>
                      <a:pt x="2850" y="1204"/>
                    </a:lnTo>
                    <a:lnTo>
                      <a:pt x="2881" y="1181"/>
                    </a:lnTo>
                    <a:lnTo>
                      <a:pt x="2892" y="1159"/>
                    </a:lnTo>
                    <a:lnTo>
                      <a:pt x="2884" y="1133"/>
                    </a:lnTo>
                    <a:lnTo>
                      <a:pt x="2852" y="1082"/>
                    </a:lnTo>
                    <a:lnTo>
                      <a:pt x="2847" y="1029"/>
                    </a:lnTo>
                    <a:lnTo>
                      <a:pt x="2827" y="1031"/>
                    </a:lnTo>
                    <a:lnTo>
                      <a:pt x="2803" y="1060"/>
                    </a:lnTo>
                    <a:lnTo>
                      <a:pt x="2710" y="1075"/>
                    </a:lnTo>
                    <a:lnTo>
                      <a:pt x="2647" y="1108"/>
                    </a:lnTo>
                    <a:lnTo>
                      <a:pt x="2600" y="1112"/>
                    </a:lnTo>
                    <a:lnTo>
                      <a:pt x="2577" y="1088"/>
                    </a:lnTo>
                    <a:lnTo>
                      <a:pt x="2517" y="1087"/>
                    </a:lnTo>
                    <a:lnTo>
                      <a:pt x="2494" y="1055"/>
                    </a:lnTo>
                    <a:lnTo>
                      <a:pt x="2466" y="1051"/>
                    </a:lnTo>
                    <a:lnTo>
                      <a:pt x="2423" y="1021"/>
                    </a:lnTo>
                    <a:lnTo>
                      <a:pt x="2403" y="1023"/>
                    </a:lnTo>
                    <a:lnTo>
                      <a:pt x="2353" y="994"/>
                    </a:lnTo>
                    <a:lnTo>
                      <a:pt x="2321" y="1004"/>
                    </a:lnTo>
                    <a:lnTo>
                      <a:pt x="2300" y="993"/>
                    </a:lnTo>
                    <a:lnTo>
                      <a:pt x="2275" y="941"/>
                    </a:lnTo>
                    <a:lnTo>
                      <a:pt x="2253" y="923"/>
                    </a:lnTo>
                    <a:lnTo>
                      <a:pt x="2208" y="867"/>
                    </a:lnTo>
                    <a:lnTo>
                      <a:pt x="2187" y="856"/>
                    </a:lnTo>
                    <a:lnTo>
                      <a:pt x="2191" y="835"/>
                    </a:lnTo>
                    <a:lnTo>
                      <a:pt x="2187" y="788"/>
                    </a:lnTo>
                    <a:lnTo>
                      <a:pt x="2225" y="765"/>
                    </a:lnTo>
                    <a:lnTo>
                      <a:pt x="2173" y="715"/>
                    </a:lnTo>
                    <a:lnTo>
                      <a:pt x="2149" y="664"/>
                    </a:lnTo>
                    <a:lnTo>
                      <a:pt x="2166" y="635"/>
                    </a:lnTo>
                    <a:lnTo>
                      <a:pt x="2186" y="627"/>
                    </a:lnTo>
                    <a:lnTo>
                      <a:pt x="2204" y="606"/>
                    </a:lnTo>
                    <a:lnTo>
                      <a:pt x="2214" y="577"/>
                    </a:lnTo>
                    <a:lnTo>
                      <a:pt x="2232" y="549"/>
                    </a:lnTo>
                    <a:lnTo>
                      <a:pt x="2215" y="511"/>
                    </a:lnTo>
                    <a:lnTo>
                      <a:pt x="2227" y="490"/>
                    </a:lnTo>
                    <a:lnTo>
                      <a:pt x="2245" y="474"/>
                    </a:lnTo>
                    <a:lnTo>
                      <a:pt x="2319" y="474"/>
                    </a:lnTo>
                    <a:lnTo>
                      <a:pt x="2309" y="441"/>
                    </a:lnTo>
                    <a:lnTo>
                      <a:pt x="2289" y="437"/>
                    </a:lnTo>
                    <a:lnTo>
                      <a:pt x="2280" y="417"/>
                    </a:lnTo>
                    <a:lnTo>
                      <a:pt x="2270" y="378"/>
                    </a:lnTo>
                    <a:lnTo>
                      <a:pt x="2254" y="359"/>
                    </a:lnTo>
                    <a:lnTo>
                      <a:pt x="2264" y="318"/>
                    </a:lnTo>
                    <a:lnTo>
                      <a:pt x="2249" y="299"/>
                    </a:lnTo>
                    <a:lnTo>
                      <a:pt x="2193" y="278"/>
                    </a:lnTo>
                    <a:lnTo>
                      <a:pt x="2174" y="293"/>
                    </a:lnTo>
                    <a:lnTo>
                      <a:pt x="2134" y="289"/>
                    </a:lnTo>
                    <a:lnTo>
                      <a:pt x="2041" y="231"/>
                    </a:lnTo>
                    <a:lnTo>
                      <a:pt x="2049" y="164"/>
                    </a:lnTo>
                    <a:lnTo>
                      <a:pt x="2026" y="139"/>
                    </a:lnTo>
                    <a:lnTo>
                      <a:pt x="2031" y="111"/>
                    </a:lnTo>
                    <a:lnTo>
                      <a:pt x="2008" y="100"/>
                    </a:lnTo>
                    <a:lnTo>
                      <a:pt x="1968" y="97"/>
                    </a:lnTo>
                    <a:lnTo>
                      <a:pt x="1958" y="51"/>
                    </a:lnTo>
                    <a:lnTo>
                      <a:pt x="1926" y="0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2" name="Freeform 537">
                <a:extLst>
                  <a:ext uri="{FF2B5EF4-FFF2-40B4-BE49-F238E27FC236}">
                    <a16:creationId xmlns:a16="http://schemas.microsoft.com/office/drawing/2014/main" id="{F88D3CF5-14D5-F672-FB57-D397997164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9" y="392"/>
                <a:ext cx="98" cy="325"/>
              </a:xfrm>
              <a:custGeom>
                <a:avLst/>
                <a:gdLst>
                  <a:gd name="T0" fmla="*/ 218 w 294"/>
                  <a:gd name="T1" fmla="*/ 976 h 976"/>
                  <a:gd name="T2" fmla="*/ 216 w 294"/>
                  <a:gd name="T3" fmla="*/ 956 h 976"/>
                  <a:gd name="T4" fmla="*/ 227 w 294"/>
                  <a:gd name="T5" fmla="*/ 934 h 976"/>
                  <a:gd name="T6" fmla="*/ 260 w 294"/>
                  <a:gd name="T7" fmla="*/ 932 h 976"/>
                  <a:gd name="T8" fmla="*/ 269 w 294"/>
                  <a:gd name="T9" fmla="*/ 951 h 976"/>
                  <a:gd name="T10" fmla="*/ 282 w 294"/>
                  <a:gd name="T11" fmla="*/ 950 h 976"/>
                  <a:gd name="T12" fmla="*/ 294 w 294"/>
                  <a:gd name="T13" fmla="*/ 929 h 976"/>
                  <a:gd name="T14" fmla="*/ 285 w 294"/>
                  <a:gd name="T15" fmla="*/ 909 h 976"/>
                  <a:gd name="T16" fmla="*/ 272 w 294"/>
                  <a:gd name="T17" fmla="*/ 904 h 976"/>
                  <a:gd name="T18" fmla="*/ 273 w 294"/>
                  <a:gd name="T19" fmla="*/ 850 h 976"/>
                  <a:gd name="T20" fmla="*/ 263 w 294"/>
                  <a:gd name="T21" fmla="*/ 817 h 976"/>
                  <a:gd name="T22" fmla="*/ 240 w 294"/>
                  <a:gd name="T23" fmla="*/ 786 h 976"/>
                  <a:gd name="T24" fmla="*/ 246 w 294"/>
                  <a:gd name="T25" fmla="*/ 778 h 976"/>
                  <a:gd name="T26" fmla="*/ 232 w 294"/>
                  <a:gd name="T27" fmla="*/ 767 h 976"/>
                  <a:gd name="T28" fmla="*/ 242 w 294"/>
                  <a:gd name="T29" fmla="*/ 732 h 976"/>
                  <a:gd name="T30" fmla="*/ 279 w 294"/>
                  <a:gd name="T31" fmla="*/ 695 h 976"/>
                  <a:gd name="T32" fmla="*/ 290 w 294"/>
                  <a:gd name="T33" fmla="*/ 667 h 976"/>
                  <a:gd name="T34" fmla="*/ 275 w 294"/>
                  <a:gd name="T35" fmla="*/ 648 h 976"/>
                  <a:gd name="T36" fmla="*/ 256 w 294"/>
                  <a:gd name="T37" fmla="*/ 671 h 976"/>
                  <a:gd name="T38" fmla="*/ 235 w 294"/>
                  <a:gd name="T39" fmla="*/ 659 h 976"/>
                  <a:gd name="T40" fmla="*/ 259 w 294"/>
                  <a:gd name="T41" fmla="*/ 623 h 976"/>
                  <a:gd name="T42" fmla="*/ 244 w 294"/>
                  <a:gd name="T43" fmla="*/ 612 h 976"/>
                  <a:gd name="T44" fmla="*/ 240 w 294"/>
                  <a:gd name="T45" fmla="*/ 564 h 976"/>
                  <a:gd name="T46" fmla="*/ 225 w 294"/>
                  <a:gd name="T47" fmla="*/ 552 h 976"/>
                  <a:gd name="T48" fmla="*/ 242 w 294"/>
                  <a:gd name="T49" fmla="*/ 524 h 976"/>
                  <a:gd name="T50" fmla="*/ 234 w 294"/>
                  <a:gd name="T51" fmla="*/ 498 h 976"/>
                  <a:gd name="T52" fmla="*/ 262 w 294"/>
                  <a:gd name="T53" fmla="*/ 442 h 976"/>
                  <a:gd name="T54" fmla="*/ 255 w 294"/>
                  <a:gd name="T55" fmla="*/ 435 h 976"/>
                  <a:gd name="T56" fmla="*/ 230 w 294"/>
                  <a:gd name="T57" fmla="*/ 451 h 976"/>
                  <a:gd name="T58" fmla="*/ 221 w 294"/>
                  <a:gd name="T59" fmla="*/ 439 h 976"/>
                  <a:gd name="T60" fmla="*/ 234 w 294"/>
                  <a:gd name="T61" fmla="*/ 424 h 976"/>
                  <a:gd name="T62" fmla="*/ 238 w 294"/>
                  <a:gd name="T63" fmla="*/ 396 h 976"/>
                  <a:gd name="T64" fmla="*/ 257 w 294"/>
                  <a:gd name="T65" fmla="*/ 388 h 976"/>
                  <a:gd name="T66" fmla="*/ 262 w 294"/>
                  <a:gd name="T67" fmla="*/ 368 h 976"/>
                  <a:gd name="T68" fmla="*/ 289 w 294"/>
                  <a:gd name="T69" fmla="*/ 366 h 976"/>
                  <a:gd name="T70" fmla="*/ 256 w 294"/>
                  <a:gd name="T71" fmla="*/ 301 h 976"/>
                  <a:gd name="T72" fmla="*/ 241 w 294"/>
                  <a:gd name="T73" fmla="*/ 215 h 976"/>
                  <a:gd name="T74" fmla="*/ 211 w 294"/>
                  <a:gd name="T75" fmla="*/ 178 h 976"/>
                  <a:gd name="T76" fmla="*/ 154 w 294"/>
                  <a:gd name="T77" fmla="*/ 143 h 976"/>
                  <a:gd name="T78" fmla="*/ 92 w 294"/>
                  <a:gd name="T79" fmla="*/ 68 h 976"/>
                  <a:gd name="T80" fmla="*/ 57 w 294"/>
                  <a:gd name="T81" fmla="*/ 38 h 976"/>
                  <a:gd name="T82" fmla="*/ 53 w 294"/>
                  <a:gd name="T83" fmla="*/ 4 h 976"/>
                  <a:gd name="T84" fmla="*/ 33 w 294"/>
                  <a:gd name="T85" fmla="*/ 0 h 976"/>
                  <a:gd name="T86" fmla="*/ 21 w 294"/>
                  <a:gd name="T87" fmla="*/ 15 h 976"/>
                  <a:gd name="T88" fmla="*/ 0 w 294"/>
                  <a:gd name="T89" fmla="*/ 3 h 9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294" h="976">
                    <a:moveTo>
                      <a:pt x="218" y="976"/>
                    </a:moveTo>
                    <a:lnTo>
                      <a:pt x="216" y="956"/>
                    </a:lnTo>
                    <a:lnTo>
                      <a:pt x="227" y="934"/>
                    </a:lnTo>
                    <a:lnTo>
                      <a:pt x="260" y="932"/>
                    </a:lnTo>
                    <a:lnTo>
                      <a:pt x="269" y="951"/>
                    </a:lnTo>
                    <a:lnTo>
                      <a:pt x="282" y="950"/>
                    </a:lnTo>
                    <a:lnTo>
                      <a:pt x="294" y="929"/>
                    </a:lnTo>
                    <a:lnTo>
                      <a:pt x="285" y="909"/>
                    </a:lnTo>
                    <a:lnTo>
                      <a:pt x="272" y="904"/>
                    </a:lnTo>
                    <a:lnTo>
                      <a:pt x="273" y="850"/>
                    </a:lnTo>
                    <a:lnTo>
                      <a:pt x="263" y="817"/>
                    </a:lnTo>
                    <a:lnTo>
                      <a:pt x="240" y="786"/>
                    </a:lnTo>
                    <a:lnTo>
                      <a:pt x="246" y="778"/>
                    </a:lnTo>
                    <a:lnTo>
                      <a:pt x="232" y="767"/>
                    </a:lnTo>
                    <a:lnTo>
                      <a:pt x="242" y="732"/>
                    </a:lnTo>
                    <a:lnTo>
                      <a:pt x="279" y="695"/>
                    </a:lnTo>
                    <a:lnTo>
                      <a:pt x="290" y="667"/>
                    </a:lnTo>
                    <a:lnTo>
                      <a:pt x="275" y="648"/>
                    </a:lnTo>
                    <a:lnTo>
                      <a:pt x="256" y="671"/>
                    </a:lnTo>
                    <a:lnTo>
                      <a:pt x="235" y="659"/>
                    </a:lnTo>
                    <a:lnTo>
                      <a:pt x="259" y="623"/>
                    </a:lnTo>
                    <a:lnTo>
                      <a:pt x="244" y="612"/>
                    </a:lnTo>
                    <a:lnTo>
                      <a:pt x="240" y="564"/>
                    </a:lnTo>
                    <a:lnTo>
                      <a:pt x="225" y="552"/>
                    </a:lnTo>
                    <a:lnTo>
                      <a:pt x="242" y="524"/>
                    </a:lnTo>
                    <a:lnTo>
                      <a:pt x="234" y="498"/>
                    </a:lnTo>
                    <a:lnTo>
                      <a:pt x="262" y="442"/>
                    </a:lnTo>
                    <a:lnTo>
                      <a:pt x="255" y="435"/>
                    </a:lnTo>
                    <a:lnTo>
                      <a:pt x="230" y="451"/>
                    </a:lnTo>
                    <a:lnTo>
                      <a:pt x="221" y="439"/>
                    </a:lnTo>
                    <a:lnTo>
                      <a:pt x="234" y="424"/>
                    </a:lnTo>
                    <a:lnTo>
                      <a:pt x="238" y="396"/>
                    </a:lnTo>
                    <a:lnTo>
                      <a:pt x="257" y="388"/>
                    </a:lnTo>
                    <a:lnTo>
                      <a:pt x="262" y="368"/>
                    </a:lnTo>
                    <a:lnTo>
                      <a:pt x="289" y="366"/>
                    </a:lnTo>
                    <a:lnTo>
                      <a:pt x="256" y="301"/>
                    </a:lnTo>
                    <a:lnTo>
                      <a:pt x="241" y="215"/>
                    </a:lnTo>
                    <a:lnTo>
                      <a:pt x="211" y="178"/>
                    </a:lnTo>
                    <a:lnTo>
                      <a:pt x="154" y="143"/>
                    </a:lnTo>
                    <a:lnTo>
                      <a:pt x="92" y="68"/>
                    </a:lnTo>
                    <a:lnTo>
                      <a:pt x="57" y="38"/>
                    </a:lnTo>
                    <a:lnTo>
                      <a:pt x="53" y="4"/>
                    </a:lnTo>
                    <a:lnTo>
                      <a:pt x="33" y="0"/>
                    </a:lnTo>
                    <a:lnTo>
                      <a:pt x="21" y="15"/>
                    </a:lnTo>
                    <a:lnTo>
                      <a:pt x="0" y="3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3" name="Freeform 538">
                <a:extLst>
                  <a:ext uri="{FF2B5EF4-FFF2-40B4-BE49-F238E27FC236}">
                    <a16:creationId xmlns:a16="http://schemas.microsoft.com/office/drawing/2014/main" id="{6D372F9D-EE0D-CFF6-7523-241B401159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1" y="581"/>
                <a:ext cx="4" cy="6"/>
              </a:xfrm>
              <a:custGeom>
                <a:avLst/>
                <a:gdLst>
                  <a:gd name="T0" fmla="*/ 0 w 13"/>
                  <a:gd name="T1" fmla="*/ 8 h 20"/>
                  <a:gd name="T2" fmla="*/ 6 w 13"/>
                  <a:gd name="T3" fmla="*/ 0 h 20"/>
                  <a:gd name="T4" fmla="*/ 13 w 13"/>
                  <a:gd name="T5" fmla="*/ 7 h 20"/>
                  <a:gd name="T6" fmla="*/ 13 w 13"/>
                  <a:gd name="T7" fmla="*/ 13 h 20"/>
                  <a:gd name="T8" fmla="*/ 7 w 13"/>
                  <a:gd name="T9" fmla="*/ 20 h 20"/>
                  <a:gd name="T10" fmla="*/ 0 w 13"/>
                  <a:gd name="T11" fmla="*/ 8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20">
                    <a:moveTo>
                      <a:pt x="0" y="8"/>
                    </a:moveTo>
                    <a:lnTo>
                      <a:pt x="6" y="0"/>
                    </a:lnTo>
                    <a:lnTo>
                      <a:pt x="13" y="7"/>
                    </a:lnTo>
                    <a:lnTo>
                      <a:pt x="13" y="13"/>
                    </a:lnTo>
                    <a:lnTo>
                      <a:pt x="7" y="20"/>
                    </a:lnTo>
                    <a:lnTo>
                      <a:pt x="0" y="8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4" name="Freeform 539">
                <a:extLst>
                  <a:ext uri="{FF2B5EF4-FFF2-40B4-BE49-F238E27FC236}">
                    <a16:creationId xmlns:a16="http://schemas.microsoft.com/office/drawing/2014/main" id="{D4BD4181-6C2F-EB37-4429-E767D70B55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94" y="393"/>
                <a:ext cx="335" cy="230"/>
              </a:xfrm>
              <a:custGeom>
                <a:avLst/>
                <a:gdLst>
                  <a:gd name="T0" fmla="*/ 1005 w 1005"/>
                  <a:gd name="T1" fmla="*/ 0 h 690"/>
                  <a:gd name="T2" fmla="*/ 973 w 1005"/>
                  <a:gd name="T3" fmla="*/ 16 h 690"/>
                  <a:gd name="T4" fmla="*/ 866 w 1005"/>
                  <a:gd name="T5" fmla="*/ 107 h 690"/>
                  <a:gd name="T6" fmla="*/ 770 w 1005"/>
                  <a:gd name="T7" fmla="*/ 156 h 690"/>
                  <a:gd name="T8" fmla="*/ 731 w 1005"/>
                  <a:gd name="T9" fmla="*/ 167 h 690"/>
                  <a:gd name="T10" fmla="*/ 684 w 1005"/>
                  <a:gd name="T11" fmla="*/ 164 h 690"/>
                  <a:gd name="T12" fmla="*/ 548 w 1005"/>
                  <a:gd name="T13" fmla="*/ 210 h 690"/>
                  <a:gd name="T14" fmla="*/ 487 w 1005"/>
                  <a:gd name="T15" fmla="*/ 209 h 690"/>
                  <a:gd name="T16" fmla="*/ 401 w 1005"/>
                  <a:gd name="T17" fmla="*/ 230 h 690"/>
                  <a:gd name="T18" fmla="*/ 205 w 1005"/>
                  <a:gd name="T19" fmla="*/ 349 h 690"/>
                  <a:gd name="T20" fmla="*/ 113 w 1005"/>
                  <a:gd name="T21" fmla="*/ 378 h 690"/>
                  <a:gd name="T22" fmla="*/ 95 w 1005"/>
                  <a:gd name="T23" fmla="*/ 400 h 690"/>
                  <a:gd name="T24" fmla="*/ 83 w 1005"/>
                  <a:gd name="T25" fmla="*/ 407 h 690"/>
                  <a:gd name="T26" fmla="*/ 68 w 1005"/>
                  <a:gd name="T27" fmla="*/ 463 h 690"/>
                  <a:gd name="T28" fmla="*/ 0 w 1005"/>
                  <a:gd name="T29" fmla="*/ 610 h 690"/>
                  <a:gd name="T30" fmla="*/ 45 w 1005"/>
                  <a:gd name="T31" fmla="*/ 653 h 690"/>
                  <a:gd name="T32" fmla="*/ 46 w 1005"/>
                  <a:gd name="T33" fmla="*/ 667 h 690"/>
                  <a:gd name="T34" fmla="*/ 87 w 1005"/>
                  <a:gd name="T35" fmla="*/ 676 h 690"/>
                  <a:gd name="T36" fmla="*/ 94 w 1005"/>
                  <a:gd name="T37" fmla="*/ 681 h 690"/>
                  <a:gd name="T38" fmla="*/ 229 w 1005"/>
                  <a:gd name="T39" fmla="*/ 690 h 690"/>
                  <a:gd name="T40" fmla="*/ 327 w 1005"/>
                  <a:gd name="T41" fmla="*/ 654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005" h="690">
                    <a:moveTo>
                      <a:pt x="1005" y="0"/>
                    </a:moveTo>
                    <a:lnTo>
                      <a:pt x="973" y="16"/>
                    </a:lnTo>
                    <a:lnTo>
                      <a:pt x="866" y="107"/>
                    </a:lnTo>
                    <a:lnTo>
                      <a:pt x="770" y="156"/>
                    </a:lnTo>
                    <a:lnTo>
                      <a:pt x="731" y="167"/>
                    </a:lnTo>
                    <a:lnTo>
                      <a:pt x="684" y="164"/>
                    </a:lnTo>
                    <a:lnTo>
                      <a:pt x="548" y="210"/>
                    </a:lnTo>
                    <a:lnTo>
                      <a:pt x="487" y="209"/>
                    </a:lnTo>
                    <a:lnTo>
                      <a:pt x="401" y="230"/>
                    </a:lnTo>
                    <a:lnTo>
                      <a:pt x="205" y="349"/>
                    </a:lnTo>
                    <a:lnTo>
                      <a:pt x="113" y="378"/>
                    </a:lnTo>
                    <a:lnTo>
                      <a:pt x="95" y="400"/>
                    </a:lnTo>
                    <a:lnTo>
                      <a:pt x="83" y="407"/>
                    </a:lnTo>
                    <a:lnTo>
                      <a:pt x="68" y="463"/>
                    </a:lnTo>
                    <a:lnTo>
                      <a:pt x="0" y="610"/>
                    </a:lnTo>
                    <a:lnTo>
                      <a:pt x="45" y="653"/>
                    </a:lnTo>
                    <a:lnTo>
                      <a:pt x="46" y="667"/>
                    </a:lnTo>
                    <a:lnTo>
                      <a:pt x="87" y="676"/>
                    </a:lnTo>
                    <a:lnTo>
                      <a:pt x="94" y="681"/>
                    </a:lnTo>
                    <a:lnTo>
                      <a:pt x="229" y="690"/>
                    </a:lnTo>
                    <a:lnTo>
                      <a:pt x="327" y="654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5" name="Freeform 540">
                <a:extLst>
                  <a:ext uri="{FF2B5EF4-FFF2-40B4-BE49-F238E27FC236}">
                    <a16:creationId xmlns:a16="http://schemas.microsoft.com/office/drawing/2014/main" id="{5211420A-E4E5-2178-4A69-5E005EA54E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8" y="485"/>
                <a:ext cx="605" cy="433"/>
              </a:xfrm>
              <a:custGeom>
                <a:avLst/>
                <a:gdLst>
                  <a:gd name="T0" fmla="*/ 1739 w 1816"/>
                  <a:gd name="T1" fmla="*/ 417 h 1299"/>
                  <a:gd name="T2" fmla="*/ 1541 w 1816"/>
                  <a:gd name="T3" fmla="*/ 456 h 1299"/>
                  <a:gd name="T4" fmla="*/ 1429 w 1816"/>
                  <a:gd name="T5" fmla="*/ 547 h 1299"/>
                  <a:gd name="T6" fmla="*/ 1265 w 1816"/>
                  <a:gd name="T7" fmla="*/ 581 h 1299"/>
                  <a:gd name="T8" fmla="*/ 1237 w 1816"/>
                  <a:gd name="T9" fmla="*/ 577 h 1299"/>
                  <a:gd name="T10" fmla="*/ 819 w 1816"/>
                  <a:gd name="T11" fmla="*/ 476 h 1299"/>
                  <a:gd name="T12" fmla="*/ 619 w 1816"/>
                  <a:gd name="T13" fmla="*/ 434 h 1299"/>
                  <a:gd name="T14" fmla="*/ 591 w 1816"/>
                  <a:gd name="T15" fmla="*/ 483 h 1299"/>
                  <a:gd name="T16" fmla="*/ 549 w 1816"/>
                  <a:gd name="T17" fmla="*/ 460 h 1299"/>
                  <a:gd name="T18" fmla="*/ 558 w 1816"/>
                  <a:gd name="T19" fmla="*/ 426 h 1299"/>
                  <a:gd name="T20" fmla="*/ 494 w 1816"/>
                  <a:gd name="T21" fmla="*/ 312 h 1299"/>
                  <a:gd name="T22" fmla="*/ 477 w 1816"/>
                  <a:gd name="T23" fmla="*/ 199 h 1299"/>
                  <a:gd name="T24" fmla="*/ 507 w 1816"/>
                  <a:gd name="T25" fmla="*/ 169 h 1299"/>
                  <a:gd name="T26" fmla="*/ 517 w 1816"/>
                  <a:gd name="T27" fmla="*/ 122 h 1299"/>
                  <a:gd name="T28" fmla="*/ 403 w 1816"/>
                  <a:gd name="T29" fmla="*/ 51 h 1299"/>
                  <a:gd name="T30" fmla="*/ 313 w 1816"/>
                  <a:gd name="T31" fmla="*/ 100 h 1299"/>
                  <a:gd name="T32" fmla="*/ 184 w 1816"/>
                  <a:gd name="T33" fmla="*/ 72 h 1299"/>
                  <a:gd name="T34" fmla="*/ 71 w 1816"/>
                  <a:gd name="T35" fmla="*/ 15 h 1299"/>
                  <a:gd name="T36" fmla="*/ 9 w 1816"/>
                  <a:gd name="T37" fmla="*/ 0 h 1299"/>
                  <a:gd name="T38" fmla="*/ 0 w 1816"/>
                  <a:gd name="T39" fmla="*/ 55 h 1299"/>
                  <a:gd name="T40" fmla="*/ 68 w 1816"/>
                  <a:gd name="T41" fmla="*/ 123 h 1299"/>
                  <a:gd name="T42" fmla="*/ 30 w 1816"/>
                  <a:gd name="T43" fmla="*/ 227 h 1299"/>
                  <a:gd name="T44" fmla="*/ 66 w 1816"/>
                  <a:gd name="T45" fmla="*/ 324 h 1299"/>
                  <a:gd name="T46" fmla="*/ 73 w 1816"/>
                  <a:gd name="T47" fmla="*/ 404 h 1299"/>
                  <a:gd name="T48" fmla="*/ 101 w 1816"/>
                  <a:gd name="T49" fmla="*/ 421 h 1299"/>
                  <a:gd name="T50" fmla="*/ 153 w 1816"/>
                  <a:gd name="T51" fmla="*/ 463 h 1299"/>
                  <a:gd name="T52" fmla="*/ 192 w 1816"/>
                  <a:gd name="T53" fmla="*/ 600 h 1299"/>
                  <a:gd name="T54" fmla="*/ 226 w 1816"/>
                  <a:gd name="T55" fmla="*/ 598 h 1299"/>
                  <a:gd name="T56" fmla="*/ 219 w 1816"/>
                  <a:gd name="T57" fmla="*/ 679 h 1299"/>
                  <a:gd name="T58" fmla="*/ 216 w 1816"/>
                  <a:gd name="T59" fmla="*/ 713 h 1299"/>
                  <a:gd name="T60" fmla="*/ 215 w 1816"/>
                  <a:gd name="T61" fmla="*/ 847 h 1299"/>
                  <a:gd name="T62" fmla="*/ 246 w 1816"/>
                  <a:gd name="T63" fmla="*/ 818 h 1299"/>
                  <a:gd name="T64" fmla="*/ 229 w 1816"/>
                  <a:gd name="T65" fmla="*/ 920 h 1299"/>
                  <a:gd name="T66" fmla="*/ 233 w 1816"/>
                  <a:gd name="T67" fmla="*/ 966 h 1299"/>
                  <a:gd name="T68" fmla="*/ 193 w 1816"/>
                  <a:gd name="T69" fmla="*/ 1043 h 1299"/>
                  <a:gd name="T70" fmla="*/ 210 w 1816"/>
                  <a:gd name="T71" fmla="*/ 1150 h 1299"/>
                  <a:gd name="T72" fmla="*/ 255 w 1816"/>
                  <a:gd name="T73" fmla="*/ 1212 h 1299"/>
                  <a:gd name="T74" fmla="*/ 300 w 1816"/>
                  <a:gd name="T75" fmla="*/ 1255 h 1299"/>
                  <a:gd name="T76" fmla="*/ 341 w 1816"/>
                  <a:gd name="T77" fmla="*/ 1259 h 1299"/>
                  <a:gd name="T78" fmla="*/ 264 w 1816"/>
                  <a:gd name="T79" fmla="*/ 1299 h 12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816" h="1299">
                    <a:moveTo>
                      <a:pt x="1816" y="377"/>
                    </a:moveTo>
                    <a:lnTo>
                      <a:pt x="1739" y="417"/>
                    </a:lnTo>
                    <a:lnTo>
                      <a:pt x="1600" y="437"/>
                    </a:lnTo>
                    <a:lnTo>
                      <a:pt x="1541" y="456"/>
                    </a:lnTo>
                    <a:lnTo>
                      <a:pt x="1497" y="487"/>
                    </a:lnTo>
                    <a:lnTo>
                      <a:pt x="1429" y="547"/>
                    </a:lnTo>
                    <a:lnTo>
                      <a:pt x="1358" y="573"/>
                    </a:lnTo>
                    <a:lnTo>
                      <a:pt x="1265" y="581"/>
                    </a:lnTo>
                    <a:lnTo>
                      <a:pt x="1253" y="604"/>
                    </a:lnTo>
                    <a:lnTo>
                      <a:pt x="1237" y="577"/>
                    </a:lnTo>
                    <a:lnTo>
                      <a:pt x="1131" y="520"/>
                    </a:lnTo>
                    <a:lnTo>
                      <a:pt x="819" y="476"/>
                    </a:lnTo>
                    <a:lnTo>
                      <a:pt x="719" y="424"/>
                    </a:lnTo>
                    <a:lnTo>
                      <a:pt x="619" y="434"/>
                    </a:lnTo>
                    <a:lnTo>
                      <a:pt x="596" y="463"/>
                    </a:lnTo>
                    <a:lnTo>
                      <a:pt x="591" y="483"/>
                    </a:lnTo>
                    <a:lnTo>
                      <a:pt x="576" y="464"/>
                    </a:lnTo>
                    <a:lnTo>
                      <a:pt x="549" y="460"/>
                    </a:lnTo>
                    <a:lnTo>
                      <a:pt x="553" y="440"/>
                    </a:lnTo>
                    <a:lnTo>
                      <a:pt x="558" y="426"/>
                    </a:lnTo>
                    <a:lnTo>
                      <a:pt x="556" y="399"/>
                    </a:lnTo>
                    <a:lnTo>
                      <a:pt x="494" y="312"/>
                    </a:lnTo>
                    <a:lnTo>
                      <a:pt x="461" y="241"/>
                    </a:lnTo>
                    <a:lnTo>
                      <a:pt x="477" y="199"/>
                    </a:lnTo>
                    <a:lnTo>
                      <a:pt x="490" y="191"/>
                    </a:lnTo>
                    <a:lnTo>
                      <a:pt x="507" y="169"/>
                    </a:lnTo>
                    <a:lnTo>
                      <a:pt x="520" y="161"/>
                    </a:lnTo>
                    <a:lnTo>
                      <a:pt x="517" y="122"/>
                    </a:lnTo>
                    <a:lnTo>
                      <a:pt x="499" y="69"/>
                    </a:lnTo>
                    <a:lnTo>
                      <a:pt x="403" y="51"/>
                    </a:lnTo>
                    <a:lnTo>
                      <a:pt x="350" y="63"/>
                    </a:lnTo>
                    <a:lnTo>
                      <a:pt x="313" y="100"/>
                    </a:lnTo>
                    <a:lnTo>
                      <a:pt x="241" y="107"/>
                    </a:lnTo>
                    <a:lnTo>
                      <a:pt x="184" y="72"/>
                    </a:lnTo>
                    <a:lnTo>
                      <a:pt x="94" y="47"/>
                    </a:lnTo>
                    <a:lnTo>
                      <a:pt x="71" y="15"/>
                    </a:lnTo>
                    <a:lnTo>
                      <a:pt x="44" y="24"/>
                    </a:lnTo>
                    <a:lnTo>
                      <a:pt x="9" y="0"/>
                    </a:lnTo>
                    <a:lnTo>
                      <a:pt x="3" y="8"/>
                    </a:lnTo>
                    <a:lnTo>
                      <a:pt x="0" y="55"/>
                    </a:lnTo>
                    <a:lnTo>
                      <a:pt x="50" y="84"/>
                    </a:lnTo>
                    <a:lnTo>
                      <a:pt x="68" y="123"/>
                    </a:lnTo>
                    <a:lnTo>
                      <a:pt x="66" y="177"/>
                    </a:lnTo>
                    <a:lnTo>
                      <a:pt x="30" y="227"/>
                    </a:lnTo>
                    <a:lnTo>
                      <a:pt x="54" y="265"/>
                    </a:lnTo>
                    <a:lnTo>
                      <a:pt x="66" y="324"/>
                    </a:lnTo>
                    <a:lnTo>
                      <a:pt x="64" y="378"/>
                    </a:lnTo>
                    <a:lnTo>
                      <a:pt x="73" y="404"/>
                    </a:lnTo>
                    <a:lnTo>
                      <a:pt x="80" y="410"/>
                    </a:lnTo>
                    <a:lnTo>
                      <a:pt x="101" y="421"/>
                    </a:lnTo>
                    <a:lnTo>
                      <a:pt x="132" y="459"/>
                    </a:lnTo>
                    <a:lnTo>
                      <a:pt x="153" y="463"/>
                    </a:lnTo>
                    <a:lnTo>
                      <a:pt x="149" y="491"/>
                    </a:lnTo>
                    <a:lnTo>
                      <a:pt x="192" y="600"/>
                    </a:lnTo>
                    <a:lnTo>
                      <a:pt x="211" y="586"/>
                    </a:lnTo>
                    <a:lnTo>
                      <a:pt x="226" y="598"/>
                    </a:lnTo>
                    <a:lnTo>
                      <a:pt x="213" y="612"/>
                    </a:lnTo>
                    <a:lnTo>
                      <a:pt x="219" y="679"/>
                    </a:lnTo>
                    <a:lnTo>
                      <a:pt x="228" y="699"/>
                    </a:lnTo>
                    <a:lnTo>
                      <a:pt x="216" y="713"/>
                    </a:lnTo>
                    <a:lnTo>
                      <a:pt x="207" y="754"/>
                    </a:lnTo>
                    <a:lnTo>
                      <a:pt x="215" y="847"/>
                    </a:lnTo>
                    <a:lnTo>
                      <a:pt x="232" y="819"/>
                    </a:lnTo>
                    <a:lnTo>
                      <a:pt x="246" y="818"/>
                    </a:lnTo>
                    <a:lnTo>
                      <a:pt x="232" y="886"/>
                    </a:lnTo>
                    <a:lnTo>
                      <a:pt x="229" y="920"/>
                    </a:lnTo>
                    <a:lnTo>
                      <a:pt x="237" y="945"/>
                    </a:lnTo>
                    <a:lnTo>
                      <a:pt x="233" y="966"/>
                    </a:lnTo>
                    <a:lnTo>
                      <a:pt x="226" y="967"/>
                    </a:lnTo>
                    <a:lnTo>
                      <a:pt x="193" y="1043"/>
                    </a:lnTo>
                    <a:lnTo>
                      <a:pt x="210" y="1082"/>
                    </a:lnTo>
                    <a:lnTo>
                      <a:pt x="210" y="1150"/>
                    </a:lnTo>
                    <a:lnTo>
                      <a:pt x="238" y="1174"/>
                    </a:lnTo>
                    <a:lnTo>
                      <a:pt x="255" y="1212"/>
                    </a:lnTo>
                    <a:lnTo>
                      <a:pt x="270" y="1225"/>
                    </a:lnTo>
                    <a:lnTo>
                      <a:pt x="300" y="1255"/>
                    </a:lnTo>
                    <a:lnTo>
                      <a:pt x="339" y="1239"/>
                    </a:lnTo>
                    <a:lnTo>
                      <a:pt x="341" y="1259"/>
                    </a:lnTo>
                    <a:lnTo>
                      <a:pt x="348" y="1271"/>
                    </a:lnTo>
                    <a:lnTo>
                      <a:pt x="264" y="1299"/>
                    </a:lnTo>
                    <a:lnTo>
                      <a:pt x="202" y="1285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6" name="Freeform 541">
                <a:extLst>
                  <a:ext uri="{FF2B5EF4-FFF2-40B4-BE49-F238E27FC236}">
                    <a16:creationId xmlns:a16="http://schemas.microsoft.com/office/drawing/2014/main" id="{28249152-4F79-3736-C888-D79FF3AC51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3" y="611"/>
                <a:ext cx="35" cy="22"/>
              </a:xfrm>
              <a:custGeom>
                <a:avLst/>
                <a:gdLst>
                  <a:gd name="T0" fmla="*/ 0 w 105"/>
                  <a:gd name="T1" fmla="*/ 0 h 67"/>
                  <a:gd name="T2" fmla="*/ 14 w 105"/>
                  <a:gd name="T3" fmla="*/ 5 h 67"/>
                  <a:gd name="T4" fmla="*/ 20 w 105"/>
                  <a:gd name="T5" fmla="*/ 4 h 67"/>
                  <a:gd name="T6" fmla="*/ 58 w 105"/>
                  <a:gd name="T7" fmla="*/ 55 h 67"/>
                  <a:gd name="T8" fmla="*/ 105 w 105"/>
                  <a:gd name="T9" fmla="*/ 51 h 67"/>
                  <a:gd name="T10" fmla="*/ 80 w 105"/>
                  <a:gd name="T11" fmla="*/ 65 h 67"/>
                  <a:gd name="T12" fmla="*/ 67 w 105"/>
                  <a:gd name="T13" fmla="*/ 67 h 67"/>
                  <a:gd name="T14" fmla="*/ 14 w 105"/>
                  <a:gd name="T15" fmla="*/ 11 h 67"/>
                  <a:gd name="T16" fmla="*/ 0 w 105"/>
                  <a:gd name="T17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5" h="67">
                    <a:moveTo>
                      <a:pt x="0" y="0"/>
                    </a:moveTo>
                    <a:lnTo>
                      <a:pt x="14" y="5"/>
                    </a:lnTo>
                    <a:lnTo>
                      <a:pt x="20" y="4"/>
                    </a:lnTo>
                    <a:lnTo>
                      <a:pt x="58" y="55"/>
                    </a:lnTo>
                    <a:lnTo>
                      <a:pt x="105" y="51"/>
                    </a:lnTo>
                    <a:lnTo>
                      <a:pt x="80" y="65"/>
                    </a:lnTo>
                    <a:lnTo>
                      <a:pt x="67" y="67"/>
                    </a:lnTo>
                    <a:lnTo>
                      <a:pt x="14" y="11"/>
                    </a:lnTo>
                    <a:lnTo>
                      <a:pt x="0" y="0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7" name="Freeform 542">
                <a:extLst>
                  <a:ext uri="{FF2B5EF4-FFF2-40B4-BE49-F238E27FC236}">
                    <a16:creationId xmlns:a16="http://schemas.microsoft.com/office/drawing/2014/main" id="{48F697F8-9AC7-4CA5-95D0-DD3D35DF58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9" y="717"/>
                <a:ext cx="63" cy="110"/>
              </a:xfrm>
              <a:custGeom>
                <a:avLst/>
                <a:gdLst>
                  <a:gd name="T0" fmla="*/ 32 w 190"/>
                  <a:gd name="T1" fmla="*/ 329 h 329"/>
                  <a:gd name="T2" fmla="*/ 30 w 190"/>
                  <a:gd name="T3" fmla="*/ 303 h 329"/>
                  <a:gd name="T4" fmla="*/ 42 w 190"/>
                  <a:gd name="T5" fmla="*/ 288 h 329"/>
                  <a:gd name="T6" fmla="*/ 7 w 190"/>
                  <a:gd name="T7" fmla="*/ 285 h 329"/>
                  <a:gd name="T8" fmla="*/ 18 w 190"/>
                  <a:gd name="T9" fmla="*/ 250 h 329"/>
                  <a:gd name="T10" fmla="*/ 3 w 190"/>
                  <a:gd name="T11" fmla="*/ 232 h 329"/>
                  <a:gd name="T12" fmla="*/ 0 w 190"/>
                  <a:gd name="T13" fmla="*/ 199 h 329"/>
                  <a:gd name="T14" fmla="*/ 6 w 190"/>
                  <a:gd name="T15" fmla="*/ 191 h 329"/>
                  <a:gd name="T16" fmla="*/ 26 w 190"/>
                  <a:gd name="T17" fmla="*/ 197 h 329"/>
                  <a:gd name="T18" fmla="*/ 44 w 190"/>
                  <a:gd name="T19" fmla="*/ 174 h 329"/>
                  <a:gd name="T20" fmla="*/ 118 w 190"/>
                  <a:gd name="T21" fmla="*/ 174 h 329"/>
                  <a:gd name="T22" fmla="*/ 153 w 190"/>
                  <a:gd name="T23" fmla="*/ 111 h 329"/>
                  <a:gd name="T24" fmla="*/ 171 w 190"/>
                  <a:gd name="T25" fmla="*/ 22 h 329"/>
                  <a:gd name="T26" fmla="*/ 190 w 190"/>
                  <a:gd name="T27" fmla="*/ 0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90" h="329">
                    <a:moveTo>
                      <a:pt x="32" y="329"/>
                    </a:moveTo>
                    <a:lnTo>
                      <a:pt x="30" y="303"/>
                    </a:lnTo>
                    <a:lnTo>
                      <a:pt x="42" y="288"/>
                    </a:lnTo>
                    <a:lnTo>
                      <a:pt x="7" y="285"/>
                    </a:lnTo>
                    <a:lnTo>
                      <a:pt x="18" y="250"/>
                    </a:lnTo>
                    <a:lnTo>
                      <a:pt x="3" y="232"/>
                    </a:lnTo>
                    <a:lnTo>
                      <a:pt x="0" y="199"/>
                    </a:lnTo>
                    <a:lnTo>
                      <a:pt x="6" y="191"/>
                    </a:lnTo>
                    <a:lnTo>
                      <a:pt x="26" y="197"/>
                    </a:lnTo>
                    <a:lnTo>
                      <a:pt x="44" y="174"/>
                    </a:lnTo>
                    <a:lnTo>
                      <a:pt x="118" y="174"/>
                    </a:lnTo>
                    <a:lnTo>
                      <a:pt x="153" y="111"/>
                    </a:lnTo>
                    <a:lnTo>
                      <a:pt x="171" y="22"/>
                    </a:lnTo>
                    <a:lnTo>
                      <a:pt x="190" y="0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8" name="Freeform 543">
                <a:extLst>
                  <a:ext uri="{FF2B5EF4-FFF2-40B4-BE49-F238E27FC236}">
                    <a16:creationId xmlns:a16="http://schemas.microsoft.com/office/drawing/2014/main" id="{76A4ADED-67AD-3D9F-2654-49319033D0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5" y="827"/>
                <a:ext cx="194" cy="282"/>
              </a:xfrm>
              <a:custGeom>
                <a:avLst/>
                <a:gdLst>
                  <a:gd name="T0" fmla="*/ 25 w 584"/>
                  <a:gd name="T1" fmla="*/ 845 h 845"/>
                  <a:gd name="T2" fmla="*/ 50 w 584"/>
                  <a:gd name="T3" fmla="*/ 829 h 845"/>
                  <a:gd name="T4" fmla="*/ 17 w 584"/>
                  <a:gd name="T5" fmla="*/ 765 h 845"/>
                  <a:gd name="T6" fmla="*/ 28 w 584"/>
                  <a:gd name="T7" fmla="*/ 738 h 845"/>
                  <a:gd name="T8" fmla="*/ 14 w 584"/>
                  <a:gd name="T9" fmla="*/ 725 h 845"/>
                  <a:gd name="T10" fmla="*/ 0 w 584"/>
                  <a:gd name="T11" fmla="*/ 726 h 845"/>
                  <a:gd name="T12" fmla="*/ 5 w 584"/>
                  <a:gd name="T13" fmla="*/ 699 h 845"/>
                  <a:gd name="T14" fmla="*/ 23 w 584"/>
                  <a:gd name="T15" fmla="*/ 678 h 845"/>
                  <a:gd name="T16" fmla="*/ 95 w 584"/>
                  <a:gd name="T17" fmla="*/ 664 h 845"/>
                  <a:gd name="T18" fmla="*/ 120 w 584"/>
                  <a:gd name="T19" fmla="*/ 642 h 845"/>
                  <a:gd name="T20" fmla="*/ 144 w 584"/>
                  <a:gd name="T21" fmla="*/ 612 h 845"/>
                  <a:gd name="T22" fmla="*/ 149 w 584"/>
                  <a:gd name="T23" fmla="*/ 592 h 845"/>
                  <a:gd name="T24" fmla="*/ 167 w 584"/>
                  <a:gd name="T25" fmla="*/ 570 h 845"/>
                  <a:gd name="T26" fmla="*/ 152 w 584"/>
                  <a:gd name="T27" fmla="*/ 558 h 845"/>
                  <a:gd name="T28" fmla="*/ 144 w 584"/>
                  <a:gd name="T29" fmla="*/ 532 h 845"/>
                  <a:gd name="T30" fmla="*/ 155 w 584"/>
                  <a:gd name="T31" fmla="*/ 517 h 845"/>
                  <a:gd name="T32" fmla="*/ 148 w 584"/>
                  <a:gd name="T33" fmla="*/ 505 h 845"/>
                  <a:gd name="T34" fmla="*/ 165 w 584"/>
                  <a:gd name="T35" fmla="*/ 470 h 845"/>
                  <a:gd name="T36" fmla="*/ 136 w 584"/>
                  <a:gd name="T37" fmla="*/ 458 h 845"/>
                  <a:gd name="T38" fmla="*/ 134 w 584"/>
                  <a:gd name="T39" fmla="*/ 439 h 845"/>
                  <a:gd name="T40" fmla="*/ 85 w 584"/>
                  <a:gd name="T41" fmla="*/ 403 h 845"/>
                  <a:gd name="T42" fmla="*/ 75 w 584"/>
                  <a:gd name="T43" fmla="*/ 371 h 845"/>
                  <a:gd name="T44" fmla="*/ 54 w 584"/>
                  <a:gd name="T45" fmla="*/ 365 h 845"/>
                  <a:gd name="T46" fmla="*/ 59 w 584"/>
                  <a:gd name="T47" fmla="*/ 345 h 845"/>
                  <a:gd name="T48" fmla="*/ 54 w 584"/>
                  <a:gd name="T49" fmla="*/ 299 h 845"/>
                  <a:gd name="T50" fmla="*/ 87 w 584"/>
                  <a:gd name="T51" fmla="*/ 282 h 845"/>
                  <a:gd name="T52" fmla="*/ 104 w 584"/>
                  <a:gd name="T53" fmla="*/ 254 h 845"/>
                  <a:gd name="T54" fmla="*/ 110 w 584"/>
                  <a:gd name="T55" fmla="*/ 246 h 845"/>
                  <a:gd name="T56" fmla="*/ 139 w 584"/>
                  <a:gd name="T57" fmla="*/ 257 h 845"/>
                  <a:gd name="T58" fmla="*/ 177 w 584"/>
                  <a:gd name="T59" fmla="*/ 234 h 845"/>
                  <a:gd name="T60" fmla="*/ 223 w 584"/>
                  <a:gd name="T61" fmla="*/ 229 h 845"/>
                  <a:gd name="T62" fmla="*/ 241 w 584"/>
                  <a:gd name="T63" fmla="*/ 207 h 845"/>
                  <a:gd name="T64" fmla="*/ 281 w 584"/>
                  <a:gd name="T65" fmla="*/ 210 h 845"/>
                  <a:gd name="T66" fmla="*/ 292 w 584"/>
                  <a:gd name="T67" fmla="*/ 169 h 845"/>
                  <a:gd name="T68" fmla="*/ 312 w 584"/>
                  <a:gd name="T69" fmla="*/ 173 h 845"/>
                  <a:gd name="T70" fmla="*/ 320 w 584"/>
                  <a:gd name="T71" fmla="*/ 193 h 845"/>
                  <a:gd name="T72" fmla="*/ 361 w 584"/>
                  <a:gd name="T73" fmla="*/ 203 h 845"/>
                  <a:gd name="T74" fmla="*/ 380 w 584"/>
                  <a:gd name="T75" fmla="*/ 195 h 845"/>
                  <a:gd name="T76" fmla="*/ 395 w 584"/>
                  <a:gd name="T77" fmla="*/ 206 h 845"/>
                  <a:gd name="T78" fmla="*/ 421 w 584"/>
                  <a:gd name="T79" fmla="*/ 198 h 845"/>
                  <a:gd name="T80" fmla="*/ 449 w 584"/>
                  <a:gd name="T81" fmla="*/ 202 h 845"/>
                  <a:gd name="T82" fmla="*/ 480 w 584"/>
                  <a:gd name="T83" fmla="*/ 179 h 845"/>
                  <a:gd name="T84" fmla="*/ 470 w 584"/>
                  <a:gd name="T85" fmla="*/ 139 h 845"/>
                  <a:gd name="T86" fmla="*/ 475 w 584"/>
                  <a:gd name="T87" fmla="*/ 125 h 845"/>
                  <a:gd name="T88" fmla="*/ 550 w 584"/>
                  <a:gd name="T89" fmla="*/ 71 h 845"/>
                  <a:gd name="T90" fmla="*/ 555 w 584"/>
                  <a:gd name="T91" fmla="*/ 51 h 845"/>
                  <a:gd name="T92" fmla="*/ 546 w 584"/>
                  <a:gd name="T93" fmla="*/ 18 h 845"/>
                  <a:gd name="T94" fmla="*/ 557 w 584"/>
                  <a:gd name="T95" fmla="*/ 4 h 845"/>
                  <a:gd name="T96" fmla="*/ 584 w 584"/>
                  <a:gd name="T97" fmla="*/ 0 h 8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584" h="845">
                    <a:moveTo>
                      <a:pt x="25" y="845"/>
                    </a:moveTo>
                    <a:lnTo>
                      <a:pt x="50" y="829"/>
                    </a:lnTo>
                    <a:lnTo>
                      <a:pt x="17" y="765"/>
                    </a:lnTo>
                    <a:lnTo>
                      <a:pt x="28" y="738"/>
                    </a:lnTo>
                    <a:lnTo>
                      <a:pt x="14" y="725"/>
                    </a:lnTo>
                    <a:lnTo>
                      <a:pt x="0" y="726"/>
                    </a:lnTo>
                    <a:lnTo>
                      <a:pt x="5" y="699"/>
                    </a:lnTo>
                    <a:lnTo>
                      <a:pt x="23" y="678"/>
                    </a:lnTo>
                    <a:lnTo>
                      <a:pt x="95" y="664"/>
                    </a:lnTo>
                    <a:lnTo>
                      <a:pt x="120" y="642"/>
                    </a:lnTo>
                    <a:lnTo>
                      <a:pt x="144" y="612"/>
                    </a:lnTo>
                    <a:lnTo>
                      <a:pt x="149" y="592"/>
                    </a:lnTo>
                    <a:lnTo>
                      <a:pt x="167" y="570"/>
                    </a:lnTo>
                    <a:lnTo>
                      <a:pt x="152" y="558"/>
                    </a:lnTo>
                    <a:lnTo>
                      <a:pt x="144" y="532"/>
                    </a:lnTo>
                    <a:lnTo>
                      <a:pt x="155" y="517"/>
                    </a:lnTo>
                    <a:lnTo>
                      <a:pt x="148" y="505"/>
                    </a:lnTo>
                    <a:lnTo>
                      <a:pt x="165" y="470"/>
                    </a:lnTo>
                    <a:lnTo>
                      <a:pt x="136" y="458"/>
                    </a:lnTo>
                    <a:lnTo>
                      <a:pt x="134" y="439"/>
                    </a:lnTo>
                    <a:lnTo>
                      <a:pt x="85" y="403"/>
                    </a:lnTo>
                    <a:lnTo>
                      <a:pt x="75" y="371"/>
                    </a:lnTo>
                    <a:lnTo>
                      <a:pt x="54" y="365"/>
                    </a:lnTo>
                    <a:lnTo>
                      <a:pt x="59" y="345"/>
                    </a:lnTo>
                    <a:lnTo>
                      <a:pt x="54" y="299"/>
                    </a:lnTo>
                    <a:lnTo>
                      <a:pt x="87" y="282"/>
                    </a:lnTo>
                    <a:lnTo>
                      <a:pt x="104" y="254"/>
                    </a:lnTo>
                    <a:lnTo>
                      <a:pt x="110" y="246"/>
                    </a:lnTo>
                    <a:lnTo>
                      <a:pt x="139" y="257"/>
                    </a:lnTo>
                    <a:lnTo>
                      <a:pt x="177" y="234"/>
                    </a:lnTo>
                    <a:lnTo>
                      <a:pt x="223" y="229"/>
                    </a:lnTo>
                    <a:lnTo>
                      <a:pt x="241" y="207"/>
                    </a:lnTo>
                    <a:lnTo>
                      <a:pt x="281" y="210"/>
                    </a:lnTo>
                    <a:lnTo>
                      <a:pt x="292" y="169"/>
                    </a:lnTo>
                    <a:lnTo>
                      <a:pt x="312" y="173"/>
                    </a:lnTo>
                    <a:lnTo>
                      <a:pt x="320" y="193"/>
                    </a:lnTo>
                    <a:lnTo>
                      <a:pt x="361" y="203"/>
                    </a:lnTo>
                    <a:lnTo>
                      <a:pt x="380" y="195"/>
                    </a:lnTo>
                    <a:lnTo>
                      <a:pt x="395" y="206"/>
                    </a:lnTo>
                    <a:lnTo>
                      <a:pt x="421" y="198"/>
                    </a:lnTo>
                    <a:lnTo>
                      <a:pt x="449" y="202"/>
                    </a:lnTo>
                    <a:lnTo>
                      <a:pt x="480" y="179"/>
                    </a:lnTo>
                    <a:lnTo>
                      <a:pt x="470" y="139"/>
                    </a:lnTo>
                    <a:lnTo>
                      <a:pt x="475" y="125"/>
                    </a:lnTo>
                    <a:lnTo>
                      <a:pt x="550" y="71"/>
                    </a:lnTo>
                    <a:lnTo>
                      <a:pt x="555" y="51"/>
                    </a:lnTo>
                    <a:lnTo>
                      <a:pt x="546" y="18"/>
                    </a:lnTo>
                    <a:lnTo>
                      <a:pt x="557" y="4"/>
                    </a:lnTo>
                    <a:lnTo>
                      <a:pt x="584" y="0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9" name="Freeform 544">
                <a:extLst>
                  <a:ext uri="{FF2B5EF4-FFF2-40B4-BE49-F238E27FC236}">
                    <a16:creationId xmlns:a16="http://schemas.microsoft.com/office/drawing/2014/main" id="{9B0F18F7-EAAA-82DD-6D37-39A3C9CEDE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9" y="827"/>
                <a:ext cx="364" cy="319"/>
              </a:xfrm>
              <a:custGeom>
                <a:avLst/>
                <a:gdLst>
                  <a:gd name="T0" fmla="*/ 1040 w 1091"/>
                  <a:gd name="T1" fmla="*/ 924 h 958"/>
                  <a:gd name="T2" fmla="*/ 987 w 1091"/>
                  <a:gd name="T3" fmla="*/ 936 h 958"/>
                  <a:gd name="T4" fmla="*/ 971 w 1091"/>
                  <a:gd name="T5" fmla="*/ 911 h 958"/>
                  <a:gd name="T6" fmla="*/ 792 w 1091"/>
                  <a:gd name="T7" fmla="*/ 941 h 958"/>
                  <a:gd name="T8" fmla="*/ 720 w 1091"/>
                  <a:gd name="T9" fmla="*/ 954 h 958"/>
                  <a:gd name="T10" fmla="*/ 737 w 1091"/>
                  <a:gd name="T11" fmla="*/ 919 h 958"/>
                  <a:gd name="T12" fmla="*/ 767 w 1091"/>
                  <a:gd name="T13" fmla="*/ 883 h 958"/>
                  <a:gd name="T14" fmla="*/ 755 w 1091"/>
                  <a:gd name="T15" fmla="*/ 823 h 958"/>
                  <a:gd name="T16" fmla="*/ 679 w 1091"/>
                  <a:gd name="T17" fmla="*/ 730 h 958"/>
                  <a:gd name="T18" fmla="*/ 617 w 1091"/>
                  <a:gd name="T19" fmla="*/ 715 h 958"/>
                  <a:gd name="T20" fmla="*/ 579 w 1091"/>
                  <a:gd name="T21" fmla="*/ 739 h 958"/>
                  <a:gd name="T22" fmla="*/ 557 w 1091"/>
                  <a:gd name="T23" fmla="*/ 721 h 958"/>
                  <a:gd name="T24" fmla="*/ 505 w 1091"/>
                  <a:gd name="T25" fmla="*/ 732 h 958"/>
                  <a:gd name="T26" fmla="*/ 493 w 1091"/>
                  <a:gd name="T27" fmla="*/ 753 h 958"/>
                  <a:gd name="T28" fmla="*/ 452 w 1091"/>
                  <a:gd name="T29" fmla="*/ 744 h 958"/>
                  <a:gd name="T30" fmla="*/ 367 w 1091"/>
                  <a:gd name="T31" fmla="*/ 766 h 958"/>
                  <a:gd name="T32" fmla="*/ 337 w 1091"/>
                  <a:gd name="T33" fmla="*/ 742 h 958"/>
                  <a:gd name="T34" fmla="*/ 347 w 1091"/>
                  <a:gd name="T35" fmla="*/ 701 h 958"/>
                  <a:gd name="T36" fmla="*/ 350 w 1091"/>
                  <a:gd name="T37" fmla="*/ 653 h 958"/>
                  <a:gd name="T38" fmla="*/ 319 w 1091"/>
                  <a:gd name="T39" fmla="*/ 623 h 958"/>
                  <a:gd name="T40" fmla="*/ 308 w 1091"/>
                  <a:gd name="T41" fmla="*/ 563 h 958"/>
                  <a:gd name="T42" fmla="*/ 276 w 1091"/>
                  <a:gd name="T43" fmla="*/ 586 h 958"/>
                  <a:gd name="T44" fmla="*/ 240 w 1091"/>
                  <a:gd name="T45" fmla="*/ 556 h 958"/>
                  <a:gd name="T46" fmla="*/ 201 w 1091"/>
                  <a:gd name="T47" fmla="*/ 499 h 958"/>
                  <a:gd name="T48" fmla="*/ 187 w 1091"/>
                  <a:gd name="T49" fmla="*/ 427 h 958"/>
                  <a:gd name="T50" fmla="*/ 157 w 1091"/>
                  <a:gd name="T51" fmla="*/ 382 h 958"/>
                  <a:gd name="T52" fmla="*/ 99 w 1091"/>
                  <a:gd name="T53" fmla="*/ 341 h 958"/>
                  <a:gd name="T54" fmla="*/ 75 w 1091"/>
                  <a:gd name="T55" fmla="*/ 296 h 958"/>
                  <a:gd name="T56" fmla="*/ 59 w 1091"/>
                  <a:gd name="T57" fmla="*/ 270 h 958"/>
                  <a:gd name="T58" fmla="*/ 81 w 1091"/>
                  <a:gd name="T59" fmla="*/ 215 h 958"/>
                  <a:gd name="T60" fmla="*/ 58 w 1091"/>
                  <a:gd name="T61" fmla="*/ 184 h 958"/>
                  <a:gd name="T62" fmla="*/ 59 w 1091"/>
                  <a:gd name="T63" fmla="*/ 130 h 958"/>
                  <a:gd name="T64" fmla="*/ 58 w 1091"/>
                  <a:gd name="T65" fmla="*/ 116 h 958"/>
                  <a:gd name="T66" fmla="*/ 35 w 1091"/>
                  <a:gd name="T67" fmla="*/ 85 h 958"/>
                  <a:gd name="T68" fmla="*/ 31 w 1091"/>
                  <a:gd name="T69" fmla="*/ 45 h 958"/>
                  <a:gd name="T70" fmla="*/ 8 w 1091"/>
                  <a:gd name="T71" fmla="*/ 14 h 9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091" h="958">
                    <a:moveTo>
                      <a:pt x="1091" y="913"/>
                    </a:moveTo>
                    <a:lnTo>
                      <a:pt x="1040" y="924"/>
                    </a:lnTo>
                    <a:lnTo>
                      <a:pt x="1001" y="949"/>
                    </a:lnTo>
                    <a:lnTo>
                      <a:pt x="987" y="936"/>
                    </a:lnTo>
                    <a:lnTo>
                      <a:pt x="985" y="916"/>
                    </a:lnTo>
                    <a:lnTo>
                      <a:pt x="971" y="911"/>
                    </a:lnTo>
                    <a:lnTo>
                      <a:pt x="902" y="958"/>
                    </a:lnTo>
                    <a:lnTo>
                      <a:pt x="792" y="941"/>
                    </a:lnTo>
                    <a:lnTo>
                      <a:pt x="760" y="951"/>
                    </a:lnTo>
                    <a:lnTo>
                      <a:pt x="720" y="954"/>
                    </a:lnTo>
                    <a:lnTo>
                      <a:pt x="713" y="949"/>
                    </a:lnTo>
                    <a:lnTo>
                      <a:pt x="737" y="919"/>
                    </a:lnTo>
                    <a:lnTo>
                      <a:pt x="762" y="911"/>
                    </a:lnTo>
                    <a:lnTo>
                      <a:pt x="767" y="883"/>
                    </a:lnTo>
                    <a:lnTo>
                      <a:pt x="765" y="863"/>
                    </a:lnTo>
                    <a:lnTo>
                      <a:pt x="755" y="823"/>
                    </a:lnTo>
                    <a:lnTo>
                      <a:pt x="698" y="796"/>
                    </a:lnTo>
                    <a:lnTo>
                      <a:pt x="679" y="730"/>
                    </a:lnTo>
                    <a:lnTo>
                      <a:pt x="646" y="740"/>
                    </a:lnTo>
                    <a:lnTo>
                      <a:pt x="617" y="715"/>
                    </a:lnTo>
                    <a:lnTo>
                      <a:pt x="599" y="738"/>
                    </a:lnTo>
                    <a:lnTo>
                      <a:pt x="579" y="739"/>
                    </a:lnTo>
                    <a:lnTo>
                      <a:pt x="560" y="748"/>
                    </a:lnTo>
                    <a:lnTo>
                      <a:pt x="557" y="721"/>
                    </a:lnTo>
                    <a:lnTo>
                      <a:pt x="528" y="704"/>
                    </a:lnTo>
                    <a:lnTo>
                      <a:pt x="505" y="732"/>
                    </a:lnTo>
                    <a:lnTo>
                      <a:pt x="491" y="733"/>
                    </a:lnTo>
                    <a:lnTo>
                      <a:pt x="493" y="753"/>
                    </a:lnTo>
                    <a:lnTo>
                      <a:pt x="460" y="750"/>
                    </a:lnTo>
                    <a:lnTo>
                      <a:pt x="452" y="744"/>
                    </a:lnTo>
                    <a:lnTo>
                      <a:pt x="399" y="763"/>
                    </a:lnTo>
                    <a:lnTo>
                      <a:pt x="367" y="766"/>
                    </a:lnTo>
                    <a:lnTo>
                      <a:pt x="346" y="761"/>
                    </a:lnTo>
                    <a:lnTo>
                      <a:pt x="337" y="742"/>
                    </a:lnTo>
                    <a:lnTo>
                      <a:pt x="355" y="720"/>
                    </a:lnTo>
                    <a:lnTo>
                      <a:pt x="347" y="701"/>
                    </a:lnTo>
                    <a:lnTo>
                      <a:pt x="358" y="672"/>
                    </a:lnTo>
                    <a:lnTo>
                      <a:pt x="350" y="653"/>
                    </a:lnTo>
                    <a:lnTo>
                      <a:pt x="348" y="633"/>
                    </a:lnTo>
                    <a:lnTo>
                      <a:pt x="319" y="623"/>
                    </a:lnTo>
                    <a:lnTo>
                      <a:pt x="324" y="595"/>
                    </a:lnTo>
                    <a:lnTo>
                      <a:pt x="308" y="563"/>
                    </a:lnTo>
                    <a:lnTo>
                      <a:pt x="296" y="585"/>
                    </a:lnTo>
                    <a:lnTo>
                      <a:pt x="276" y="586"/>
                    </a:lnTo>
                    <a:lnTo>
                      <a:pt x="255" y="574"/>
                    </a:lnTo>
                    <a:lnTo>
                      <a:pt x="240" y="556"/>
                    </a:lnTo>
                    <a:lnTo>
                      <a:pt x="219" y="551"/>
                    </a:lnTo>
                    <a:lnTo>
                      <a:pt x="201" y="499"/>
                    </a:lnTo>
                    <a:lnTo>
                      <a:pt x="203" y="452"/>
                    </a:lnTo>
                    <a:lnTo>
                      <a:pt x="187" y="427"/>
                    </a:lnTo>
                    <a:lnTo>
                      <a:pt x="154" y="423"/>
                    </a:lnTo>
                    <a:lnTo>
                      <a:pt x="157" y="382"/>
                    </a:lnTo>
                    <a:lnTo>
                      <a:pt x="116" y="379"/>
                    </a:lnTo>
                    <a:lnTo>
                      <a:pt x="99" y="341"/>
                    </a:lnTo>
                    <a:lnTo>
                      <a:pt x="77" y="323"/>
                    </a:lnTo>
                    <a:lnTo>
                      <a:pt x="75" y="296"/>
                    </a:lnTo>
                    <a:lnTo>
                      <a:pt x="52" y="278"/>
                    </a:lnTo>
                    <a:lnTo>
                      <a:pt x="59" y="270"/>
                    </a:lnTo>
                    <a:lnTo>
                      <a:pt x="88" y="227"/>
                    </a:lnTo>
                    <a:lnTo>
                      <a:pt x="81" y="215"/>
                    </a:lnTo>
                    <a:lnTo>
                      <a:pt x="60" y="210"/>
                    </a:lnTo>
                    <a:lnTo>
                      <a:pt x="58" y="184"/>
                    </a:lnTo>
                    <a:lnTo>
                      <a:pt x="61" y="149"/>
                    </a:lnTo>
                    <a:lnTo>
                      <a:pt x="59" y="130"/>
                    </a:lnTo>
                    <a:lnTo>
                      <a:pt x="65" y="123"/>
                    </a:lnTo>
                    <a:lnTo>
                      <a:pt x="58" y="116"/>
                    </a:lnTo>
                    <a:lnTo>
                      <a:pt x="56" y="96"/>
                    </a:lnTo>
                    <a:lnTo>
                      <a:pt x="35" y="85"/>
                    </a:lnTo>
                    <a:lnTo>
                      <a:pt x="46" y="64"/>
                    </a:lnTo>
                    <a:lnTo>
                      <a:pt x="31" y="45"/>
                    </a:lnTo>
                    <a:lnTo>
                      <a:pt x="29" y="25"/>
                    </a:lnTo>
                    <a:lnTo>
                      <a:pt x="8" y="14"/>
                    </a:lnTo>
                    <a:lnTo>
                      <a:pt x="0" y="0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0" name="Freeform 545">
                <a:extLst>
                  <a:ext uri="{FF2B5EF4-FFF2-40B4-BE49-F238E27FC236}">
                    <a16:creationId xmlns:a16="http://schemas.microsoft.com/office/drawing/2014/main" id="{B46C8C90-157E-E034-99EF-A49D33F878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89" y="956"/>
                <a:ext cx="474" cy="158"/>
              </a:xfrm>
              <a:custGeom>
                <a:avLst/>
                <a:gdLst>
                  <a:gd name="T0" fmla="*/ 13 w 1422"/>
                  <a:gd name="T1" fmla="*/ 31 h 473"/>
                  <a:gd name="T2" fmla="*/ 76 w 1422"/>
                  <a:gd name="T3" fmla="*/ 51 h 473"/>
                  <a:gd name="T4" fmla="*/ 107 w 1422"/>
                  <a:gd name="T5" fmla="*/ 35 h 473"/>
                  <a:gd name="T6" fmla="*/ 162 w 1422"/>
                  <a:gd name="T7" fmla="*/ 50 h 473"/>
                  <a:gd name="T8" fmla="*/ 194 w 1422"/>
                  <a:gd name="T9" fmla="*/ 101 h 473"/>
                  <a:gd name="T10" fmla="*/ 230 w 1422"/>
                  <a:gd name="T11" fmla="*/ 125 h 473"/>
                  <a:gd name="T12" fmla="*/ 254 w 1422"/>
                  <a:gd name="T13" fmla="*/ 102 h 473"/>
                  <a:gd name="T14" fmla="*/ 294 w 1422"/>
                  <a:gd name="T15" fmla="*/ 92 h 473"/>
                  <a:gd name="T16" fmla="*/ 314 w 1422"/>
                  <a:gd name="T17" fmla="*/ 90 h 473"/>
                  <a:gd name="T18" fmla="*/ 362 w 1422"/>
                  <a:gd name="T19" fmla="*/ 99 h 473"/>
                  <a:gd name="T20" fmla="*/ 431 w 1422"/>
                  <a:gd name="T21" fmla="*/ 59 h 473"/>
                  <a:gd name="T22" fmla="*/ 471 w 1422"/>
                  <a:gd name="T23" fmla="*/ 55 h 473"/>
                  <a:gd name="T24" fmla="*/ 548 w 1422"/>
                  <a:gd name="T25" fmla="*/ 88 h 473"/>
                  <a:gd name="T26" fmla="*/ 614 w 1422"/>
                  <a:gd name="T27" fmla="*/ 62 h 473"/>
                  <a:gd name="T28" fmla="*/ 623 w 1422"/>
                  <a:gd name="T29" fmla="*/ 21 h 473"/>
                  <a:gd name="T30" fmla="*/ 661 w 1422"/>
                  <a:gd name="T31" fmla="*/ 4 h 473"/>
                  <a:gd name="T32" fmla="*/ 694 w 1422"/>
                  <a:gd name="T33" fmla="*/ 68 h 473"/>
                  <a:gd name="T34" fmla="*/ 728 w 1422"/>
                  <a:gd name="T35" fmla="*/ 139 h 473"/>
                  <a:gd name="T36" fmla="*/ 776 w 1422"/>
                  <a:gd name="T37" fmla="*/ 222 h 473"/>
                  <a:gd name="T38" fmla="*/ 830 w 1422"/>
                  <a:gd name="T39" fmla="*/ 223 h 473"/>
                  <a:gd name="T40" fmla="*/ 868 w 1422"/>
                  <a:gd name="T41" fmla="*/ 200 h 473"/>
                  <a:gd name="T42" fmla="*/ 905 w 1422"/>
                  <a:gd name="T43" fmla="*/ 163 h 473"/>
                  <a:gd name="T44" fmla="*/ 936 w 1422"/>
                  <a:gd name="T45" fmla="*/ 140 h 473"/>
                  <a:gd name="T46" fmla="*/ 955 w 1422"/>
                  <a:gd name="T47" fmla="*/ 131 h 473"/>
                  <a:gd name="T48" fmla="*/ 1021 w 1422"/>
                  <a:gd name="T49" fmla="*/ 111 h 473"/>
                  <a:gd name="T50" fmla="*/ 1090 w 1422"/>
                  <a:gd name="T51" fmla="*/ 145 h 473"/>
                  <a:gd name="T52" fmla="*/ 1108 w 1422"/>
                  <a:gd name="T53" fmla="*/ 184 h 473"/>
                  <a:gd name="T54" fmla="*/ 1104 w 1422"/>
                  <a:gd name="T55" fmla="*/ 218 h 473"/>
                  <a:gd name="T56" fmla="*/ 1119 w 1422"/>
                  <a:gd name="T57" fmla="*/ 304 h 473"/>
                  <a:gd name="T58" fmla="*/ 1154 w 1422"/>
                  <a:gd name="T59" fmla="*/ 321 h 473"/>
                  <a:gd name="T60" fmla="*/ 1195 w 1422"/>
                  <a:gd name="T61" fmla="*/ 331 h 473"/>
                  <a:gd name="T62" fmla="*/ 1205 w 1422"/>
                  <a:gd name="T63" fmla="*/ 370 h 473"/>
                  <a:gd name="T64" fmla="*/ 1296 w 1422"/>
                  <a:gd name="T65" fmla="*/ 408 h 473"/>
                  <a:gd name="T66" fmla="*/ 1308 w 1422"/>
                  <a:gd name="T67" fmla="*/ 380 h 473"/>
                  <a:gd name="T68" fmla="*/ 1383 w 1422"/>
                  <a:gd name="T69" fmla="*/ 468 h 473"/>
                  <a:gd name="T70" fmla="*/ 1396 w 1422"/>
                  <a:gd name="T71" fmla="*/ 466 h 4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422" h="473">
                    <a:moveTo>
                      <a:pt x="0" y="32"/>
                    </a:moveTo>
                    <a:lnTo>
                      <a:pt x="13" y="31"/>
                    </a:lnTo>
                    <a:lnTo>
                      <a:pt x="56" y="53"/>
                    </a:lnTo>
                    <a:lnTo>
                      <a:pt x="76" y="51"/>
                    </a:lnTo>
                    <a:lnTo>
                      <a:pt x="94" y="30"/>
                    </a:lnTo>
                    <a:lnTo>
                      <a:pt x="107" y="35"/>
                    </a:lnTo>
                    <a:lnTo>
                      <a:pt x="130" y="53"/>
                    </a:lnTo>
                    <a:lnTo>
                      <a:pt x="162" y="50"/>
                    </a:lnTo>
                    <a:lnTo>
                      <a:pt x="192" y="81"/>
                    </a:lnTo>
                    <a:lnTo>
                      <a:pt x="194" y="101"/>
                    </a:lnTo>
                    <a:lnTo>
                      <a:pt x="220" y="99"/>
                    </a:lnTo>
                    <a:lnTo>
                      <a:pt x="230" y="125"/>
                    </a:lnTo>
                    <a:lnTo>
                      <a:pt x="262" y="114"/>
                    </a:lnTo>
                    <a:lnTo>
                      <a:pt x="254" y="102"/>
                    </a:lnTo>
                    <a:lnTo>
                      <a:pt x="260" y="94"/>
                    </a:lnTo>
                    <a:lnTo>
                      <a:pt x="294" y="92"/>
                    </a:lnTo>
                    <a:lnTo>
                      <a:pt x="306" y="78"/>
                    </a:lnTo>
                    <a:lnTo>
                      <a:pt x="314" y="90"/>
                    </a:lnTo>
                    <a:lnTo>
                      <a:pt x="317" y="123"/>
                    </a:lnTo>
                    <a:lnTo>
                      <a:pt x="362" y="99"/>
                    </a:lnTo>
                    <a:lnTo>
                      <a:pt x="394" y="89"/>
                    </a:lnTo>
                    <a:lnTo>
                      <a:pt x="431" y="59"/>
                    </a:lnTo>
                    <a:lnTo>
                      <a:pt x="452" y="64"/>
                    </a:lnTo>
                    <a:lnTo>
                      <a:pt x="471" y="55"/>
                    </a:lnTo>
                    <a:lnTo>
                      <a:pt x="520" y="64"/>
                    </a:lnTo>
                    <a:lnTo>
                      <a:pt x="548" y="88"/>
                    </a:lnTo>
                    <a:lnTo>
                      <a:pt x="579" y="52"/>
                    </a:lnTo>
                    <a:lnTo>
                      <a:pt x="614" y="62"/>
                    </a:lnTo>
                    <a:lnTo>
                      <a:pt x="632" y="41"/>
                    </a:lnTo>
                    <a:lnTo>
                      <a:pt x="623" y="21"/>
                    </a:lnTo>
                    <a:lnTo>
                      <a:pt x="635" y="0"/>
                    </a:lnTo>
                    <a:lnTo>
                      <a:pt x="661" y="4"/>
                    </a:lnTo>
                    <a:lnTo>
                      <a:pt x="705" y="47"/>
                    </a:lnTo>
                    <a:lnTo>
                      <a:pt x="694" y="68"/>
                    </a:lnTo>
                    <a:lnTo>
                      <a:pt x="707" y="127"/>
                    </a:lnTo>
                    <a:lnTo>
                      <a:pt x="728" y="139"/>
                    </a:lnTo>
                    <a:lnTo>
                      <a:pt x="775" y="141"/>
                    </a:lnTo>
                    <a:lnTo>
                      <a:pt x="776" y="222"/>
                    </a:lnTo>
                    <a:lnTo>
                      <a:pt x="814" y="204"/>
                    </a:lnTo>
                    <a:lnTo>
                      <a:pt x="830" y="223"/>
                    </a:lnTo>
                    <a:lnTo>
                      <a:pt x="857" y="227"/>
                    </a:lnTo>
                    <a:lnTo>
                      <a:pt x="868" y="200"/>
                    </a:lnTo>
                    <a:lnTo>
                      <a:pt x="887" y="191"/>
                    </a:lnTo>
                    <a:lnTo>
                      <a:pt x="905" y="163"/>
                    </a:lnTo>
                    <a:lnTo>
                      <a:pt x="931" y="160"/>
                    </a:lnTo>
                    <a:lnTo>
                      <a:pt x="936" y="140"/>
                    </a:lnTo>
                    <a:lnTo>
                      <a:pt x="950" y="145"/>
                    </a:lnTo>
                    <a:lnTo>
                      <a:pt x="955" y="131"/>
                    </a:lnTo>
                    <a:lnTo>
                      <a:pt x="962" y="130"/>
                    </a:lnTo>
                    <a:lnTo>
                      <a:pt x="1021" y="111"/>
                    </a:lnTo>
                    <a:lnTo>
                      <a:pt x="1048" y="116"/>
                    </a:lnTo>
                    <a:lnTo>
                      <a:pt x="1090" y="145"/>
                    </a:lnTo>
                    <a:lnTo>
                      <a:pt x="1107" y="178"/>
                    </a:lnTo>
                    <a:lnTo>
                      <a:pt x="1108" y="184"/>
                    </a:lnTo>
                    <a:lnTo>
                      <a:pt x="1102" y="198"/>
                    </a:lnTo>
                    <a:lnTo>
                      <a:pt x="1104" y="218"/>
                    </a:lnTo>
                    <a:lnTo>
                      <a:pt x="1104" y="285"/>
                    </a:lnTo>
                    <a:lnTo>
                      <a:pt x="1119" y="304"/>
                    </a:lnTo>
                    <a:lnTo>
                      <a:pt x="1133" y="310"/>
                    </a:lnTo>
                    <a:lnTo>
                      <a:pt x="1154" y="321"/>
                    </a:lnTo>
                    <a:lnTo>
                      <a:pt x="1189" y="324"/>
                    </a:lnTo>
                    <a:lnTo>
                      <a:pt x="1195" y="331"/>
                    </a:lnTo>
                    <a:lnTo>
                      <a:pt x="1191" y="351"/>
                    </a:lnTo>
                    <a:lnTo>
                      <a:pt x="1205" y="370"/>
                    </a:lnTo>
                    <a:lnTo>
                      <a:pt x="1228" y="388"/>
                    </a:lnTo>
                    <a:lnTo>
                      <a:pt x="1296" y="408"/>
                    </a:lnTo>
                    <a:lnTo>
                      <a:pt x="1295" y="389"/>
                    </a:lnTo>
                    <a:lnTo>
                      <a:pt x="1308" y="380"/>
                    </a:lnTo>
                    <a:lnTo>
                      <a:pt x="1329" y="392"/>
                    </a:lnTo>
                    <a:lnTo>
                      <a:pt x="1383" y="468"/>
                    </a:lnTo>
                    <a:lnTo>
                      <a:pt x="1390" y="473"/>
                    </a:lnTo>
                    <a:lnTo>
                      <a:pt x="1396" y="466"/>
                    </a:lnTo>
                    <a:lnTo>
                      <a:pt x="1422" y="457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1" name="Freeform 546">
                <a:extLst>
                  <a:ext uri="{FF2B5EF4-FFF2-40B4-BE49-F238E27FC236}">
                    <a16:creationId xmlns:a16="http://schemas.microsoft.com/office/drawing/2014/main" id="{AF950717-878C-1DED-84E7-B414DE3E47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8" y="1109"/>
                <a:ext cx="234" cy="390"/>
              </a:xfrm>
              <a:custGeom>
                <a:avLst/>
                <a:gdLst>
                  <a:gd name="T0" fmla="*/ 0 w 702"/>
                  <a:gd name="T1" fmla="*/ 1171 h 1171"/>
                  <a:gd name="T2" fmla="*/ 27 w 702"/>
                  <a:gd name="T3" fmla="*/ 1027 h 1171"/>
                  <a:gd name="T4" fmla="*/ 49 w 702"/>
                  <a:gd name="T5" fmla="*/ 985 h 1171"/>
                  <a:gd name="T6" fmla="*/ 68 w 702"/>
                  <a:gd name="T7" fmla="*/ 970 h 1171"/>
                  <a:gd name="T8" fmla="*/ 80 w 702"/>
                  <a:gd name="T9" fmla="*/ 949 h 1171"/>
                  <a:gd name="T10" fmla="*/ 98 w 702"/>
                  <a:gd name="T11" fmla="*/ 927 h 1171"/>
                  <a:gd name="T12" fmla="*/ 96 w 702"/>
                  <a:gd name="T13" fmla="*/ 901 h 1171"/>
                  <a:gd name="T14" fmla="*/ 106 w 702"/>
                  <a:gd name="T15" fmla="*/ 872 h 1171"/>
                  <a:gd name="T16" fmla="*/ 109 w 702"/>
                  <a:gd name="T17" fmla="*/ 839 h 1171"/>
                  <a:gd name="T18" fmla="*/ 127 w 702"/>
                  <a:gd name="T19" fmla="*/ 810 h 1171"/>
                  <a:gd name="T20" fmla="*/ 138 w 702"/>
                  <a:gd name="T21" fmla="*/ 783 h 1171"/>
                  <a:gd name="T22" fmla="*/ 143 w 702"/>
                  <a:gd name="T23" fmla="*/ 762 h 1171"/>
                  <a:gd name="T24" fmla="*/ 127 w 702"/>
                  <a:gd name="T25" fmla="*/ 744 h 1171"/>
                  <a:gd name="T26" fmla="*/ 138 w 702"/>
                  <a:gd name="T27" fmla="*/ 709 h 1171"/>
                  <a:gd name="T28" fmla="*/ 157 w 702"/>
                  <a:gd name="T29" fmla="*/ 693 h 1171"/>
                  <a:gd name="T30" fmla="*/ 155 w 702"/>
                  <a:gd name="T31" fmla="*/ 667 h 1171"/>
                  <a:gd name="T32" fmla="*/ 174 w 702"/>
                  <a:gd name="T33" fmla="*/ 658 h 1171"/>
                  <a:gd name="T34" fmla="*/ 265 w 702"/>
                  <a:gd name="T35" fmla="*/ 710 h 1171"/>
                  <a:gd name="T36" fmla="*/ 286 w 702"/>
                  <a:gd name="T37" fmla="*/ 702 h 1171"/>
                  <a:gd name="T38" fmla="*/ 268 w 702"/>
                  <a:gd name="T39" fmla="*/ 664 h 1171"/>
                  <a:gd name="T40" fmla="*/ 260 w 702"/>
                  <a:gd name="T41" fmla="*/ 650 h 1171"/>
                  <a:gd name="T42" fmla="*/ 267 w 702"/>
                  <a:gd name="T43" fmla="*/ 644 h 1171"/>
                  <a:gd name="T44" fmla="*/ 272 w 702"/>
                  <a:gd name="T45" fmla="*/ 629 h 1171"/>
                  <a:gd name="T46" fmla="*/ 286 w 702"/>
                  <a:gd name="T47" fmla="*/ 635 h 1171"/>
                  <a:gd name="T48" fmla="*/ 300 w 702"/>
                  <a:gd name="T49" fmla="*/ 653 h 1171"/>
                  <a:gd name="T50" fmla="*/ 321 w 702"/>
                  <a:gd name="T51" fmla="*/ 658 h 1171"/>
                  <a:gd name="T52" fmla="*/ 338 w 702"/>
                  <a:gd name="T53" fmla="*/ 630 h 1171"/>
                  <a:gd name="T54" fmla="*/ 436 w 702"/>
                  <a:gd name="T55" fmla="*/ 600 h 1171"/>
                  <a:gd name="T56" fmla="*/ 449 w 702"/>
                  <a:gd name="T57" fmla="*/ 593 h 1171"/>
                  <a:gd name="T58" fmla="*/ 455 w 702"/>
                  <a:gd name="T59" fmla="*/ 578 h 1171"/>
                  <a:gd name="T60" fmla="*/ 442 w 702"/>
                  <a:gd name="T61" fmla="*/ 580 h 1171"/>
                  <a:gd name="T62" fmla="*/ 440 w 702"/>
                  <a:gd name="T63" fmla="*/ 553 h 1171"/>
                  <a:gd name="T64" fmla="*/ 469 w 702"/>
                  <a:gd name="T65" fmla="*/ 511 h 1171"/>
                  <a:gd name="T66" fmla="*/ 521 w 702"/>
                  <a:gd name="T67" fmla="*/ 492 h 1171"/>
                  <a:gd name="T68" fmla="*/ 525 w 702"/>
                  <a:gd name="T69" fmla="*/ 472 h 1171"/>
                  <a:gd name="T70" fmla="*/ 581 w 702"/>
                  <a:gd name="T71" fmla="*/ 413 h 1171"/>
                  <a:gd name="T72" fmla="*/ 581 w 702"/>
                  <a:gd name="T73" fmla="*/ 345 h 1171"/>
                  <a:gd name="T74" fmla="*/ 592 w 702"/>
                  <a:gd name="T75" fmla="*/ 331 h 1171"/>
                  <a:gd name="T76" fmla="*/ 615 w 702"/>
                  <a:gd name="T77" fmla="*/ 349 h 1171"/>
                  <a:gd name="T78" fmla="*/ 624 w 702"/>
                  <a:gd name="T79" fmla="*/ 308 h 1171"/>
                  <a:gd name="T80" fmla="*/ 643 w 702"/>
                  <a:gd name="T81" fmla="*/ 292 h 1171"/>
                  <a:gd name="T82" fmla="*/ 625 w 702"/>
                  <a:gd name="T83" fmla="*/ 247 h 1171"/>
                  <a:gd name="T84" fmla="*/ 641 w 702"/>
                  <a:gd name="T85" fmla="*/ 198 h 1171"/>
                  <a:gd name="T86" fmla="*/ 614 w 702"/>
                  <a:gd name="T87" fmla="*/ 188 h 1171"/>
                  <a:gd name="T88" fmla="*/ 611 w 702"/>
                  <a:gd name="T89" fmla="*/ 168 h 1171"/>
                  <a:gd name="T90" fmla="*/ 616 w 702"/>
                  <a:gd name="T91" fmla="*/ 148 h 1171"/>
                  <a:gd name="T92" fmla="*/ 642 w 702"/>
                  <a:gd name="T93" fmla="*/ 138 h 1171"/>
                  <a:gd name="T94" fmla="*/ 647 w 702"/>
                  <a:gd name="T95" fmla="*/ 125 h 1171"/>
                  <a:gd name="T96" fmla="*/ 640 w 702"/>
                  <a:gd name="T97" fmla="*/ 118 h 1171"/>
                  <a:gd name="T98" fmla="*/ 646 w 702"/>
                  <a:gd name="T99" fmla="*/ 111 h 1171"/>
                  <a:gd name="T100" fmla="*/ 657 w 702"/>
                  <a:gd name="T101" fmla="*/ 76 h 1171"/>
                  <a:gd name="T102" fmla="*/ 697 w 702"/>
                  <a:gd name="T103" fmla="*/ 73 h 1171"/>
                  <a:gd name="T104" fmla="*/ 702 w 702"/>
                  <a:gd name="T105" fmla="*/ 59 h 1171"/>
                  <a:gd name="T106" fmla="*/ 680 w 702"/>
                  <a:gd name="T107" fmla="*/ 41 h 1171"/>
                  <a:gd name="T108" fmla="*/ 646 w 702"/>
                  <a:gd name="T109" fmla="*/ 37 h 1171"/>
                  <a:gd name="T110" fmla="*/ 624 w 702"/>
                  <a:gd name="T111" fmla="*/ 13 h 1171"/>
                  <a:gd name="T112" fmla="*/ 616 w 702"/>
                  <a:gd name="T113" fmla="*/ 0 h 1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702" h="1171">
                    <a:moveTo>
                      <a:pt x="0" y="1171"/>
                    </a:moveTo>
                    <a:lnTo>
                      <a:pt x="27" y="1027"/>
                    </a:lnTo>
                    <a:lnTo>
                      <a:pt x="49" y="985"/>
                    </a:lnTo>
                    <a:lnTo>
                      <a:pt x="68" y="970"/>
                    </a:lnTo>
                    <a:lnTo>
                      <a:pt x="80" y="949"/>
                    </a:lnTo>
                    <a:lnTo>
                      <a:pt x="98" y="927"/>
                    </a:lnTo>
                    <a:lnTo>
                      <a:pt x="96" y="901"/>
                    </a:lnTo>
                    <a:lnTo>
                      <a:pt x="106" y="872"/>
                    </a:lnTo>
                    <a:lnTo>
                      <a:pt x="109" y="839"/>
                    </a:lnTo>
                    <a:lnTo>
                      <a:pt x="127" y="810"/>
                    </a:lnTo>
                    <a:lnTo>
                      <a:pt x="138" y="783"/>
                    </a:lnTo>
                    <a:lnTo>
                      <a:pt x="143" y="762"/>
                    </a:lnTo>
                    <a:lnTo>
                      <a:pt x="127" y="744"/>
                    </a:lnTo>
                    <a:lnTo>
                      <a:pt x="138" y="709"/>
                    </a:lnTo>
                    <a:lnTo>
                      <a:pt x="157" y="693"/>
                    </a:lnTo>
                    <a:lnTo>
                      <a:pt x="155" y="667"/>
                    </a:lnTo>
                    <a:lnTo>
                      <a:pt x="174" y="658"/>
                    </a:lnTo>
                    <a:lnTo>
                      <a:pt x="265" y="710"/>
                    </a:lnTo>
                    <a:lnTo>
                      <a:pt x="286" y="702"/>
                    </a:lnTo>
                    <a:lnTo>
                      <a:pt x="268" y="664"/>
                    </a:lnTo>
                    <a:lnTo>
                      <a:pt x="260" y="650"/>
                    </a:lnTo>
                    <a:lnTo>
                      <a:pt x="267" y="644"/>
                    </a:lnTo>
                    <a:lnTo>
                      <a:pt x="272" y="629"/>
                    </a:lnTo>
                    <a:lnTo>
                      <a:pt x="286" y="635"/>
                    </a:lnTo>
                    <a:lnTo>
                      <a:pt x="300" y="653"/>
                    </a:lnTo>
                    <a:lnTo>
                      <a:pt x="321" y="658"/>
                    </a:lnTo>
                    <a:lnTo>
                      <a:pt x="338" y="630"/>
                    </a:lnTo>
                    <a:lnTo>
                      <a:pt x="436" y="600"/>
                    </a:lnTo>
                    <a:lnTo>
                      <a:pt x="449" y="593"/>
                    </a:lnTo>
                    <a:lnTo>
                      <a:pt x="455" y="578"/>
                    </a:lnTo>
                    <a:lnTo>
                      <a:pt x="442" y="580"/>
                    </a:lnTo>
                    <a:lnTo>
                      <a:pt x="440" y="553"/>
                    </a:lnTo>
                    <a:lnTo>
                      <a:pt x="469" y="511"/>
                    </a:lnTo>
                    <a:lnTo>
                      <a:pt x="521" y="492"/>
                    </a:lnTo>
                    <a:lnTo>
                      <a:pt x="525" y="472"/>
                    </a:lnTo>
                    <a:lnTo>
                      <a:pt x="581" y="413"/>
                    </a:lnTo>
                    <a:lnTo>
                      <a:pt x="581" y="345"/>
                    </a:lnTo>
                    <a:lnTo>
                      <a:pt x="592" y="331"/>
                    </a:lnTo>
                    <a:lnTo>
                      <a:pt x="615" y="349"/>
                    </a:lnTo>
                    <a:lnTo>
                      <a:pt x="624" y="308"/>
                    </a:lnTo>
                    <a:lnTo>
                      <a:pt x="643" y="292"/>
                    </a:lnTo>
                    <a:lnTo>
                      <a:pt x="625" y="247"/>
                    </a:lnTo>
                    <a:lnTo>
                      <a:pt x="641" y="198"/>
                    </a:lnTo>
                    <a:lnTo>
                      <a:pt x="614" y="188"/>
                    </a:lnTo>
                    <a:lnTo>
                      <a:pt x="611" y="168"/>
                    </a:lnTo>
                    <a:lnTo>
                      <a:pt x="616" y="148"/>
                    </a:lnTo>
                    <a:lnTo>
                      <a:pt x="642" y="138"/>
                    </a:lnTo>
                    <a:lnTo>
                      <a:pt x="647" y="125"/>
                    </a:lnTo>
                    <a:lnTo>
                      <a:pt x="640" y="118"/>
                    </a:lnTo>
                    <a:lnTo>
                      <a:pt x="646" y="111"/>
                    </a:lnTo>
                    <a:lnTo>
                      <a:pt x="657" y="76"/>
                    </a:lnTo>
                    <a:lnTo>
                      <a:pt x="697" y="73"/>
                    </a:lnTo>
                    <a:lnTo>
                      <a:pt x="702" y="59"/>
                    </a:lnTo>
                    <a:lnTo>
                      <a:pt x="680" y="41"/>
                    </a:lnTo>
                    <a:lnTo>
                      <a:pt x="646" y="37"/>
                    </a:lnTo>
                    <a:lnTo>
                      <a:pt x="624" y="13"/>
                    </a:lnTo>
                    <a:lnTo>
                      <a:pt x="616" y="0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2" name="Freeform 547">
                <a:extLst>
                  <a:ext uri="{FF2B5EF4-FFF2-40B4-BE49-F238E27FC236}">
                    <a16:creationId xmlns:a16="http://schemas.microsoft.com/office/drawing/2014/main" id="{43CC8989-CFC0-DD1F-C50C-2EECD13C89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2" y="717"/>
                <a:ext cx="450" cy="154"/>
              </a:xfrm>
              <a:custGeom>
                <a:avLst/>
                <a:gdLst>
                  <a:gd name="T0" fmla="*/ 1350 w 1350"/>
                  <a:gd name="T1" fmla="*/ 445 h 461"/>
                  <a:gd name="T2" fmla="*/ 1325 w 1350"/>
                  <a:gd name="T3" fmla="*/ 461 h 461"/>
                  <a:gd name="T4" fmla="*/ 1323 w 1350"/>
                  <a:gd name="T5" fmla="*/ 441 h 461"/>
                  <a:gd name="T6" fmla="*/ 1273 w 1350"/>
                  <a:gd name="T7" fmla="*/ 418 h 461"/>
                  <a:gd name="T8" fmla="*/ 1261 w 1350"/>
                  <a:gd name="T9" fmla="*/ 366 h 461"/>
                  <a:gd name="T10" fmla="*/ 1230 w 1350"/>
                  <a:gd name="T11" fmla="*/ 382 h 461"/>
                  <a:gd name="T12" fmla="*/ 1212 w 1350"/>
                  <a:gd name="T13" fmla="*/ 337 h 461"/>
                  <a:gd name="T14" fmla="*/ 1187 w 1350"/>
                  <a:gd name="T15" fmla="*/ 346 h 461"/>
                  <a:gd name="T16" fmla="*/ 1170 w 1350"/>
                  <a:gd name="T17" fmla="*/ 307 h 461"/>
                  <a:gd name="T18" fmla="*/ 1132 w 1350"/>
                  <a:gd name="T19" fmla="*/ 264 h 461"/>
                  <a:gd name="T20" fmla="*/ 1104 w 1350"/>
                  <a:gd name="T21" fmla="*/ 260 h 461"/>
                  <a:gd name="T22" fmla="*/ 1121 w 1350"/>
                  <a:gd name="T23" fmla="*/ 225 h 461"/>
                  <a:gd name="T24" fmla="*/ 1097 w 1350"/>
                  <a:gd name="T25" fmla="*/ 180 h 461"/>
                  <a:gd name="T26" fmla="*/ 1102 w 1350"/>
                  <a:gd name="T27" fmla="*/ 160 h 461"/>
                  <a:gd name="T28" fmla="*/ 1033 w 1350"/>
                  <a:gd name="T29" fmla="*/ 139 h 461"/>
                  <a:gd name="T30" fmla="*/ 1022 w 1350"/>
                  <a:gd name="T31" fmla="*/ 173 h 461"/>
                  <a:gd name="T32" fmla="*/ 988 w 1350"/>
                  <a:gd name="T33" fmla="*/ 170 h 461"/>
                  <a:gd name="T34" fmla="*/ 970 w 1350"/>
                  <a:gd name="T35" fmla="*/ 191 h 461"/>
                  <a:gd name="T36" fmla="*/ 956 w 1350"/>
                  <a:gd name="T37" fmla="*/ 173 h 461"/>
                  <a:gd name="T38" fmla="*/ 930 w 1350"/>
                  <a:gd name="T39" fmla="*/ 189 h 461"/>
                  <a:gd name="T40" fmla="*/ 909 w 1350"/>
                  <a:gd name="T41" fmla="*/ 178 h 461"/>
                  <a:gd name="T42" fmla="*/ 876 w 1350"/>
                  <a:gd name="T43" fmla="*/ 193 h 461"/>
                  <a:gd name="T44" fmla="*/ 833 w 1350"/>
                  <a:gd name="T45" fmla="*/ 164 h 461"/>
                  <a:gd name="T46" fmla="*/ 814 w 1350"/>
                  <a:gd name="T47" fmla="*/ 172 h 461"/>
                  <a:gd name="T48" fmla="*/ 816 w 1350"/>
                  <a:gd name="T49" fmla="*/ 192 h 461"/>
                  <a:gd name="T50" fmla="*/ 784 w 1350"/>
                  <a:gd name="T51" fmla="*/ 202 h 461"/>
                  <a:gd name="T52" fmla="*/ 769 w 1350"/>
                  <a:gd name="T53" fmla="*/ 184 h 461"/>
                  <a:gd name="T54" fmla="*/ 750 w 1350"/>
                  <a:gd name="T55" fmla="*/ 199 h 461"/>
                  <a:gd name="T56" fmla="*/ 749 w 1350"/>
                  <a:gd name="T57" fmla="*/ 192 h 461"/>
                  <a:gd name="T58" fmla="*/ 734 w 1350"/>
                  <a:gd name="T59" fmla="*/ 173 h 461"/>
                  <a:gd name="T60" fmla="*/ 706 w 1350"/>
                  <a:gd name="T61" fmla="*/ 155 h 461"/>
                  <a:gd name="T62" fmla="*/ 668 w 1350"/>
                  <a:gd name="T63" fmla="*/ 186 h 461"/>
                  <a:gd name="T64" fmla="*/ 645 w 1350"/>
                  <a:gd name="T65" fmla="*/ 162 h 461"/>
                  <a:gd name="T66" fmla="*/ 643 w 1350"/>
                  <a:gd name="T67" fmla="*/ 134 h 461"/>
                  <a:gd name="T68" fmla="*/ 630 w 1350"/>
                  <a:gd name="T69" fmla="*/ 136 h 461"/>
                  <a:gd name="T70" fmla="*/ 625 w 1350"/>
                  <a:gd name="T71" fmla="*/ 157 h 461"/>
                  <a:gd name="T72" fmla="*/ 604 w 1350"/>
                  <a:gd name="T73" fmla="*/ 152 h 461"/>
                  <a:gd name="T74" fmla="*/ 598 w 1350"/>
                  <a:gd name="T75" fmla="*/ 152 h 461"/>
                  <a:gd name="T76" fmla="*/ 602 w 1350"/>
                  <a:gd name="T77" fmla="*/ 132 h 461"/>
                  <a:gd name="T78" fmla="*/ 567 w 1350"/>
                  <a:gd name="T79" fmla="*/ 115 h 461"/>
                  <a:gd name="T80" fmla="*/ 554 w 1350"/>
                  <a:gd name="T81" fmla="*/ 116 h 461"/>
                  <a:gd name="T82" fmla="*/ 553 w 1350"/>
                  <a:gd name="T83" fmla="*/ 103 h 461"/>
                  <a:gd name="T84" fmla="*/ 505 w 1350"/>
                  <a:gd name="T85" fmla="*/ 94 h 461"/>
                  <a:gd name="T86" fmla="*/ 492 w 1350"/>
                  <a:gd name="T87" fmla="*/ 102 h 461"/>
                  <a:gd name="T88" fmla="*/ 461 w 1350"/>
                  <a:gd name="T89" fmla="*/ 57 h 461"/>
                  <a:gd name="T90" fmla="*/ 438 w 1350"/>
                  <a:gd name="T91" fmla="*/ 87 h 461"/>
                  <a:gd name="T92" fmla="*/ 391 w 1350"/>
                  <a:gd name="T93" fmla="*/ 97 h 461"/>
                  <a:gd name="T94" fmla="*/ 403 w 1350"/>
                  <a:gd name="T95" fmla="*/ 76 h 461"/>
                  <a:gd name="T96" fmla="*/ 395 w 1350"/>
                  <a:gd name="T97" fmla="*/ 70 h 461"/>
                  <a:gd name="T98" fmla="*/ 349 w 1350"/>
                  <a:gd name="T99" fmla="*/ 75 h 461"/>
                  <a:gd name="T100" fmla="*/ 341 w 1350"/>
                  <a:gd name="T101" fmla="*/ 63 h 461"/>
                  <a:gd name="T102" fmla="*/ 299 w 1350"/>
                  <a:gd name="T103" fmla="*/ 46 h 461"/>
                  <a:gd name="T104" fmla="*/ 284 w 1350"/>
                  <a:gd name="T105" fmla="*/ 27 h 461"/>
                  <a:gd name="T106" fmla="*/ 227 w 1350"/>
                  <a:gd name="T107" fmla="*/ 66 h 461"/>
                  <a:gd name="T108" fmla="*/ 207 w 1350"/>
                  <a:gd name="T109" fmla="*/ 62 h 461"/>
                  <a:gd name="T110" fmla="*/ 141 w 1350"/>
                  <a:gd name="T111" fmla="*/ 81 h 461"/>
                  <a:gd name="T112" fmla="*/ 134 w 1350"/>
                  <a:gd name="T113" fmla="*/ 68 h 461"/>
                  <a:gd name="T114" fmla="*/ 106 w 1350"/>
                  <a:gd name="T115" fmla="*/ 70 h 461"/>
                  <a:gd name="T116" fmla="*/ 72 w 1350"/>
                  <a:gd name="T117" fmla="*/ 53 h 461"/>
                  <a:gd name="T118" fmla="*/ 39 w 1350"/>
                  <a:gd name="T119" fmla="*/ 64 h 461"/>
                  <a:gd name="T120" fmla="*/ 9 w 1350"/>
                  <a:gd name="T121" fmla="*/ 32 h 461"/>
                  <a:gd name="T122" fmla="*/ 26 w 1350"/>
                  <a:gd name="T123" fmla="*/ 4 h 461"/>
                  <a:gd name="T124" fmla="*/ 0 w 1350"/>
                  <a:gd name="T125" fmla="*/ 0 h 4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350" h="461">
                    <a:moveTo>
                      <a:pt x="1350" y="445"/>
                    </a:moveTo>
                    <a:lnTo>
                      <a:pt x="1325" y="461"/>
                    </a:lnTo>
                    <a:lnTo>
                      <a:pt x="1323" y="441"/>
                    </a:lnTo>
                    <a:lnTo>
                      <a:pt x="1273" y="418"/>
                    </a:lnTo>
                    <a:lnTo>
                      <a:pt x="1261" y="366"/>
                    </a:lnTo>
                    <a:lnTo>
                      <a:pt x="1230" y="382"/>
                    </a:lnTo>
                    <a:lnTo>
                      <a:pt x="1212" y="337"/>
                    </a:lnTo>
                    <a:lnTo>
                      <a:pt x="1187" y="346"/>
                    </a:lnTo>
                    <a:lnTo>
                      <a:pt x="1170" y="307"/>
                    </a:lnTo>
                    <a:lnTo>
                      <a:pt x="1132" y="264"/>
                    </a:lnTo>
                    <a:lnTo>
                      <a:pt x="1104" y="260"/>
                    </a:lnTo>
                    <a:lnTo>
                      <a:pt x="1121" y="225"/>
                    </a:lnTo>
                    <a:lnTo>
                      <a:pt x="1097" y="180"/>
                    </a:lnTo>
                    <a:lnTo>
                      <a:pt x="1102" y="160"/>
                    </a:lnTo>
                    <a:lnTo>
                      <a:pt x="1033" y="139"/>
                    </a:lnTo>
                    <a:lnTo>
                      <a:pt x="1022" y="173"/>
                    </a:lnTo>
                    <a:lnTo>
                      <a:pt x="988" y="170"/>
                    </a:lnTo>
                    <a:lnTo>
                      <a:pt x="970" y="191"/>
                    </a:lnTo>
                    <a:lnTo>
                      <a:pt x="956" y="173"/>
                    </a:lnTo>
                    <a:lnTo>
                      <a:pt x="930" y="189"/>
                    </a:lnTo>
                    <a:lnTo>
                      <a:pt x="909" y="178"/>
                    </a:lnTo>
                    <a:lnTo>
                      <a:pt x="876" y="193"/>
                    </a:lnTo>
                    <a:lnTo>
                      <a:pt x="833" y="164"/>
                    </a:lnTo>
                    <a:lnTo>
                      <a:pt x="814" y="172"/>
                    </a:lnTo>
                    <a:lnTo>
                      <a:pt x="816" y="192"/>
                    </a:lnTo>
                    <a:lnTo>
                      <a:pt x="784" y="202"/>
                    </a:lnTo>
                    <a:lnTo>
                      <a:pt x="769" y="184"/>
                    </a:lnTo>
                    <a:lnTo>
                      <a:pt x="750" y="199"/>
                    </a:lnTo>
                    <a:lnTo>
                      <a:pt x="749" y="192"/>
                    </a:lnTo>
                    <a:lnTo>
                      <a:pt x="734" y="173"/>
                    </a:lnTo>
                    <a:lnTo>
                      <a:pt x="706" y="155"/>
                    </a:lnTo>
                    <a:lnTo>
                      <a:pt x="668" y="186"/>
                    </a:lnTo>
                    <a:lnTo>
                      <a:pt x="645" y="162"/>
                    </a:lnTo>
                    <a:lnTo>
                      <a:pt x="643" y="134"/>
                    </a:lnTo>
                    <a:lnTo>
                      <a:pt x="630" y="136"/>
                    </a:lnTo>
                    <a:lnTo>
                      <a:pt x="625" y="157"/>
                    </a:lnTo>
                    <a:lnTo>
                      <a:pt x="604" y="152"/>
                    </a:lnTo>
                    <a:lnTo>
                      <a:pt x="598" y="152"/>
                    </a:lnTo>
                    <a:lnTo>
                      <a:pt x="602" y="132"/>
                    </a:lnTo>
                    <a:lnTo>
                      <a:pt x="567" y="115"/>
                    </a:lnTo>
                    <a:lnTo>
                      <a:pt x="554" y="116"/>
                    </a:lnTo>
                    <a:lnTo>
                      <a:pt x="553" y="103"/>
                    </a:lnTo>
                    <a:lnTo>
                      <a:pt x="505" y="94"/>
                    </a:lnTo>
                    <a:lnTo>
                      <a:pt x="492" y="102"/>
                    </a:lnTo>
                    <a:lnTo>
                      <a:pt x="461" y="57"/>
                    </a:lnTo>
                    <a:lnTo>
                      <a:pt x="438" y="87"/>
                    </a:lnTo>
                    <a:lnTo>
                      <a:pt x="391" y="97"/>
                    </a:lnTo>
                    <a:lnTo>
                      <a:pt x="403" y="76"/>
                    </a:lnTo>
                    <a:lnTo>
                      <a:pt x="395" y="70"/>
                    </a:lnTo>
                    <a:lnTo>
                      <a:pt x="349" y="75"/>
                    </a:lnTo>
                    <a:lnTo>
                      <a:pt x="341" y="63"/>
                    </a:lnTo>
                    <a:lnTo>
                      <a:pt x="299" y="46"/>
                    </a:lnTo>
                    <a:lnTo>
                      <a:pt x="284" y="27"/>
                    </a:lnTo>
                    <a:lnTo>
                      <a:pt x="227" y="66"/>
                    </a:lnTo>
                    <a:lnTo>
                      <a:pt x="207" y="62"/>
                    </a:lnTo>
                    <a:lnTo>
                      <a:pt x="141" y="81"/>
                    </a:lnTo>
                    <a:lnTo>
                      <a:pt x="134" y="68"/>
                    </a:lnTo>
                    <a:lnTo>
                      <a:pt x="106" y="70"/>
                    </a:lnTo>
                    <a:lnTo>
                      <a:pt x="72" y="53"/>
                    </a:lnTo>
                    <a:lnTo>
                      <a:pt x="39" y="64"/>
                    </a:lnTo>
                    <a:lnTo>
                      <a:pt x="9" y="32"/>
                    </a:lnTo>
                    <a:lnTo>
                      <a:pt x="26" y="4"/>
                    </a:lnTo>
                    <a:lnTo>
                      <a:pt x="0" y="0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3" name="Freeform 548">
                <a:extLst>
                  <a:ext uri="{FF2B5EF4-FFF2-40B4-BE49-F238E27FC236}">
                    <a16:creationId xmlns:a16="http://schemas.microsoft.com/office/drawing/2014/main" id="{B4CBE302-80A1-B7C6-31B3-5784E71368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7" y="866"/>
                <a:ext cx="44" cy="178"/>
              </a:xfrm>
              <a:custGeom>
                <a:avLst/>
                <a:gdLst>
                  <a:gd name="T0" fmla="*/ 22 w 132"/>
                  <a:gd name="T1" fmla="*/ 535 h 535"/>
                  <a:gd name="T2" fmla="*/ 27 w 132"/>
                  <a:gd name="T3" fmla="*/ 508 h 535"/>
                  <a:gd name="T4" fmla="*/ 13 w 132"/>
                  <a:gd name="T5" fmla="*/ 496 h 535"/>
                  <a:gd name="T6" fmla="*/ 17 w 132"/>
                  <a:gd name="T7" fmla="*/ 469 h 535"/>
                  <a:gd name="T8" fmla="*/ 0 w 132"/>
                  <a:gd name="T9" fmla="*/ 436 h 535"/>
                  <a:gd name="T10" fmla="*/ 38 w 132"/>
                  <a:gd name="T11" fmla="*/ 413 h 535"/>
                  <a:gd name="T12" fmla="*/ 21 w 132"/>
                  <a:gd name="T13" fmla="*/ 374 h 535"/>
                  <a:gd name="T14" fmla="*/ 55 w 132"/>
                  <a:gd name="T15" fmla="*/ 371 h 535"/>
                  <a:gd name="T16" fmla="*/ 74 w 132"/>
                  <a:gd name="T17" fmla="*/ 362 h 535"/>
                  <a:gd name="T18" fmla="*/ 63 w 132"/>
                  <a:gd name="T19" fmla="*/ 323 h 535"/>
                  <a:gd name="T20" fmla="*/ 95 w 132"/>
                  <a:gd name="T21" fmla="*/ 300 h 535"/>
                  <a:gd name="T22" fmla="*/ 94 w 132"/>
                  <a:gd name="T23" fmla="*/ 286 h 535"/>
                  <a:gd name="T24" fmla="*/ 132 w 132"/>
                  <a:gd name="T25" fmla="*/ 269 h 535"/>
                  <a:gd name="T26" fmla="*/ 90 w 132"/>
                  <a:gd name="T27" fmla="*/ 240 h 535"/>
                  <a:gd name="T28" fmla="*/ 50 w 132"/>
                  <a:gd name="T29" fmla="*/ 250 h 535"/>
                  <a:gd name="T30" fmla="*/ 55 w 132"/>
                  <a:gd name="T31" fmla="*/ 230 h 535"/>
                  <a:gd name="T32" fmla="*/ 40 w 132"/>
                  <a:gd name="T33" fmla="*/ 218 h 535"/>
                  <a:gd name="T34" fmla="*/ 65 w 132"/>
                  <a:gd name="T35" fmla="*/ 189 h 535"/>
                  <a:gd name="T36" fmla="*/ 59 w 132"/>
                  <a:gd name="T37" fmla="*/ 135 h 535"/>
                  <a:gd name="T38" fmla="*/ 10 w 132"/>
                  <a:gd name="T39" fmla="*/ 107 h 535"/>
                  <a:gd name="T40" fmla="*/ 21 w 132"/>
                  <a:gd name="T41" fmla="*/ 86 h 535"/>
                  <a:gd name="T42" fmla="*/ 40 w 132"/>
                  <a:gd name="T43" fmla="*/ 70 h 535"/>
                  <a:gd name="T44" fmla="*/ 32 w 132"/>
                  <a:gd name="T45" fmla="*/ 51 h 535"/>
                  <a:gd name="T46" fmla="*/ 71 w 132"/>
                  <a:gd name="T47" fmla="*/ 41 h 535"/>
                  <a:gd name="T48" fmla="*/ 74 w 132"/>
                  <a:gd name="T49" fmla="*/ 0 h 5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32" h="535">
                    <a:moveTo>
                      <a:pt x="22" y="535"/>
                    </a:moveTo>
                    <a:lnTo>
                      <a:pt x="27" y="508"/>
                    </a:lnTo>
                    <a:lnTo>
                      <a:pt x="13" y="496"/>
                    </a:lnTo>
                    <a:lnTo>
                      <a:pt x="17" y="469"/>
                    </a:lnTo>
                    <a:lnTo>
                      <a:pt x="0" y="436"/>
                    </a:lnTo>
                    <a:lnTo>
                      <a:pt x="38" y="413"/>
                    </a:lnTo>
                    <a:lnTo>
                      <a:pt x="21" y="374"/>
                    </a:lnTo>
                    <a:lnTo>
                      <a:pt x="55" y="371"/>
                    </a:lnTo>
                    <a:lnTo>
                      <a:pt x="74" y="362"/>
                    </a:lnTo>
                    <a:lnTo>
                      <a:pt x="63" y="323"/>
                    </a:lnTo>
                    <a:lnTo>
                      <a:pt x="95" y="300"/>
                    </a:lnTo>
                    <a:lnTo>
                      <a:pt x="94" y="286"/>
                    </a:lnTo>
                    <a:lnTo>
                      <a:pt x="132" y="269"/>
                    </a:lnTo>
                    <a:lnTo>
                      <a:pt x="90" y="240"/>
                    </a:lnTo>
                    <a:lnTo>
                      <a:pt x="50" y="250"/>
                    </a:lnTo>
                    <a:lnTo>
                      <a:pt x="55" y="230"/>
                    </a:lnTo>
                    <a:lnTo>
                      <a:pt x="40" y="218"/>
                    </a:lnTo>
                    <a:lnTo>
                      <a:pt x="65" y="189"/>
                    </a:lnTo>
                    <a:lnTo>
                      <a:pt x="59" y="135"/>
                    </a:lnTo>
                    <a:lnTo>
                      <a:pt x="10" y="107"/>
                    </a:lnTo>
                    <a:lnTo>
                      <a:pt x="21" y="86"/>
                    </a:lnTo>
                    <a:lnTo>
                      <a:pt x="40" y="70"/>
                    </a:lnTo>
                    <a:lnTo>
                      <a:pt x="32" y="51"/>
                    </a:lnTo>
                    <a:lnTo>
                      <a:pt x="71" y="41"/>
                    </a:lnTo>
                    <a:lnTo>
                      <a:pt x="74" y="0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4" name="Freeform 549">
                <a:extLst>
                  <a:ext uri="{FF2B5EF4-FFF2-40B4-BE49-F238E27FC236}">
                    <a16:creationId xmlns:a16="http://schemas.microsoft.com/office/drawing/2014/main" id="{498B1535-81A9-F7A0-DB37-2B74430840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3" y="1041"/>
                <a:ext cx="122" cy="90"/>
              </a:xfrm>
              <a:custGeom>
                <a:avLst/>
                <a:gdLst>
                  <a:gd name="T0" fmla="*/ 366 w 366"/>
                  <a:gd name="T1" fmla="*/ 10 h 272"/>
                  <a:gd name="T2" fmla="*/ 339 w 366"/>
                  <a:gd name="T3" fmla="*/ 0 h 272"/>
                  <a:gd name="T4" fmla="*/ 328 w 366"/>
                  <a:gd name="T5" fmla="*/ 27 h 272"/>
                  <a:gd name="T6" fmla="*/ 308 w 366"/>
                  <a:gd name="T7" fmla="*/ 29 h 272"/>
                  <a:gd name="T8" fmla="*/ 261 w 366"/>
                  <a:gd name="T9" fmla="*/ 27 h 272"/>
                  <a:gd name="T10" fmla="*/ 242 w 366"/>
                  <a:gd name="T11" fmla="*/ 35 h 272"/>
                  <a:gd name="T12" fmla="*/ 208 w 366"/>
                  <a:gd name="T13" fmla="*/ 39 h 272"/>
                  <a:gd name="T14" fmla="*/ 181 w 366"/>
                  <a:gd name="T15" fmla="*/ 27 h 272"/>
                  <a:gd name="T16" fmla="*/ 148 w 366"/>
                  <a:gd name="T17" fmla="*/ 37 h 272"/>
                  <a:gd name="T18" fmla="*/ 129 w 366"/>
                  <a:gd name="T19" fmla="*/ 52 h 272"/>
                  <a:gd name="T20" fmla="*/ 89 w 366"/>
                  <a:gd name="T21" fmla="*/ 49 h 272"/>
                  <a:gd name="T22" fmla="*/ 67 w 366"/>
                  <a:gd name="T23" fmla="*/ 105 h 272"/>
                  <a:gd name="T24" fmla="*/ 70 w 366"/>
                  <a:gd name="T25" fmla="*/ 138 h 272"/>
                  <a:gd name="T26" fmla="*/ 85 w 366"/>
                  <a:gd name="T27" fmla="*/ 150 h 272"/>
                  <a:gd name="T28" fmla="*/ 87 w 366"/>
                  <a:gd name="T29" fmla="*/ 170 h 272"/>
                  <a:gd name="T30" fmla="*/ 67 w 366"/>
                  <a:gd name="T31" fmla="*/ 179 h 272"/>
                  <a:gd name="T32" fmla="*/ 51 w 366"/>
                  <a:gd name="T33" fmla="*/ 220 h 272"/>
                  <a:gd name="T34" fmla="*/ 31 w 366"/>
                  <a:gd name="T35" fmla="*/ 222 h 272"/>
                  <a:gd name="T36" fmla="*/ 6 w 366"/>
                  <a:gd name="T37" fmla="*/ 245 h 272"/>
                  <a:gd name="T38" fmla="*/ 0 w 366"/>
                  <a:gd name="T39" fmla="*/ 252 h 272"/>
                  <a:gd name="T40" fmla="*/ 1 w 366"/>
                  <a:gd name="T41" fmla="*/ 272 h 2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66" h="272">
                    <a:moveTo>
                      <a:pt x="366" y="10"/>
                    </a:moveTo>
                    <a:lnTo>
                      <a:pt x="339" y="0"/>
                    </a:lnTo>
                    <a:lnTo>
                      <a:pt x="328" y="27"/>
                    </a:lnTo>
                    <a:lnTo>
                      <a:pt x="308" y="29"/>
                    </a:lnTo>
                    <a:lnTo>
                      <a:pt x="261" y="27"/>
                    </a:lnTo>
                    <a:lnTo>
                      <a:pt x="242" y="35"/>
                    </a:lnTo>
                    <a:lnTo>
                      <a:pt x="208" y="39"/>
                    </a:lnTo>
                    <a:lnTo>
                      <a:pt x="181" y="27"/>
                    </a:lnTo>
                    <a:lnTo>
                      <a:pt x="148" y="37"/>
                    </a:lnTo>
                    <a:lnTo>
                      <a:pt x="129" y="52"/>
                    </a:lnTo>
                    <a:lnTo>
                      <a:pt x="89" y="49"/>
                    </a:lnTo>
                    <a:lnTo>
                      <a:pt x="67" y="105"/>
                    </a:lnTo>
                    <a:lnTo>
                      <a:pt x="70" y="138"/>
                    </a:lnTo>
                    <a:lnTo>
                      <a:pt x="85" y="150"/>
                    </a:lnTo>
                    <a:lnTo>
                      <a:pt x="87" y="170"/>
                    </a:lnTo>
                    <a:lnTo>
                      <a:pt x="67" y="179"/>
                    </a:lnTo>
                    <a:lnTo>
                      <a:pt x="51" y="220"/>
                    </a:lnTo>
                    <a:lnTo>
                      <a:pt x="31" y="222"/>
                    </a:lnTo>
                    <a:lnTo>
                      <a:pt x="6" y="245"/>
                    </a:lnTo>
                    <a:lnTo>
                      <a:pt x="0" y="252"/>
                    </a:lnTo>
                    <a:lnTo>
                      <a:pt x="1" y="272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5" name="Freeform 550">
                <a:extLst>
                  <a:ext uri="{FF2B5EF4-FFF2-40B4-BE49-F238E27FC236}">
                    <a16:creationId xmlns:a16="http://schemas.microsoft.com/office/drawing/2014/main" id="{1A25F950-FA11-08C6-9614-C08834C68B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1" y="1131"/>
                <a:ext cx="71" cy="526"/>
              </a:xfrm>
              <a:custGeom>
                <a:avLst/>
                <a:gdLst>
                  <a:gd name="T0" fmla="*/ 67 w 215"/>
                  <a:gd name="T1" fmla="*/ 0 h 1577"/>
                  <a:gd name="T2" fmla="*/ 132 w 215"/>
                  <a:gd name="T3" fmla="*/ 35 h 1577"/>
                  <a:gd name="T4" fmla="*/ 126 w 215"/>
                  <a:gd name="T5" fmla="*/ 55 h 1577"/>
                  <a:gd name="T6" fmla="*/ 140 w 215"/>
                  <a:gd name="T7" fmla="*/ 61 h 1577"/>
                  <a:gd name="T8" fmla="*/ 158 w 215"/>
                  <a:gd name="T9" fmla="*/ 106 h 1577"/>
                  <a:gd name="T10" fmla="*/ 210 w 215"/>
                  <a:gd name="T11" fmla="*/ 155 h 1577"/>
                  <a:gd name="T12" fmla="*/ 197 w 215"/>
                  <a:gd name="T13" fmla="*/ 169 h 1577"/>
                  <a:gd name="T14" fmla="*/ 206 w 215"/>
                  <a:gd name="T15" fmla="*/ 182 h 1577"/>
                  <a:gd name="T16" fmla="*/ 215 w 215"/>
                  <a:gd name="T17" fmla="*/ 215 h 1577"/>
                  <a:gd name="T18" fmla="*/ 198 w 215"/>
                  <a:gd name="T19" fmla="*/ 250 h 1577"/>
                  <a:gd name="T20" fmla="*/ 123 w 215"/>
                  <a:gd name="T21" fmla="*/ 311 h 1577"/>
                  <a:gd name="T22" fmla="*/ 120 w 215"/>
                  <a:gd name="T23" fmla="*/ 345 h 1577"/>
                  <a:gd name="T24" fmla="*/ 135 w 215"/>
                  <a:gd name="T25" fmla="*/ 362 h 1577"/>
                  <a:gd name="T26" fmla="*/ 123 w 215"/>
                  <a:gd name="T27" fmla="*/ 385 h 1577"/>
                  <a:gd name="T28" fmla="*/ 132 w 215"/>
                  <a:gd name="T29" fmla="*/ 404 h 1577"/>
                  <a:gd name="T30" fmla="*/ 135 w 215"/>
                  <a:gd name="T31" fmla="*/ 430 h 1577"/>
                  <a:gd name="T32" fmla="*/ 109 w 215"/>
                  <a:gd name="T33" fmla="*/ 439 h 1577"/>
                  <a:gd name="T34" fmla="*/ 71 w 215"/>
                  <a:gd name="T35" fmla="*/ 463 h 1577"/>
                  <a:gd name="T36" fmla="*/ 17 w 215"/>
                  <a:gd name="T37" fmla="*/ 462 h 1577"/>
                  <a:gd name="T38" fmla="*/ 4 w 215"/>
                  <a:gd name="T39" fmla="*/ 469 h 1577"/>
                  <a:gd name="T40" fmla="*/ 2 w 215"/>
                  <a:gd name="T41" fmla="*/ 516 h 1577"/>
                  <a:gd name="T42" fmla="*/ 22 w 215"/>
                  <a:gd name="T43" fmla="*/ 514 h 1577"/>
                  <a:gd name="T44" fmla="*/ 30 w 215"/>
                  <a:gd name="T45" fmla="*/ 533 h 1577"/>
                  <a:gd name="T46" fmla="*/ 52 w 215"/>
                  <a:gd name="T47" fmla="*/ 552 h 1577"/>
                  <a:gd name="T48" fmla="*/ 55 w 215"/>
                  <a:gd name="T49" fmla="*/ 579 h 1577"/>
                  <a:gd name="T50" fmla="*/ 76 w 215"/>
                  <a:gd name="T51" fmla="*/ 597 h 1577"/>
                  <a:gd name="T52" fmla="*/ 65 w 215"/>
                  <a:gd name="T53" fmla="*/ 618 h 1577"/>
                  <a:gd name="T54" fmla="*/ 67 w 215"/>
                  <a:gd name="T55" fmla="*/ 651 h 1577"/>
                  <a:gd name="T56" fmla="*/ 98 w 215"/>
                  <a:gd name="T57" fmla="*/ 688 h 1577"/>
                  <a:gd name="T58" fmla="*/ 79 w 215"/>
                  <a:gd name="T59" fmla="*/ 697 h 1577"/>
                  <a:gd name="T60" fmla="*/ 52 w 215"/>
                  <a:gd name="T61" fmla="*/ 693 h 1577"/>
                  <a:gd name="T62" fmla="*/ 0 w 215"/>
                  <a:gd name="T63" fmla="*/ 712 h 1577"/>
                  <a:gd name="T64" fmla="*/ 1 w 215"/>
                  <a:gd name="T65" fmla="*/ 724 h 1577"/>
                  <a:gd name="T66" fmla="*/ 16 w 215"/>
                  <a:gd name="T67" fmla="*/ 743 h 1577"/>
                  <a:gd name="T68" fmla="*/ 59 w 215"/>
                  <a:gd name="T69" fmla="*/ 840 h 1577"/>
                  <a:gd name="T70" fmla="*/ 15 w 215"/>
                  <a:gd name="T71" fmla="*/ 945 h 1577"/>
                  <a:gd name="T72" fmla="*/ 17 w 215"/>
                  <a:gd name="T73" fmla="*/ 965 h 1577"/>
                  <a:gd name="T74" fmla="*/ 97 w 215"/>
                  <a:gd name="T75" fmla="*/ 1037 h 1577"/>
                  <a:gd name="T76" fmla="*/ 101 w 215"/>
                  <a:gd name="T77" fmla="*/ 1084 h 1577"/>
                  <a:gd name="T78" fmla="*/ 139 w 215"/>
                  <a:gd name="T79" fmla="*/ 1202 h 1577"/>
                  <a:gd name="T80" fmla="*/ 132 w 215"/>
                  <a:gd name="T81" fmla="*/ 1263 h 1577"/>
                  <a:gd name="T82" fmla="*/ 168 w 215"/>
                  <a:gd name="T83" fmla="*/ 1293 h 1577"/>
                  <a:gd name="T84" fmla="*/ 176 w 215"/>
                  <a:gd name="T85" fmla="*/ 1313 h 1577"/>
                  <a:gd name="T86" fmla="*/ 168 w 215"/>
                  <a:gd name="T87" fmla="*/ 1366 h 1577"/>
                  <a:gd name="T88" fmla="*/ 178 w 215"/>
                  <a:gd name="T89" fmla="*/ 1399 h 1577"/>
                  <a:gd name="T90" fmla="*/ 155 w 215"/>
                  <a:gd name="T91" fmla="*/ 1449 h 1577"/>
                  <a:gd name="T92" fmla="*/ 165 w 215"/>
                  <a:gd name="T93" fmla="*/ 1481 h 1577"/>
                  <a:gd name="T94" fmla="*/ 169 w 215"/>
                  <a:gd name="T95" fmla="*/ 1514 h 1577"/>
                  <a:gd name="T96" fmla="*/ 140 w 215"/>
                  <a:gd name="T97" fmla="*/ 1577 h 1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15" h="1577">
                    <a:moveTo>
                      <a:pt x="67" y="0"/>
                    </a:moveTo>
                    <a:lnTo>
                      <a:pt x="132" y="35"/>
                    </a:lnTo>
                    <a:lnTo>
                      <a:pt x="126" y="55"/>
                    </a:lnTo>
                    <a:lnTo>
                      <a:pt x="140" y="61"/>
                    </a:lnTo>
                    <a:lnTo>
                      <a:pt x="158" y="106"/>
                    </a:lnTo>
                    <a:lnTo>
                      <a:pt x="210" y="155"/>
                    </a:lnTo>
                    <a:lnTo>
                      <a:pt x="197" y="169"/>
                    </a:lnTo>
                    <a:lnTo>
                      <a:pt x="206" y="182"/>
                    </a:lnTo>
                    <a:lnTo>
                      <a:pt x="215" y="215"/>
                    </a:lnTo>
                    <a:lnTo>
                      <a:pt x="198" y="250"/>
                    </a:lnTo>
                    <a:lnTo>
                      <a:pt x="123" y="311"/>
                    </a:lnTo>
                    <a:lnTo>
                      <a:pt x="120" y="345"/>
                    </a:lnTo>
                    <a:lnTo>
                      <a:pt x="135" y="362"/>
                    </a:lnTo>
                    <a:lnTo>
                      <a:pt x="123" y="385"/>
                    </a:lnTo>
                    <a:lnTo>
                      <a:pt x="132" y="404"/>
                    </a:lnTo>
                    <a:lnTo>
                      <a:pt x="135" y="430"/>
                    </a:lnTo>
                    <a:lnTo>
                      <a:pt x="109" y="439"/>
                    </a:lnTo>
                    <a:lnTo>
                      <a:pt x="71" y="463"/>
                    </a:lnTo>
                    <a:lnTo>
                      <a:pt x="17" y="462"/>
                    </a:lnTo>
                    <a:lnTo>
                      <a:pt x="4" y="469"/>
                    </a:lnTo>
                    <a:lnTo>
                      <a:pt x="2" y="516"/>
                    </a:lnTo>
                    <a:lnTo>
                      <a:pt x="22" y="514"/>
                    </a:lnTo>
                    <a:lnTo>
                      <a:pt x="30" y="533"/>
                    </a:lnTo>
                    <a:lnTo>
                      <a:pt x="52" y="552"/>
                    </a:lnTo>
                    <a:lnTo>
                      <a:pt x="55" y="579"/>
                    </a:lnTo>
                    <a:lnTo>
                      <a:pt x="76" y="597"/>
                    </a:lnTo>
                    <a:lnTo>
                      <a:pt x="65" y="618"/>
                    </a:lnTo>
                    <a:lnTo>
                      <a:pt x="67" y="651"/>
                    </a:lnTo>
                    <a:lnTo>
                      <a:pt x="98" y="688"/>
                    </a:lnTo>
                    <a:lnTo>
                      <a:pt x="79" y="697"/>
                    </a:lnTo>
                    <a:lnTo>
                      <a:pt x="52" y="693"/>
                    </a:lnTo>
                    <a:lnTo>
                      <a:pt x="0" y="712"/>
                    </a:lnTo>
                    <a:lnTo>
                      <a:pt x="1" y="724"/>
                    </a:lnTo>
                    <a:lnTo>
                      <a:pt x="16" y="743"/>
                    </a:lnTo>
                    <a:lnTo>
                      <a:pt x="59" y="840"/>
                    </a:lnTo>
                    <a:lnTo>
                      <a:pt x="15" y="945"/>
                    </a:lnTo>
                    <a:lnTo>
                      <a:pt x="17" y="965"/>
                    </a:lnTo>
                    <a:lnTo>
                      <a:pt x="97" y="1037"/>
                    </a:lnTo>
                    <a:lnTo>
                      <a:pt x="101" y="1084"/>
                    </a:lnTo>
                    <a:lnTo>
                      <a:pt x="139" y="1202"/>
                    </a:lnTo>
                    <a:lnTo>
                      <a:pt x="132" y="1263"/>
                    </a:lnTo>
                    <a:lnTo>
                      <a:pt x="168" y="1293"/>
                    </a:lnTo>
                    <a:lnTo>
                      <a:pt x="176" y="1313"/>
                    </a:lnTo>
                    <a:lnTo>
                      <a:pt x="168" y="1366"/>
                    </a:lnTo>
                    <a:lnTo>
                      <a:pt x="178" y="1399"/>
                    </a:lnTo>
                    <a:lnTo>
                      <a:pt x="155" y="1449"/>
                    </a:lnTo>
                    <a:lnTo>
                      <a:pt x="165" y="1481"/>
                    </a:lnTo>
                    <a:lnTo>
                      <a:pt x="169" y="1514"/>
                    </a:lnTo>
                    <a:lnTo>
                      <a:pt x="140" y="1577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6" name="Freeform 551">
                <a:extLst>
                  <a:ext uri="{FF2B5EF4-FFF2-40B4-BE49-F238E27FC236}">
                    <a16:creationId xmlns:a16="http://schemas.microsoft.com/office/drawing/2014/main" id="{3BDE6AC6-A465-C29E-6579-2214F1F919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38" y="791"/>
                <a:ext cx="827" cy="498"/>
              </a:xfrm>
              <a:custGeom>
                <a:avLst/>
                <a:gdLst>
                  <a:gd name="T0" fmla="*/ 2286 w 2481"/>
                  <a:gd name="T1" fmla="*/ 372 h 1494"/>
                  <a:gd name="T2" fmla="*/ 2261 w 2481"/>
                  <a:gd name="T3" fmla="*/ 314 h 1494"/>
                  <a:gd name="T4" fmla="*/ 2231 w 2481"/>
                  <a:gd name="T5" fmla="*/ 277 h 1494"/>
                  <a:gd name="T6" fmla="*/ 2184 w 2481"/>
                  <a:gd name="T7" fmla="*/ 281 h 1494"/>
                  <a:gd name="T8" fmla="*/ 2146 w 2481"/>
                  <a:gd name="T9" fmla="*/ 378 h 1494"/>
                  <a:gd name="T10" fmla="*/ 2162 w 2481"/>
                  <a:gd name="T11" fmla="*/ 404 h 1494"/>
                  <a:gd name="T12" fmla="*/ 2162 w 2481"/>
                  <a:gd name="T13" fmla="*/ 478 h 1494"/>
                  <a:gd name="T14" fmla="*/ 2143 w 2481"/>
                  <a:gd name="T15" fmla="*/ 420 h 1494"/>
                  <a:gd name="T16" fmla="*/ 2123 w 2481"/>
                  <a:gd name="T17" fmla="*/ 347 h 1494"/>
                  <a:gd name="T18" fmla="*/ 2042 w 2481"/>
                  <a:gd name="T19" fmla="*/ 342 h 1494"/>
                  <a:gd name="T20" fmla="*/ 2020 w 2481"/>
                  <a:gd name="T21" fmla="*/ 384 h 1494"/>
                  <a:gd name="T22" fmla="*/ 1919 w 2481"/>
                  <a:gd name="T23" fmla="*/ 326 h 1494"/>
                  <a:gd name="T24" fmla="*/ 1845 w 2481"/>
                  <a:gd name="T25" fmla="*/ 306 h 1494"/>
                  <a:gd name="T26" fmla="*/ 1729 w 2481"/>
                  <a:gd name="T27" fmla="*/ 357 h 1494"/>
                  <a:gd name="T28" fmla="*/ 1616 w 2481"/>
                  <a:gd name="T29" fmla="*/ 448 h 1494"/>
                  <a:gd name="T30" fmla="*/ 1518 w 2481"/>
                  <a:gd name="T31" fmla="*/ 262 h 1494"/>
                  <a:gd name="T32" fmla="*/ 1390 w 2481"/>
                  <a:gd name="T33" fmla="*/ 113 h 1494"/>
                  <a:gd name="T34" fmla="*/ 1393 w 2481"/>
                  <a:gd name="T35" fmla="*/ 73 h 1494"/>
                  <a:gd name="T36" fmla="*/ 1334 w 2481"/>
                  <a:gd name="T37" fmla="*/ 11 h 1494"/>
                  <a:gd name="T38" fmla="*/ 1246 w 2481"/>
                  <a:gd name="T39" fmla="*/ 13 h 1494"/>
                  <a:gd name="T40" fmla="*/ 1161 w 2481"/>
                  <a:gd name="T41" fmla="*/ 27 h 1494"/>
                  <a:gd name="T42" fmla="*/ 1012 w 2481"/>
                  <a:gd name="T43" fmla="*/ 21 h 1494"/>
                  <a:gd name="T44" fmla="*/ 965 w 2481"/>
                  <a:gd name="T45" fmla="*/ 85 h 1494"/>
                  <a:gd name="T46" fmla="*/ 954 w 2481"/>
                  <a:gd name="T47" fmla="*/ 188 h 1494"/>
                  <a:gd name="T48" fmla="*/ 895 w 2481"/>
                  <a:gd name="T49" fmla="*/ 207 h 1494"/>
                  <a:gd name="T50" fmla="*/ 781 w 2481"/>
                  <a:gd name="T51" fmla="*/ 136 h 1494"/>
                  <a:gd name="T52" fmla="*/ 698 w 2481"/>
                  <a:gd name="T53" fmla="*/ 184 h 1494"/>
                  <a:gd name="T54" fmla="*/ 652 w 2481"/>
                  <a:gd name="T55" fmla="*/ 108 h 1494"/>
                  <a:gd name="T56" fmla="*/ 512 w 2481"/>
                  <a:gd name="T57" fmla="*/ 134 h 1494"/>
                  <a:gd name="T58" fmla="*/ 402 w 2481"/>
                  <a:gd name="T59" fmla="*/ 172 h 1494"/>
                  <a:gd name="T60" fmla="*/ 281 w 2481"/>
                  <a:gd name="T61" fmla="*/ 176 h 1494"/>
                  <a:gd name="T62" fmla="*/ 145 w 2481"/>
                  <a:gd name="T63" fmla="*/ 222 h 1494"/>
                  <a:gd name="T64" fmla="*/ 31 w 2481"/>
                  <a:gd name="T65" fmla="*/ 299 h 1494"/>
                  <a:gd name="T66" fmla="*/ 11 w 2481"/>
                  <a:gd name="T67" fmla="*/ 443 h 1494"/>
                  <a:gd name="T68" fmla="*/ 82 w 2481"/>
                  <a:gd name="T69" fmla="*/ 483 h 1494"/>
                  <a:gd name="T70" fmla="*/ 294 w 2481"/>
                  <a:gd name="T71" fmla="*/ 456 h 1494"/>
                  <a:gd name="T72" fmla="*/ 273 w 2481"/>
                  <a:gd name="T73" fmla="*/ 519 h 1494"/>
                  <a:gd name="T74" fmla="*/ 364 w 2481"/>
                  <a:gd name="T75" fmla="*/ 550 h 1494"/>
                  <a:gd name="T76" fmla="*/ 352 w 2481"/>
                  <a:gd name="T77" fmla="*/ 579 h 1494"/>
                  <a:gd name="T78" fmla="*/ 190 w 2481"/>
                  <a:gd name="T79" fmla="*/ 560 h 1494"/>
                  <a:gd name="T80" fmla="*/ 150 w 2481"/>
                  <a:gd name="T81" fmla="*/ 558 h 1494"/>
                  <a:gd name="T82" fmla="*/ 167 w 2481"/>
                  <a:gd name="T83" fmla="*/ 683 h 1494"/>
                  <a:gd name="T84" fmla="*/ 344 w 2481"/>
                  <a:gd name="T85" fmla="*/ 700 h 1494"/>
                  <a:gd name="T86" fmla="*/ 327 w 2481"/>
                  <a:gd name="T87" fmla="*/ 802 h 1494"/>
                  <a:gd name="T88" fmla="*/ 27 w 2481"/>
                  <a:gd name="T89" fmla="*/ 831 h 1494"/>
                  <a:gd name="T90" fmla="*/ 225 w 2481"/>
                  <a:gd name="T91" fmla="*/ 946 h 1494"/>
                  <a:gd name="T92" fmla="*/ 273 w 2481"/>
                  <a:gd name="T93" fmla="*/ 1089 h 1494"/>
                  <a:gd name="T94" fmla="*/ 332 w 2481"/>
                  <a:gd name="T95" fmla="*/ 1158 h 1494"/>
                  <a:gd name="T96" fmla="*/ 407 w 2481"/>
                  <a:gd name="T97" fmla="*/ 1097 h 1494"/>
                  <a:gd name="T98" fmla="*/ 536 w 2481"/>
                  <a:gd name="T99" fmla="*/ 1105 h 1494"/>
                  <a:gd name="T100" fmla="*/ 579 w 2481"/>
                  <a:gd name="T101" fmla="*/ 1068 h 1494"/>
                  <a:gd name="T102" fmla="*/ 663 w 2481"/>
                  <a:gd name="T103" fmla="*/ 1181 h 1494"/>
                  <a:gd name="T104" fmla="*/ 795 w 2481"/>
                  <a:gd name="T105" fmla="*/ 1222 h 1494"/>
                  <a:gd name="T106" fmla="*/ 905 w 2481"/>
                  <a:gd name="T107" fmla="*/ 1172 h 1494"/>
                  <a:gd name="T108" fmla="*/ 910 w 2481"/>
                  <a:gd name="T109" fmla="*/ 1238 h 1494"/>
                  <a:gd name="T110" fmla="*/ 999 w 2481"/>
                  <a:gd name="T111" fmla="*/ 1324 h 1494"/>
                  <a:gd name="T112" fmla="*/ 1081 w 2481"/>
                  <a:gd name="T113" fmla="*/ 1343 h 14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481" h="1494">
                    <a:moveTo>
                      <a:pt x="2481" y="368"/>
                    </a:moveTo>
                    <a:lnTo>
                      <a:pt x="2375" y="384"/>
                    </a:lnTo>
                    <a:lnTo>
                      <a:pt x="2286" y="372"/>
                    </a:lnTo>
                    <a:lnTo>
                      <a:pt x="2265" y="361"/>
                    </a:lnTo>
                    <a:lnTo>
                      <a:pt x="2256" y="335"/>
                    </a:lnTo>
                    <a:lnTo>
                      <a:pt x="2261" y="314"/>
                    </a:lnTo>
                    <a:lnTo>
                      <a:pt x="2279" y="292"/>
                    </a:lnTo>
                    <a:lnTo>
                      <a:pt x="2271" y="267"/>
                    </a:lnTo>
                    <a:lnTo>
                      <a:pt x="2231" y="277"/>
                    </a:lnTo>
                    <a:lnTo>
                      <a:pt x="2211" y="272"/>
                    </a:lnTo>
                    <a:lnTo>
                      <a:pt x="2191" y="280"/>
                    </a:lnTo>
                    <a:lnTo>
                      <a:pt x="2184" y="281"/>
                    </a:lnTo>
                    <a:lnTo>
                      <a:pt x="2172" y="289"/>
                    </a:lnTo>
                    <a:lnTo>
                      <a:pt x="2135" y="326"/>
                    </a:lnTo>
                    <a:lnTo>
                      <a:pt x="2146" y="378"/>
                    </a:lnTo>
                    <a:lnTo>
                      <a:pt x="2167" y="390"/>
                    </a:lnTo>
                    <a:lnTo>
                      <a:pt x="2175" y="396"/>
                    </a:lnTo>
                    <a:lnTo>
                      <a:pt x="2162" y="404"/>
                    </a:lnTo>
                    <a:lnTo>
                      <a:pt x="2174" y="450"/>
                    </a:lnTo>
                    <a:lnTo>
                      <a:pt x="2186" y="449"/>
                    </a:lnTo>
                    <a:lnTo>
                      <a:pt x="2162" y="478"/>
                    </a:lnTo>
                    <a:lnTo>
                      <a:pt x="2155" y="465"/>
                    </a:lnTo>
                    <a:lnTo>
                      <a:pt x="2166" y="444"/>
                    </a:lnTo>
                    <a:lnTo>
                      <a:pt x="2143" y="420"/>
                    </a:lnTo>
                    <a:lnTo>
                      <a:pt x="2148" y="398"/>
                    </a:lnTo>
                    <a:lnTo>
                      <a:pt x="2134" y="387"/>
                    </a:lnTo>
                    <a:lnTo>
                      <a:pt x="2123" y="347"/>
                    </a:lnTo>
                    <a:lnTo>
                      <a:pt x="2102" y="329"/>
                    </a:lnTo>
                    <a:lnTo>
                      <a:pt x="2048" y="334"/>
                    </a:lnTo>
                    <a:lnTo>
                      <a:pt x="2042" y="342"/>
                    </a:lnTo>
                    <a:lnTo>
                      <a:pt x="2058" y="367"/>
                    </a:lnTo>
                    <a:lnTo>
                      <a:pt x="2038" y="362"/>
                    </a:lnTo>
                    <a:lnTo>
                      <a:pt x="2020" y="384"/>
                    </a:lnTo>
                    <a:lnTo>
                      <a:pt x="1992" y="380"/>
                    </a:lnTo>
                    <a:lnTo>
                      <a:pt x="1961" y="329"/>
                    </a:lnTo>
                    <a:lnTo>
                      <a:pt x="1919" y="326"/>
                    </a:lnTo>
                    <a:lnTo>
                      <a:pt x="1924" y="292"/>
                    </a:lnTo>
                    <a:lnTo>
                      <a:pt x="1908" y="273"/>
                    </a:lnTo>
                    <a:lnTo>
                      <a:pt x="1845" y="306"/>
                    </a:lnTo>
                    <a:lnTo>
                      <a:pt x="1797" y="304"/>
                    </a:lnTo>
                    <a:lnTo>
                      <a:pt x="1779" y="332"/>
                    </a:lnTo>
                    <a:lnTo>
                      <a:pt x="1729" y="357"/>
                    </a:lnTo>
                    <a:lnTo>
                      <a:pt x="1666" y="416"/>
                    </a:lnTo>
                    <a:lnTo>
                      <a:pt x="1634" y="420"/>
                    </a:lnTo>
                    <a:lnTo>
                      <a:pt x="1616" y="448"/>
                    </a:lnTo>
                    <a:lnTo>
                      <a:pt x="1589" y="384"/>
                    </a:lnTo>
                    <a:lnTo>
                      <a:pt x="1524" y="329"/>
                    </a:lnTo>
                    <a:lnTo>
                      <a:pt x="1518" y="262"/>
                    </a:lnTo>
                    <a:lnTo>
                      <a:pt x="1444" y="182"/>
                    </a:lnTo>
                    <a:lnTo>
                      <a:pt x="1447" y="141"/>
                    </a:lnTo>
                    <a:lnTo>
                      <a:pt x="1390" y="113"/>
                    </a:lnTo>
                    <a:lnTo>
                      <a:pt x="1383" y="100"/>
                    </a:lnTo>
                    <a:lnTo>
                      <a:pt x="1394" y="86"/>
                    </a:lnTo>
                    <a:lnTo>
                      <a:pt x="1393" y="73"/>
                    </a:lnTo>
                    <a:lnTo>
                      <a:pt x="1352" y="63"/>
                    </a:lnTo>
                    <a:lnTo>
                      <a:pt x="1340" y="17"/>
                    </a:lnTo>
                    <a:lnTo>
                      <a:pt x="1334" y="11"/>
                    </a:lnTo>
                    <a:lnTo>
                      <a:pt x="1288" y="22"/>
                    </a:lnTo>
                    <a:lnTo>
                      <a:pt x="1256" y="45"/>
                    </a:lnTo>
                    <a:lnTo>
                      <a:pt x="1246" y="13"/>
                    </a:lnTo>
                    <a:lnTo>
                      <a:pt x="1238" y="0"/>
                    </a:lnTo>
                    <a:lnTo>
                      <a:pt x="1207" y="23"/>
                    </a:lnTo>
                    <a:lnTo>
                      <a:pt x="1161" y="27"/>
                    </a:lnTo>
                    <a:lnTo>
                      <a:pt x="1089" y="61"/>
                    </a:lnTo>
                    <a:lnTo>
                      <a:pt x="1045" y="18"/>
                    </a:lnTo>
                    <a:lnTo>
                      <a:pt x="1012" y="21"/>
                    </a:lnTo>
                    <a:lnTo>
                      <a:pt x="988" y="49"/>
                    </a:lnTo>
                    <a:lnTo>
                      <a:pt x="968" y="52"/>
                    </a:lnTo>
                    <a:lnTo>
                      <a:pt x="965" y="85"/>
                    </a:lnTo>
                    <a:lnTo>
                      <a:pt x="989" y="131"/>
                    </a:lnTo>
                    <a:lnTo>
                      <a:pt x="956" y="146"/>
                    </a:lnTo>
                    <a:lnTo>
                      <a:pt x="954" y="188"/>
                    </a:lnTo>
                    <a:lnTo>
                      <a:pt x="934" y="196"/>
                    </a:lnTo>
                    <a:lnTo>
                      <a:pt x="913" y="184"/>
                    </a:lnTo>
                    <a:lnTo>
                      <a:pt x="895" y="207"/>
                    </a:lnTo>
                    <a:lnTo>
                      <a:pt x="901" y="185"/>
                    </a:lnTo>
                    <a:lnTo>
                      <a:pt x="891" y="166"/>
                    </a:lnTo>
                    <a:lnTo>
                      <a:pt x="781" y="136"/>
                    </a:lnTo>
                    <a:lnTo>
                      <a:pt x="757" y="159"/>
                    </a:lnTo>
                    <a:lnTo>
                      <a:pt x="729" y="221"/>
                    </a:lnTo>
                    <a:lnTo>
                      <a:pt x="698" y="184"/>
                    </a:lnTo>
                    <a:lnTo>
                      <a:pt x="672" y="180"/>
                    </a:lnTo>
                    <a:lnTo>
                      <a:pt x="659" y="121"/>
                    </a:lnTo>
                    <a:lnTo>
                      <a:pt x="652" y="108"/>
                    </a:lnTo>
                    <a:lnTo>
                      <a:pt x="619" y="118"/>
                    </a:lnTo>
                    <a:lnTo>
                      <a:pt x="587" y="141"/>
                    </a:lnTo>
                    <a:lnTo>
                      <a:pt x="512" y="134"/>
                    </a:lnTo>
                    <a:lnTo>
                      <a:pt x="463" y="173"/>
                    </a:lnTo>
                    <a:lnTo>
                      <a:pt x="423" y="176"/>
                    </a:lnTo>
                    <a:lnTo>
                      <a:pt x="402" y="172"/>
                    </a:lnTo>
                    <a:lnTo>
                      <a:pt x="393" y="152"/>
                    </a:lnTo>
                    <a:lnTo>
                      <a:pt x="366" y="141"/>
                    </a:lnTo>
                    <a:lnTo>
                      <a:pt x="281" y="176"/>
                    </a:lnTo>
                    <a:lnTo>
                      <a:pt x="214" y="175"/>
                    </a:lnTo>
                    <a:lnTo>
                      <a:pt x="196" y="197"/>
                    </a:lnTo>
                    <a:lnTo>
                      <a:pt x="145" y="222"/>
                    </a:lnTo>
                    <a:lnTo>
                      <a:pt x="99" y="233"/>
                    </a:lnTo>
                    <a:lnTo>
                      <a:pt x="48" y="265"/>
                    </a:lnTo>
                    <a:lnTo>
                      <a:pt x="31" y="299"/>
                    </a:lnTo>
                    <a:lnTo>
                      <a:pt x="29" y="347"/>
                    </a:lnTo>
                    <a:lnTo>
                      <a:pt x="7" y="396"/>
                    </a:lnTo>
                    <a:lnTo>
                      <a:pt x="11" y="443"/>
                    </a:lnTo>
                    <a:lnTo>
                      <a:pt x="0" y="464"/>
                    </a:lnTo>
                    <a:lnTo>
                      <a:pt x="29" y="494"/>
                    </a:lnTo>
                    <a:lnTo>
                      <a:pt x="82" y="483"/>
                    </a:lnTo>
                    <a:lnTo>
                      <a:pt x="131" y="499"/>
                    </a:lnTo>
                    <a:lnTo>
                      <a:pt x="221" y="470"/>
                    </a:lnTo>
                    <a:lnTo>
                      <a:pt x="294" y="456"/>
                    </a:lnTo>
                    <a:lnTo>
                      <a:pt x="295" y="463"/>
                    </a:lnTo>
                    <a:lnTo>
                      <a:pt x="278" y="499"/>
                    </a:lnTo>
                    <a:lnTo>
                      <a:pt x="273" y="519"/>
                    </a:lnTo>
                    <a:lnTo>
                      <a:pt x="294" y="530"/>
                    </a:lnTo>
                    <a:lnTo>
                      <a:pt x="360" y="518"/>
                    </a:lnTo>
                    <a:lnTo>
                      <a:pt x="364" y="550"/>
                    </a:lnTo>
                    <a:lnTo>
                      <a:pt x="400" y="581"/>
                    </a:lnTo>
                    <a:lnTo>
                      <a:pt x="393" y="588"/>
                    </a:lnTo>
                    <a:lnTo>
                      <a:pt x="352" y="579"/>
                    </a:lnTo>
                    <a:lnTo>
                      <a:pt x="300" y="590"/>
                    </a:lnTo>
                    <a:lnTo>
                      <a:pt x="211" y="571"/>
                    </a:lnTo>
                    <a:lnTo>
                      <a:pt x="190" y="560"/>
                    </a:lnTo>
                    <a:lnTo>
                      <a:pt x="180" y="527"/>
                    </a:lnTo>
                    <a:lnTo>
                      <a:pt x="166" y="522"/>
                    </a:lnTo>
                    <a:lnTo>
                      <a:pt x="150" y="558"/>
                    </a:lnTo>
                    <a:lnTo>
                      <a:pt x="131" y="579"/>
                    </a:lnTo>
                    <a:lnTo>
                      <a:pt x="161" y="617"/>
                    </a:lnTo>
                    <a:lnTo>
                      <a:pt x="167" y="683"/>
                    </a:lnTo>
                    <a:lnTo>
                      <a:pt x="223" y="638"/>
                    </a:lnTo>
                    <a:lnTo>
                      <a:pt x="321" y="676"/>
                    </a:lnTo>
                    <a:lnTo>
                      <a:pt x="344" y="700"/>
                    </a:lnTo>
                    <a:lnTo>
                      <a:pt x="359" y="725"/>
                    </a:lnTo>
                    <a:lnTo>
                      <a:pt x="351" y="780"/>
                    </a:lnTo>
                    <a:lnTo>
                      <a:pt x="327" y="802"/>
                    </a:lnTo>
                    <a:lnTo>
                      <a:pt x="264" y="789"/>
                    </a:lnTo>
                    <a:lnTo>
                      <a:pt x="58" y="808"/>
                    </a:lnTo>
                    <a:lnTo>
                      <a:pt x="27" y="831"/>
                    </a:lnTo>
                    <a:lnTo>
                      <a:pt x="119" y="883"/>
                    </a:lnTo>
                    <a:lnTo>
                      <a:pt x="161" y="898"/>
                    </a:lnTo>
                    <a:lnTo>
                      <a:pt x="225" y="946"/>
                    </a:lnTo>
                    <a:lnTo>
                      <a:pt x="258" y="1004"/>
                    </a:lnTo>
                    <a:lnTo>
                      <a:pt x="269" y="1049"/>
                    </a:lnTo>
                    <a:lnTo>
                      <a:pt x="273" y="1089"/>
                    </a:lnTo>
                    <a:lnTo>
                      <a:pt x="262" y="1124"/>
                    </a:lnTo>
                    <a:lnTo>
                      <a:pt x="263" y="1138"/>
                    </a:lnTo>
                    <a:lnTo>
                      <a:pt x="332" y="1158"/>
                    </a:lnTo>
                    <a:lnTo>
                      <a:pt x="379" y="1154"/>
                    </a:lnTo>
                    <a:lnTo>
                      <a:pt x="410" y="1130"/>
                    </a:lnTo>
                    <a:lnTo>
                      <a:pt x="407" y="1097"/>
                    </a:lnTo>
                    <a:lnTo>
                      <a:pt x="413" y="1090"/>
                    </a:lnTo>
                    <a:lnTo>
                      <a:pt x="474" y="1091"/>
                    </a:lnTo>
                    <a:lnTo>
                      <a:pt x="536" y="1105"/>
                    </a:lnTo>
                    <a:lnTo>
                      <a:pt x="549" y="1104"/>
                    </a:lnTo>
                    <a:lnTo>
                      <a:pt x="566" y="1076"/>
                    </a:lnTo>
                    <a:lnTo>
                      <a:pt x="579" y="1068"/>
                    </a:lnTo>
                    <a:lnTo>
                      <a:pt x="609" y="1099"/>
                    </a:lnTo>
                    <a:lnTo>
                      <a:pt x="634" y="1143"/>
                    </a:lnTo>
                    <a:lnTo>
                      <a:pt x="663" y="1181"/>
                    </a:lnTo>
                    <a:lnTo>
                      <a:pt x="712" y="1197"/>
                    </a:lnTo>
                    <a:lnTo>
                      <a:pt x="752" y="1193"/>
                    </a:lnTo>
                    <a:lnTo>
                      <a:pt x="795" y="1222"/>
                    </a:lnTo>
                    <a:lnTo>
                      <a:pt x="877" y="1241"/>
                    </a:lnTo>
                    <a:lnTo>
                      <a:pt x="902" y="1219"/>
                    </a:lnTo>
                    <a:lnTo>
                      <a:pt x="905" y="1172"/>
                    </a:lnTo>
                    <a:lnTo>
                      <a:pt x="915" y="1150"/>
                    </a:lnTo>
                    <a:lnTo>
                      <a:pt x="905" y="1179"/>
                    </a:lnTo>
                    <a:lnTo>
                      <a:pt x="910" y="1238"/>
                    </a:lnTo>
                    <a:lnTo>
                      <a:pt x="944" y="1309"/>
                    </a:lnTo>
                    <a:lnTo>
                      <a:pt x="965" y="1320"/>
                    </a:lnTo>
                    <a:lnTo>
                      <a:pt x="999" y="1324"/>
                    </a:lnTo>
                    <a:lnTo>
                      <a:pt x="1050" y="1293"/>
                    </a:lnTo>
                    <a:lnTo>
                      <a:pt x="1046" y="1327"/>
                    </a:lnTo>
                    <a:lnTo>
                      <a:pt x="1081" y="1343"/>
                    </a:lnTo>
                    <a:lnTo>
                      <a:pt x="1126" y="1393"/>
                    </a:lnTo>
                    <a:lnTo>
                      <a:pt x="1190" y="1494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7" name="Freeform 552">
                <a:extLst>
                  <a:ext uri="{FF2B5EF4-FFF2-40B4-BE49-F238E27FC236}">
                    <a16:creationId xmlns:a16="http://schemas.microsoft.com/office/drawing/2014/main" id="{E9C12C7C-072D-8C6B-D316-AD480E6685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04" y="797"/>
                <a:ext cx="6" cy="9"/>
              </a:xfrm>
              <a:custGeom>
                <a:avLst/>
                <a:gdLst>
                  <a:gd name="T0" fmla="*/ 6 w 20"/>
                  <a:gd name="T1" fmla="*/ 1 h 28"/>
                  <a:gd name="T2" fmla="*/ 0 w 20"/>
                  <a:gd name="T3" fmla="*/ 22 h 28"/>
                  <a:gd name="T4" fmla="*/ 8 w 20"/>
                  <a:gd name="T5" fmla="*/ 28 h 28"/>
                  <a:gd name="T6" fmla="*/ 14 w 20"/>
                  <a:gd name="T7" fmla="*/ 27 h 28"/>
                  <a:gd name="T8" fmla="*/ 20 w 20"/>
                  <a:gd name="T9" fmla="*/ 13 h 28"/>
                  <a:gd name="T10" fmla="*/ 18 w 20"/>
                  <a:gd name="T11" fmla="*/ 0 h 28"/>
                  <a:gd name="T12" fmla="*/ 6 w 20"/>
                  <a:gd name="T13" fmla="*/ 1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28">
                    <a:moveTo>
                      <a:pt x="6" y="1"/>
                    </a:moveTo>
                    <a:lnTo>
                      <a:pt x="0" y="22"/>
                    </a:lnTo>
                    <a:lnTo>
                      <a:pt x="8" y="28"/>
                    </a:lnTo>
                    <a:lnTo>
                      <a:pt x="14" y="27"/>
                    </a:lnTo>
                    <a:lnTo>
                      <a:pt x="20" y="13"/>
                    </a:lnTo>
                    <a:lnTo>
                      <a:pt x="18" y="0"/>
                    </a:lnTo>
                    <a:lnTo>
                      <a:pt x="6" y="1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8" name="Freeform 553">
                <a:extLst>
                  <a:ext uri="{FF2B5EF4-FFF2-40B4-BE49-F238E27FC236}">
                    <a16:creationId xmlns:a16="http://schemas.microsoft.com/office/drawing/2014/main" id="{360998DE-AFA1-A478-AAFC-27CFDB8BDD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43" y="814"/>
                <a:ext cx="9" cy="7"/>
              </a:xfrm>
              <a:custGeom>
                <a:avLst/>
                <a:gdLst>
                  <a:gd name="T0" fmla="*/ 8 w 27"/>
                  <a:gd name="T1" fmla="*/ 23 h 23"/>
                  <a:gd name="T2" fmla="*/ 13 w 27"/>
                  <a:gd name="T3" fmla="*/ 15 h 23"/>
                  <a:gd name="T4" fmla="*/ 27 w 27"/>
                  <a:gd name="T5" fmla="*/ 14 h 23"/>
                  <a:gd name="T6" fmla="*/ 26 w 27"/>
                  <a:gd name="T7" fmla="*/ 0 h 23"/>
                  <a:gd name="T8" fmla="*/ 12 w 27"/>
                  <a:gd name="T9" fmla="*/ 1 h 23"/>
                  <a:gd name="T10" fmla="*/ 0 w 27"/>
                  <a:gd name="T11" fmla="*/ 10 h 23"/>
                  <a:gd name="T12" fmla="*/ 8 w 27"/>
                  <a:gd name="T13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23">
                    <a:moveTo>
                      <a:pt x="8" y="23"/>
                    </a:moveTo>
                    <a:lnTo>
                      <a:pt x="13" y="15"/>
                    </a:lnTo>
                    <a:lnTo>
                      <a:pt x="27" y="14"/>
                    </a:lnTo>
                    <a:lnTo>
                      <a:pt x="26" y="0"/>
                    </a:lnTo>
                    <a:lnTo>
                      <a:pt x="12" y="1"/>
                    </a:lnTo>
                    <a:lnTo>
                      <a:pt x="0" y="10"/>
                    </a:lnTo>
                    <a:lnTo>
                      <a:pt x="8" y="23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9" name="Freeform 554">
                <a:extLst>
                  <a:ext uri="{FF2B5EF4-FFF2-40B4-BE49-F238E27FC236}">
                    <a16:creationId xmlns:a16="http://schemas.microsoft.com/office/drawing/2014/main" id="{0F2F1BF8-63DE-FAB1-5600-E6310355CA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54" y="891"/>
                <a:ext cx="22" cy="15"/>
              </a:xfrm>
              <a:custGeom>
                <a:avLst/>
                <a:gdLst>
                  <a:gd name="T0" fmla="*/ 24 w 66"/>
                  <a:gd name="T1" fmla="*/ 3 h 44"/>
                  <a:gd name="T2" fmla="*/ 25 w 66"/>
                  <a:gd name="T3" fmla="*/ 10 h 44"/>
                  <a:gd name="T4" fmla="*/ 5 w 66"/>
                  <a:gd name="T5" fmla="*/ 18 h 44"/>
                  <a:gd name="T6" fmla="*/ 0 w 66"/>
                  <a:gd name="T7" fmla="*/ 26 h 44"/>
                  <a:gd name="T8" fmla="*/ 0 w 66"/>
                  <a:gd name="T9" fmla="*/ 32 h 44"/>
                  <a:gd name="T10" fmla="*/ 12 w 66"/>
                  <a:gd name="T11" fmla="*/ 24 h 44"/>
                  <a:gd name="T12" fmla="*/ 26 w 66"/>
                  <a:gd name="T13" fmla="*/ 23 h 44"/>
                  <a:gd name="T14" fmla="*/ 27 w 66"/>
                  <a:gd name="T15" fmla="*/ 36 h 44"/>
                  <a:gd name="T16" fmla="*/ 21 w 66"/>
                  <a:gd name="T17" fmla="*/ 36 h 44"/>
                  <a:gd name="T18" fmla="*/ 21 w 66"/>
                  <a:gd name="T19" fmla="*/ 44 h 44"/>
                  <a:gd name="T20" fmla="*/ 34 w 66"/>
                  <a:gd name="T21" fmla="*/ 43 h 44"/>
                  <a:gd name="T22" fmla="*/ 41 w 66"/>
                  <a:gd name="T23" fmla="*/ 35 h 44"/>
                  <a:gd name="T24" fmla="*/ 61 w 66"/>
                  <a:gd name="T25" fmla="*/ 33 h 44"/>
                  <a:gd name="T26" fmla="*/ 66 w 66"/>
                  <a:gd name="T27" fmla="*/ 26 h 44"/>
                  <a:gd name="T28" fmla="*/ 59 w 66"/>
                  <a:gd name="T29" fmla="*/ 13 h 44"/>
                  <a:gd name="T30" fmla="*/ 65 w 66"/>
                  <a:gd name="T31" fmla="*/ 6 h 44"/>
                  <a:gd name="T32" fmla="*/ 50 w 66"/>
                  <a:gd name="T33" fmla="*/ 0 h 44"/>
                  <a:gd name="T34" fmla="*/ 45 w 66"/>
                  <a:gd name="T35" fmla="*/ 8 h 44"/>
                  <a:gd name="T36" fmla="*/ 38 w 66"/>
                  <a:gd name="T37" fmla="*/ 2 h 44"/>
                  <a:gd name="T38" fmla="*/ 24 w 66"/>
                  <a:gd name="T39" fmla="*/ 3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6" h="44">
                    <a:moveTo>
                      <a:pt x="24" y="3"/>
                    </a:moveTo>
                    <a:lnTo>
                      <a:pt x="25" y="10"/>
                    </a:lnTo>
                    <a:lnTo>
                      <a:pt x="5" y="18"/>
                    </a:lnTo>
                    <a:lnTo>
                      <a:pt x="0" y="26"/>
                    </a:lnTo>
                    <a:lnTo>
                      <a:pt x="0" y="32"/>
                    </a:lnTo>
                    <a:lnTo>
                      <a:pt x="12" y="24"/>
                    </a:lnTo>
                    <a:lnTo>
                      <a:pt x="26" y="23"/>
                    </a:lnTo>
                    <a:lnTo>
                      <a:pt x="27" y="36"/>
                    </a:lnTo>
                    <a:lnTo>
                      <a:pt x="21" y="36"/>
                    </a:lnTo>
                    <a:lnTo>
                      <a:pt x="21" y="44"/>
                    </a:lnTo>
                    <a:lnTo>
                      <a:pt x="34" y="43"/>
                    </a:lnTo>
                    <a:lnTo>
                      <a:pt x="41" y="35"/>
                    </a:lnTo>
                    <a:lnTo>
                      <a:pt x="61" y="33"/>
                    </a:lnTo>
                    <a:lnTo>
                      <a:pt x="66" y="26"/>
                    </a:lnTo>
                    <a:lnTo>
                      <a:pt x="59" y="13"/>
                    </a:lnTo>
                    <a:lnTo>
                      <a:pt x="65" y="6"/>
                    </a:lnTo>
                    <a:lnTo>
                      <a:pt x="50" y="0"/>
                    </a:lnTo>
                    <a:lnTo>
                      <a:pt x="45" y="8"/>
                    </a:lnTo>
                    <a:lnTo>
                      <a:pt x="38" y="2"/>
                    </a:lnTo>
                    <a:lnTo>
                      <a:pt x="24" y="3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0" name="Freeform 555">
                <a:extLst>
                  <a:ext uri="{FF2B5EF4-FFF2-40B4-BE49-F238E27FC236}">
                    <a16:creationId xmlns:a16="http://schemas.microsoft.com/office/drawing/2014/main" id="{70814DB5-C230-7ACF-D453-4C53622AF5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94" y="923"/>
                <a:ext cx="5" cy="6"/>
              </a:xfrm>
              <a:custGeom>
                <a:avLst/>
                <a:gdLst>
                  <a:gd name="T0" fmla="*/ 15 w 15"/>
                  <a:gd name="T1" fmla="*/ 19 h 20"/>
                  <a:gd name="T2" fmla="*/ 6 w 15"/>
                  <a:gd name="T3" fmla="*/ 0 h 20"/>
                  <a:gd name="T4" fmla="*/ 0 w 15"/>
                  <a:gd name="T5" fmla="*/ 8 h 20"/>
                  <a:gd name="T6" fmla="*/ 2 w 15"/>
                  <a:gd name="T7" fmla="*/ 20 h 20"/>
                  <a:gd name="T8" fmla="*/ 15 w 15"/>
                  <a:gd name="T9" fmla="*/ 19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0">
                    <a:moveTo>
                      <a:pt x="15" y="19"/>
                    </a:moveTo>
                    <a:lnTo>
                      <a:pt x="6" y="0"/>
                    </a:lnTo>
                    <a:lnTo>
                      <a:pt x="0" y="8"/>
                    </a:lnTo>
                    <a:lnTo>
                      <a:pt x="2" y="20"/>
                    </a:lnTo>
                    <a:lnTo>
                      <a:pt x="15" y="19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1" name="Freeform 556">
                <a:extLst>
                  <a:ext uri="{FF2B5EF4-FFF2-40B4-BE49-F238E27FC236}">
                    <a16:creationId xmlns:a16="http://schemas.microsoft.com/office/drawing/2014/main" id="{1B0DEF97-A41B-4F4A-42E8-E2AC33BEB5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14" y="1213"/>
                <a:ext cx="4" cy="7"/>
              </a:xfrm>
              <a:custGeom>
                <a:avLst/>
                <a:gdLst>
                  <a:gd name="T0" fmla="*/ 4 w 13"/>
                  <a:gd name="T1" fmla="*/ 0 h 22"/>
                  <a:gd name="T2" fmla="*/ 0 w 13"/>
                  <a:gd name="T3" fmla="*/ 22 h 22"/>
                  <a:gd name="T4" fmla="*/ 13 w 13"/>
                  <a:gd name="T5" fmla="*/ 20 h 22"/>
                  <a:gd name="T6" fmla="*/ 12 w 13"/>
                  <a:gd name="T7" fmla="*/ 7 h 22"/>
                  <a:gd name="T8" fmla="*/ 4 w 13"/>
                  <a:gd name="T9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22">
                    <a:moveTo>
                      <a:pt x="4" y="0"/>
                    </a:moveTo>
                    <a:lnTo>
                      <a:pt x="0" y="22"/>
                    </a:lnTo>
                    <a:lnTo>
                      <a:pt x="13" y="20"/>
                    </a:lnTo>
                    <a:lnTo>
                      <a:pt x="12" y="7"/>
                    </a:lnTo>
                    <a:lnTo>
                      <a:pt x="4" y="0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2" name="Freeform 557">
                <a:extLst>
                  <a:ext uri="{FF2B5EF4-FFF2-40B4-BE49-F238E27FC236}">
                    <a16:creationId xmlns:a16="http://schemas.microsoft.com/office/drawing/2014/main" id="{1AED3C1A-8B67-C94A-9EAE-4F6268A0FF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40" y="1248"/>
                <a:ext cx="25" cy="16"/>
              </a:xfrm>
              <a:custGeom>
                <a:avLst/>
                <a:gdLst>
                  <a:gd name="T0" fmla="*/ 61 w 76"/>
                  <a:gd name="T1" fmla="*/ 22 h 48"/>
                  <a:gd name="T2" fmla="*/ 47 w 76"/>
                  <a:gd name="T3" fmla="*/ 17 h 48"/>
                  <a:gd name="T4" fmla="*/ 40 w 76"/>
                  <a:gd name="T5" fmla="*/ 10 h 48"/>
                  <a:gd name="T6" fmla="*/ 12 w 76"/>
                  <a:gd name="T7" fmla="*/ 0 h 48"/>
                  <a:gd name="T8" fmla="*/ 0 w 76"/>
                  <a:gd name="T9" fmla="*/ 8 h 48"/>
                  <a:gd name="T10" fmla="*/ 1 w 76"/>
                  <a:gd name="T11" fmla="*/ 21 h 48"/>
                  <a:gd name="T12" fmla="*/ 16 w 76"/>
                  <a:gd name="T13" fmla="*/ 34 h 48"/>
                  <a:gd name="T14" fmla="*/ 37 w 76"/>
                  <a:gd name="T15" fmla="*/ 45 h 48"/>
                  <a:gd name="T16" fmla="*/ 56 w 76"/>
                  <a:gd name="T17" fmla="*/ 36 h 48"/>
                  <a:gd name="T18" fmla="*/ 70 w 76"/>
                  <a:gd name="T19" fmla="*/ 48 h 48"/>
                  <a:gd name="T20" fmla="*/ 76 w 76"/>
                  <a:gd name="T21" fmla="*/ 35 h 48"/>
                  <a:gd name="T22" fmla="*/ 61 w 76"/>
                  <a:gd name="T23" fmla="*/ 22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6" h="48">
                    <a:moveTo>
                      <a:pt x="61" y="22"/>
                    </a:moveTo>
                    <a:lnTo>
                      <a:pt x="47" y="17"/>
                    </a:lnTo>
                    <a:lnTo>
                      <a:pt x="40" y="10"/>
                    </a:lnTo>
                    <a:lnTo>
                      <a:pt x="12" y="0"/>
                    </a:lnTo>
                    <a:lnTo>
                      <a:pt x="0" y="8"/>
                    </a:lnTo>
                    <a:lnTo>
                      <a:pt x="1" y="21"/>
                    </a:lnTo>
                    <a:lnTo>
                      <a:pt x="16" y="34"/>
                    </a:lnTo>
                    <a:lnTo>
                      <a:pt x="37" y="45"/>
                    </a:lnTo>
                    <a:lnTo>
                      <a:pt x="56" y="36"/>
                    </a:lnTo>
                    <a:lnTo>
                      <a:pt x="70" y="48"/>
                    </a:lnTo>
                    <a:lnTo>
                      <a:pt x="76" y="35"/>
                    </a:lnTo>
                    <a:lnTo>
                      <a:pt x="61" y="22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3" name="Freeform 558">
                <a:extLst>
                  <a:ext uri="{FF2B5EF4-FFF2-40B4-BE49-F238E27FC236}">
                    <a16:creationId xmlns:a16="http://schemas.microsoft.com/office/drawing/2014/main" id="{E895EC93-D44D-89BE-1D4F-9DFD675C21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5" y="1276"/>
                <a:ext cx="171" cy="76"/>
              </a:xfrm>
              <a:custGeom>
                <a:avLst/>
                <a:gdLst>
                  <a:gd name="T0" fmla="*/ 0 w 514"/>
                  <a:gd name="T1" fmla="*/ 40 h 228"/>
                  <a:gd name="T2" fmla="*/ 86 w 514"/>
                  <a:gd name="T3" fmla="*/ 32 h 228"/>
                  <a:gd name="T4" fmla="*/ 136 w 514"/>
                  <a:gd name="T5" fmla="*/ 61 h 228"/>
                  <a:gd name="T6" fmla="*/ 145 w 514"/>
                  <a:gd name="T7" fmla="*/ 14 h 228"/>
                  <a:gd name="T8" fmla="*/ 180 w 514"/>
                  <a:gd name="T9" fmla="*/ 31 h 228"/>
                  <a:gd name="T10" fmla="*/ 225 w 514"/>
                  <a:gd name="T11" fmla="*/ 13 h 228"/>
                  <a:gd name="T12" fmla="*/ 284 w 514"/>
                  <a:gd name="T13" fmla="*/ 0 h 228"/>
                  <a:gd name="T14" fmla="*/ 341 w 514"/>
                  <a:gd name="T15" fmla="*/ 35 h 228"/>
                  <a:gd name="T16" fmla="*/ 300 w 514"/>
                  <a:gd name="T17" fmla="*/ 93 h 228"/>
                  <a:gd name="T18" fmla="*/ 226 w 514"/>
                  <a:gd name="T19" fmla="*/ 93 h 228"/>
                  <a:gd name="T20" fmla="*/ 198 w 514"/>
                  <a:gd name="T21" fmla="*/ 82 h 228"/>
                  <a:gd name="T22" fmla="*/ 185 w 514"/>
                  <a:gd name="T23" fmla="*/ 90 h 228"/>
                  <a:gd name="T24" fmla="*/ 223 w 514"/>
                  <a:gd name="T25" fmla="*/ 140 h 228"/>
                  <a:gd name="T26" fmla="*/ 252 w 514"/>
                  <a:gd name="T27" fmla="*/ 157 h 228"/>
                  <a:gd name="T28" fmla="*/ 338 w 514"/>
                  <a:gd name="T29" fmla="*/ 150 h 228"/>
                  <a:gd name="T30" fmla="*/ 389 w 514"/>
                  <a:gd name="T31" fmla="*/ 112 h 228"/>
                  <a:gd name="T32" fmla="*/ 421 w 514"/>
                  <a:gd name="T33" fmla="*/ 101 h 228"/>
                  <a:gd name="T34" fmla="*/ 431 w 514"/>
                  <a:gd name="T35" fmla="*/ 134 h 228"/>
                  <a:gd name="T36" fmla="*/ 485 w 514"/>
                  <a:gd name="T37" fmla="*/ 136 h 228"/>
                  <a:gd name="T38" fmla="*/ 514 w 514"/>
                  <a:gd name="T39" fmla="*/ 160 h 228"/>
                  <a:gd name="T40" fmla="*/ 491 w 514"/>
                  <a:gd name="T41" fmla="*/ 203 h 228"/>
                  <a:gd name="T42" fmla="*/ 492 w 514"/>
                  <a:gd name="T43" fmla="*/ 216 h 228"/>
                  <a:gd name="T44" fmla="*/ 513 w 514"/>
                  <a:gd name="T45" fmla="*/ 228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14" h="228">
                    <a:moveTo>
                      <a:pt x="0" y="40"/>
                    </a:moveTo>
                    <a:lnTo>
                      <a:pt x="86" y="32"/>
                    </a:lnTo>
                    <a:lnTo>
                      <a:pt x="136" y="61"/>
                    </a:lnTo>
                    <a:lnTo>
                      <a:pt x="145" y="14"/>
                    </a:lnTo>
                    <a:lnTo>
                      <a:pt x="180" y="31"/>
                    </a:lnTo>
                    <a:lnTo>
                      <a:pt x="225" y="13"/>
                    </a:lnTo>
                    <a:lnTo>
                      <a:pt x="284" y="0"/>
                    </a:lnTo>
                    <a:lnTo>
                      <a:pt x="341" y="35"/>
                    </a:lnTo>
                    <a:lnTo>
                      <a:pt x="300" y="93"/>
                    </a:lnTo>
                    <a:lnTo>
                      <a:pt x="226" y="93"/>
                    </a:lnTo>
                    <a:lnTo>
                      <a:pt x="198" y="82"/>
                    </a:lnTo>
                    <a:lnTo>
                      <a:pt x="185" y="90"/>
                    </a:lnTo>
                    <a:lnTo>
                      <a:pt x="223" y="140"/>
                    </a:lnTo>
                    <a:lnTo>
                      <a:pt x="252" y="157"/>
                    </a:lnTo>
                    <a:lnTo>
                      <a:pt x="338" y="150"/>
                    </a:lnTo>
                    <a:lnTo>
                      <a:pt x="389" y="112"/>
                    </a:lnTo>
                    <a:lnTo>
                      <a:pt x="421" y="101"/>
                    </a:lnTo>
                    <a:lnTo>
                      <a:pt x="431" y="134"/>
                    </a:lnTo>
                    <a:lnTo>
                      <a:pt x="485" y="136"/>
                    </a:lnTo>
                    <a:lnTo>
                      <a:pt x="514" y="160"/>
                    </a:lnTo>
                    <a:lnTo>
                      <a:pt x="491" y="203"/>
                    </a:lnTo>
                    <a:lnTo>
                      <a:pt x="492" y="216"/>
                    </a:lnTo>
                    <a:lnTo>
                      <a:pt x="513" y="228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4" name="Freeform 559">
                <a:extLst>
                  <a:ext uri="{FF2B5EF4-FFF2-40B4-BE49-F238E27FC236}">
                    <a16:creationId xmlns:a16="http://schemas.microsoft.com/office/drawing/2014/main" id="{83A8E574-F354-BF3C-FD68-69B90FAF80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05" y="1284"/>
                <a:ext cx="6" cy="12"/>
              </a:xfrm>
              <a:custGeom>
                <a:avLst/>
                <a:gdLst>
                  <a:gd name="T0" fmla="*/ 18 w 18"/>
                  <a:gd name="T1" fmla="*/ 14 h 36"/>
                  <a:gd name="T2" fmla="*/ 17 w 18"/>
                  <a:gd name="T3" fmla="*/ 0 h 36"/>
                  <a:gd name="T4" fmla="*/ 6 w 18"/>
                  <a:gd name="T5" fmla="*/ 15 h 36"/>
                  <a:gd name="T6" fmla="*/ 0 w 18"/>
                  <a:gd name="T7" fmla="*/ 36 h 36"/>
                  <a:gd name="T8" fmla="*/ 7 w 18"/>
                  <a:gd name="T9" fmla="*/ 35 h 36"/>
                  <a:gd name="T10" fmla="*/ 12 w 18"/>
                  <a:gd name="T11" fmla="*/ 15 h 36"/>
                  <a:gd name="T12" fmla="*/ 18 w 18"/>
                  <a:gd name="T13" fmla="*/ 1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" h="36">
                    <a:moveTo>
                      <a:pt x="18" y="14"/>
                    </a:moveTo>
                    <a:lnTo>
                      <a:pt x="17" y="0"/>
                    </a:lnTo>
                    <a:lnTo>
                      <a:pt x="6" y="15"/>
                    </a:lnTo>
                    <a:lnTo>
                      <a:pt x="0" y="36"/>
                    </a:lnTo>
                    <a:lnTo>
                      <a:pt x="7" y="35"/>
                    </a:lnTo>
                    <a:lnTo>
                      <a:pt x="12" y="15"/>
                    </a:lnTo>
                    <a:lnTo>
                      <a:pt x="18" y="14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5" name="Freeform 560">
                <a:extLst>
                  <a:ext uri="{FF2B5EF4-FFF2-40B4-BE49-F238E27FC236}">
                    <a16:creationId xmlns:a16="http://schemas.microsoft.com/office/drawing/2014/main" id="{71D45963-5C6F-C364-A02C-BDDE5D1AB3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20" y="1285"/>
                <a:ext cx="6" cy="7"/>
              </a:xfrm>
              <a:custGeom>
                <a:avLst/>
                <a:gdLst>
                  <a:gd name="T0" fmla="*/ 2 w 20"/>
                  <a:gd name="T1" fmla="*/ 21 h 21"/>
                  <a:gd name="T2" fmla="*/ 20 w 20"/>
                  <a:gd name="T3" fmla="*/ 6 h 21"/>
                  <a:gd name="T4" fmla="*/ 12 w 20"/>
                  <a:gd name="T5" fmla="*/ 0 h 21"/>
                  <a:gd name="T6" fmla="*/ 0 w 20"/>
                  <a:gd name="T7" fmla="*/ 8 h 21"/>
                  <a:gd name="T8" fmla="*/ 2 w 20"/>
                  <a:gd name="T9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1">
                    <a:moveTo>
                      <a:pt x="2" y="21"/>
                    </a:moveTo>
                    <a:lnTo>
                      <a:pt x="20" y="6"/>
                    </a:lnTo>
                    <a:lnTo>
                      <a:pt x="12" y="0"/>
                    </a:lnTo>
                    <a:lnTo>
                      <a:pt x="0" y="8"/>
                    </a:lnTo>
                    <a:lnTo>
                      <a:pt x="2" y="21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6" name="Freeform 561">
                <a:extLst>
                  <a:ext uri="{FF2B5EF4-FFF2-40B4-BE49-F238E27FC236}">
                    <a16:creationId xmlns:a16="http://schemas.microsoft.com/office/drawing/2014/main" id="{ABAF5BBF-A939-A0B9-EC1E-A47DF0FF2E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80" y="1234"/>
                <a:ext cx="5" cy="6"/>
              </a:xfrm>
              <a:custGeom>
                <a:avLst/>
                <a:gdLst>
                  <a:gd name="T0" fmla="*/ 14 w 14"/>
                  <a:gd name="T1" fmla="*/ 6 h 20"/>
                  <a:gd name="T2" fmla="*/ 7 w 14"/>
                  <a:gd name="T3" fmla="*/ 0 h 20"/>
                  <a:gd name="T4" fmla="*/ 0 w 14"/>
                  <a:gd name="T5" fmla="*/ 1 h 20"/>
                  <a:gd name="T6" fmla="*/ 8 w 14"/>
                  <a:gd name="T7" fmla="*/ 20 h 20"/>
                  <a:gd name="T8" fmla="*/ 14 w 14"/>
                  <a:gd name="T9" fmla="*/ 6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0">
                    <a:moveTo>
                      <a:pt x="14" y="6"/>
                    </a:moveTo>
                    <a:lnTo>
                      <a:pt x="7" y="0"/>
                    </a:lnTo>
                    <a:lnTo>
                      <a:pt x="0" y="1"/>
                    </a:lnTo>
                    <a:lnTo>
                      <a:pt x="8" y="20"/>
                    </a:lnTo>
                    <a:lnTo>
                      <a:pt x="14" y="6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7" name="Freeform 562">
                <a:extLst>
                  <a:ext uri="{FF2B5EF4-FFF2-40B4-BE49-F238E27FC236}">
                    <a16:creationId xmlns:a16="http://schemas.microsoft.com/office/drawing/2014/main" id="{8CA20A89-5958-1F17-021C-B0A05CA92B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27" y="1289"/>
                <a:ext cx="16" cy="39"/>
              </a:xfrm>
              <a:custGeom>
                <a:avLst/>
                <a:gdLst>
                  <a:gd name="T0" fmla="*/ 23 w 47"/>
                  <a:gd name="T1" fmla="*/ 0 h 118"/>
                  <a:gd name="T2" fmla="*/ 0 w 47"/>
                  <a:gd name="T3" fmla="*/ 56 h 118"/>
                  <a:gd name="T4" fmla="*/ 12 w 47"/>
                  <a:gd name="T5" fmla="*/ 109 h 118"/>
                  <a:gd name="T6" fmla="*/ 13 w 47"/>
                  <a:gd name="T7" fmla="*/ 115 h 118"/>
                  <a:gd name="T8" fmla="*/ 26 w 47"/>
                  <a:gd name="T9" fmla="*/ 108 h 118"/>
                  <a:gd name="T10" fmla="*/ 33 w 47"/>
                  <a:gd name="T11" fmla="*/ 113 h 118"/>
                  <a:gd name="T12" fmla="*/ 47 w 47"/>
                  <a:gd name="T13" fmla="*/ 118 h 118"/>
                  <a:gd name="T14" fmla="*/ 46 w 47"/>
                  <a:gd name="T15" fmla="*/ 112 h 118"/>
                  <a:gd name="T16" fmla="*/ 30 w 47"/>
                  <a:gd name="T17" fmla="*/ 87 h 118"/>
                  <a:gd name="T18" fmla="*/ 23 w 47"/>
                  <a:gd name="T19" fmla="*/ 0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7" h="118">
                    <a:moveTo>
                      <a:pt x="23" y="0"/>
                    </a:moveTo>
                    <a:lnTo>
                      <a:pt x="0" y="56"/>
                    </a:lnTo>
                    <a:lnTo>
                      <a:pt x="12" y="109"/>
                    </a:lnTo>
                    <a:lnTo>
                      <a:pt x="13" y="115"/>
                    </a:lnTo>
                    <a:lnTo>
                      <a:pt x="26" y="108"/>
                    </a:lnTo>
                    <a:lnTo>
                      <a:pt x="33" y="113"/>
                    </a:lnTo>
                    <a:lnTo>
                      <a:pt x="47" y="118"/>
                    </a:lnTo>
                    <a:lnTo>
                      <a:pt x="46" y="112"/>
                    </a:lnTo>
                    <a:lnTo>
                      <a:pt x="30" y="87"/>
                    </a:lnTo>
                    <a:lnTo>
                      <a:pt x="23" y="0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8" name="Freeform 563">
                <a:extLst>
                  <a:ext uri="{FF2B5EF4-FFF2-40B4-BE49-F238E27FC236}">
                    <a16:creationId xmlns:a16="http://schemas.microsoft.com/office/drawing/2014/main" id="{901C352F-9BF0-CA23-F0E1-CA4A04130B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95" y="1357"/>
                <a:ext cx="52" cy="46"/>
              </a:xfrm>
              <a:custGeom>
                <a:avLst/>
                <a:gdLst>
                  <a:gd name="T0" fmla="*/ 38 w 154"/>
                  <a:gd name="T1" fmla="*/ 18 h 137"/>
                  <a:gd name="T2" fmla="*/ 10 w 154"/>
                  <a:gd name="T3" fmla="*/ 0 h 137"/>
                  <a:gd name="T4" fmla="*/ 12 w 154"/>
                  <a:gd name="T5" fmla="*/ 20 h 137"/>
                  <a:gd name="T6" fmla="*/ 5 w 154"/>
                  <a:gd name="T7" fmla="*/ 21 h 137"/>
                  <a:gd name="T8" fmla="*/ 0 w 154"/>
                  <a:gd name="T9" fmla="*/ 41 h 137"/>
                  <a:gd name="T10" fmla="*/ 1 w 154"/>
                  <a:gd name="T11" fmla="*/ 55 h 137"/>
                  <a:gd name="T12" fmla="*/ 16 w 154"/>
                  <a:gd name="T13" fmla="*/ 74 h 137"/>
                  <a:gd name="T14" fmla="*/ 5 w 154"/>
                  <a:gd name="T15" fmla="*/ 87 h 137"/>
                  <a:gd name="T16" fmla="*/ 12 w 154"/>
                  <a:gd name="T17" fmla="*/ 100 h 137"/>
                  <a:gd name="T18" fmla="*/ 27 w 154"/>
                  <a:gd name="T19" fmla="*/ 113 h 137"/>
                  <a:gd name="T20" fmla="*/ 39 w 154"/>
                  <a:gd name="T21" fmla="*/ 104 h 137"/>
                  <a:gd name="T22" fmla="*/ 53 w 154"/>
                  <a:gd name="T23" fmla="*/ 111 h 137"/>
                  <a:gd name="T24" fmla="*/ 59 w 154"/>
                  <a:gd name="T25" fmla="*/ 103 h 137"/>
                  <a:gd name="T26" fmla="*/ 74 w 154"/>
                  <a:gd name="T27" fmla="*/ 115 h 137"/>
                  <a:gd name="T28" fmla="*/ 88 w 154"/>
                  <a:gd name="T29" fmla="*/ 120 h 137"/>
                  <a:gd name="T30" fmla="*/ 109 w 154"/>
                  <a:gd name="T31" fmla="*/ 125 h 137"/>
                  <a:gd name="T32" fmla="*/ 124 w 154"/>
                  <a:gd name="T33" fmla="*/ 137 h 137"/>
                  <a:gd name="T34" fmla="*/ 136 w 154"/>
                  <a:gd name="T35" fmla="*/ 130 h 137"/>
                  <a:gd name="T36" fmla="*/ 154 w 154"/>
                  <a:gd name="T37" fmla="*/ 107 h 137"/>
                  <a:gd name="T38" fmla="*/ 146 w 154"/>
                  <a:gd name="T39" fmla="*/ 95 h 137"/>
                  <a:gd name="T40" fmla="*/ 119 w 154"/>
                  <a:gd name="T41" fmla="*/ 91 h 137"/>
                  <a:gd name="T42" fmla="*/ 105 w 154"/>
                  <a:gd name="T43" fmla="*/ 85 h 137"/>
                  <a:gd name="T44" fmla="*/ 105 w 154"/>
                  <a:gd name="T45" fmla="*/ 79 h 137"/>
                  <a:gd name="T46" fmla="*/ 90 w 154"/>
                  <a:gd name="T47" fmla="*/ 66 h 137"/>
                  <a:gd name="T48" fmla="*/ 89 w 154"/>
                  <a:gd name="T49" fmla="*/ 60 h 137"/>
                  <a:gd name="T50" fmla="*/ 82 w 154"/>
                  <a:gd name="T51" fmla="*/ 54 h 137"/>
                  <a:gd name="T52" fmla="*/ 81 w 154"/>
                  <a:gd name="T53" fmla="*/ 34 h 137"/>
                  <a:gd name="T54" fmla="*/ 73 w 154"/>
                  <a:gd name="T55" fmla="*/ 35 h 137"/>
                  <a:gd name="T56" fmla="*/ 53 w 154"/>
                  <a:gd name="T57" fmla="*/ 29 h 137"/>
                  <a:gd name="T58" fmla="*/ 38 w 154"/>
                  <a:gd name="T59" fmla="*/ 18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4" h="137">
                    <a:moveTo>
                      <a:pt x="38" y="18"/>
                    </a:moveTo>
                    <a:lnTo>
                      <a:pt x="10" y="0"/>
                    </a:lnTo>
                    <a:lnTo>
                      <a:pt x="12" y="20"/>
                    </a:lnTo>
                    <a:lnTo>
                      <a:pt x="5" y="21"/>
                    </a:lnTo>
                    <a:lnTo>
                      <a:pt x="0" y="41"/>
                    </a:lnTo>
                    <a:lnTo>
                      <a:pt x="1" y="55"/>
                    </a:lnTo>
                    <a:lnTo>
                      <a:pt x="16" y="74"/>
                    </a:lnTo>
                    <a:lnTo>
                      <a:pt x="5" y="87"/>
                    </a:lnTo>
                    <a:lnTo>
                      <a:pt x="12" y="100"/>
                    </a:lnTo>
                    <a:lnTo>
                      <a:pt x="27" y="113"/>
                    </a:lnTo>
                    <a:lnTo>
                      <a:pt x="39" y="104"/>
                    </a:lnTo>
                    <a:lnTo>
                      <a:pt x="53" y="111"/>
                    </a:lnTo>
                    <a:lnTo>
                      <a:pt x="59" y="103"/>
                    </a:lnTo>
                    <a:lnTo>
                      <a:pt x="74" y="115"/>
                    </a:lnTo>
                    <a:lnTo>
                      <a:pt x="88" y="120"/>
                    </a:lnTo>
                    <a:lnTo>
                      <a:pt x="109" y="125"/>
                    </a:lnTo>
                    <a:lnTo>
                      <a:pt x="124" y="137"/>
                    </a:lnTo>
                    <a:lnTo>
                      <a:pt x="136" y="130"/>
                    </a:lnTo>
                    <a:lnTo>
                      <a:pt x="154" y="107"/>
                    </a:lnTo>
                    <a:lnTo>
                      <a:pt x="146" y="95"/>
                    </a:lnTo>
                    <a:lnTo>
                      <a:pt x="119" y="91"/>
                    </a:lnTo>
                    <a:lnTo>
                      <a:pt x="105" y="85"/>
                    </a:lnTo>
                    <a:lnTo>
                      <a:pt x="105" y="79"/>
                    </a:lnTo>
                    <a:lnTo>
                      <a:pt x="90" y="66"/>
                    </a:lnTo>
                    <a:lnTo>
                      <a:pt x="89" y="60"/>
                    </a:lnTo>
                    <a:lnTo>
                      <a:pt x="82" y="54"/>
                    </a:lnTo>
                    <a:lnTo>
                      <a:pt x="81" y="34"/>
                    </a:lnTo>
                    <a:lnTo>
                      <a:pt x="73" y="35"/>
                    </a:lnTo>
                    <a:lnTo>
                      <a:pt x="53" y="29"/>
                    </a:lnTo>
                    <a:lnTo>
                      <a:pt x="38" y="18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9" name="Freeform 564">
                <a:extLst>
                  <a:ext uri="{FF2B5EF4-FFF2-40B4-BE49-F238E27FC236}">
                    <a16:creationId xmlns:a16="http://schemas.microsoft.com/office/drawing/2014/main" id="{26515718-DA45-7FD5-1003-FC0CC54349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68" y="1357"/>
                <a:ext cx="9" cy="9"/>
              </a:xfrm>
              <a:custGeom>
                <a:avLst/>
                <a:gdLst>
                  <a:gd name="T0" fmla="*/ 7 w 27"/>
                  <a:gd name="T1" fmla="*/ 20 h 25"/>
                  <a:gd name="T2" fmla="*/ 22 w 27"/>
                  <a:gd name="T3" fmla="*/ 25 h 25"/>
                  <a:gd name="T4" fmla="*/ 27 w 27"/>
                  <a:gd name="T5" fmla="*/ 19 h 25"/>
                  <a:gd name="T6" fmla="*/ 20 w 27"/>
                  <a:gd name="T7" fmla="*/ 12 h 25"/>
                  <a:gd name="T8" fmla="*/ 13 w 27"/>
                  <a:gd name="T9" fmla="*/ 12 h 25"/>
                  <a:gd name="T10" fmla="*/ 6 w 27"/>
                  <a:gd name="T11" fmla="*/ 0 h 25"/>
                  <a:gd name="T12" fmla="*/ 0 w 27"/>
                  <a:gd name="T13" fmla="*/ 7 h 25"/>
                  <a:gd name="T14" fmla="*/ 7 w 27"/>
                  <a:gd name="T15" fmla="*/ 2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7" h="25">
                    <a:moveTo>
                      <a:pt x="7" y="20"/>
                    </a:moveTo>
                    <a:lnTo>
                      <a:pt x="22" y="25"/>
                    </a:lnTo>
                    <a:lnTo>
                      <a:pt x="27" y="19"/>
                    </a:lnTo>
                    <a:lnTo>
                      <a:pt x="20" y="12"/>
                    </a:lnTo>
                    <a:lnTo>
                      <a:pt x="13" y="12"/>
                    </a:lnTo>
                    <a:lnTo>
                      <a:pt x="6" y="0"/>
                    </a:lnTo>
                    <a:lnTo>
                      <a:pt x="0" y="7"/>
                    </a:lnTo>
                    <a:lnTo>
                      <a:pt x="7" y="20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0" name="Freeform 565">
                <a:extLst>
                  <a:ext uri="{FF2B5EF4-FFF2-40B4-BE49-F238E27FC236}">
                    <a16:creationId xmlns:a16="http://schemas.microsoft.com/office/drawing/2014/main" id="{664A6ED8-667E-5991-E3EA-0EFE2D0D76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91" y="1382"/>
                <a:ext cx="8" cy="4"/>
              </a:xfrm>
              <a:custGeom>
                <a:avLst/>
                <a:gdLst>
                  <a:gd name="T0" fmla="*/ 6 w 26"/>
                  <a:gd name="T1" fmla="*/ 2 h 14"/>
                  <a:gd name="T2" fmla="*/ 0 w 26"/>
                  <a:gd name="T3" fmla="*/ 9 h 14"/>
                  <a:gd name="T4" fmla="*/ 8 w 26"/>
                  <a:gd name="T5" fmla="*/ 14 h 14"/>
                  <a:gd name="T6" fmla="*/ 20 w 26"/>
                  <a:gd name="T7" fmla="*/ 13 h 14"/>
                  <a:gd name="T8" fmla="*/ 26 w 26"/>
                  <a:gd name="T9" fmla="*/ 0 h 14"/>
                  <a:gd name="T10" fmla="*/ 6 w 26"/>
                  <a:gd name="T11" fmla="*/ 2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14">
                    <a:moveTo>
                      <a:pt x="6" y="2"/>
                    </a:moveTo>
                    <a:lnTo>
                      <a:pt x="0" y="9"/>
                    </a:lnTo>
                    <a:lnTo>
                      <a:pt x="8" y="14"/>
                    </a:lnTo>
                    <a:lnTo>
                      <a:pt x="20" y="13"/>
                    </a:lnTo>
                    <a:lnTo>
                      <a:pt x="26" y="0"/>
                    </a:lnTo>
                    <a:lnTo>
                      <a:pt x="6" y="2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1" name="Freeform 566">
                <a:extLst>
                  <a:ext uri="{FF2B5EF4-FFF2-40B4-BE49-F238E27FC236}">
                    <a16:creationId xmlns:a16="http://schemas.microsoft.com/office/drawing/2014/main" id="{7256155E-0DB6-9D35-C571-49A410BFB0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5" y="914"/>
                <a:ext cx="124" cy="67"/>
              </a:xfrm>
              <a:custGeom>
                <a:avLst/>
                <a:gdLst>
                  <a:gd name="T0" fmla="*/ 0 w 371"/>
                  <a:gd name="T1" fmla="*/ 0 h 202"/>
                  <a:gd name="T2" fmla="*/ 16 w 371"/>
                  <a:gd name="T3" fmla="*/ 32 h 202"/>
                  <a:gd name="T4" fmla="*/ 19 w 371"/>
                  <a:gd name="T5" fmla="*/ 52 h 202"/>
                  <a:gd name="T6" fmla="*/ 27 w 371"/>
                  <a:gd name="T7" fmla="*/ 71 h 202"/>
                  <a:gd name="T8" fmla="*/ 22 w 371"/>
                  <a:gd name="T9" fmla="*/ 92 h 202"/>
                  <a:gd name="T10" fmla="*/ 55 w 371"/>
                  <a:gd name="T11" fmla="*/ 162 h 202"/>
                  <a:gd name="T12" fmla="*/ 83 w 371"/>
                  <a:gd name="T13" fmla="*/ 173 h 202"/>
                  <a:gd name="T14" fmla="*/ 99 w 371"/>
                  <a:gd name="T15" fmla="*/ 198 h 202"/>
                  <a:gd name="T16" fmla="*/ 132 w 371"/>
                  <a:gd name="T17" fmla="*/ 202 h 202"/>
                  <a:gd name="T18" fmla="*/ 177 w 371"/>
                  <a:gd name="T19" fmla="*/ 164 h 202"/>
                  <a:gd name="T20" fmla="*/ 208 w 371"/>
                  <a:gd name="T21" fmla="*/ 148 h 202"/>
                  <a:gd name="T22" fmla="*/ 219 w 371"/>
                  <a:gd name="T23" fmla="*/ 120 h 202"/>
                  <a:gd name="T24" fmla="*/ 239 w 371"/>
                  <a:gd name="T25" fmla="*/ 112 h 202"/>
                  <a:gd name="T26" fmla="*/ 371 w 371"/>
                  <a:gd name="T27" fmla="*/ 160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71" h="202">
                    <a:moveTo>
                      <a:pt x="0" y="0"/>
                    </a:moveTo>
                    <a:lnTo>
                      <a:pt x="16" y="32"/>
                    </a:lnTo>
                    <a:lnTo>
                      <a:pt x="19" y="52"/>
                    </a:lnTo>
                    <a:lnTo>
                      <a:pt x="27" y="71"/>
                    </a:lnTo>
                    <a:lnTo>
                      <a:pt x="22" y="92"/>
                    </a:lnTo>
                    <a:lnTo>
                      <a:pt x="55" y="162"/>
                    </a:lnTo>
                    <a:lnTo>
                      <a:pt x="83" y="173"/>
                    </a:lnTo>
                    <a:lnTo>
                      <a:pt x="99" y="198"/>
                    </a:lnTo>
                    <a:lnTo>
                      <a:pt x="132" y="202"/>
                    </a:lnTo>
                    <a:lnTo>
                      <a:pt x="177" y="164"/>
                    </a:lnTo>
                    <a:lnTo>
                      <a:pt x="208" y="148"/>
                    </a:lnTo>
                    <a:lnTo>
                      <a:pt x="219" y="120"/>
                    </a:lnTo>
                    <a:lnTo>
                      <a:pt x="239" y="112"/>
                    </a:lnTo>
                    <a:lnTo>
                      <a:pt x="371" y="160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2" name="Freeform 567">
                <a:extLst>
                  <a:ext uri="{FF2B5EF4-FFF2-40B4-BE49-F238E27FC236}">
                    <a16:creationId xmlns:a16="http://schemas.microsoft.com/office/drawing/2014/main" id="{A3F7F864-B1E7-3420-0521-5B76831536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06" y="967"/>
                <a:ext cx="385" cy="385"/>
              </a:xfrm>
              <a:custGeom>
                <a:avLst/>
                <a:gdLst>
                  <a:gd name="T0" fmla="*/ 13 w 1156"/>
                  <a:gd name="T1" fmla="*/ 1139 h 1154"/>
                  <a:gd name="T2" fmla="*/ 47 w 1156"/>
                  <a:gd name="T3" fmla="*/ 1142 h 1154"/>
                  <a:gd name="T4" fmla="*/ 135 w 1156"/>
                  <a:gd name="T5" fmla="*/ 1088 h 1154"/>
                  <a:gd name="T6" fmla="*/ 164 w 1156"/>
                  <a:gd name="T7" fmla="*/ 1104 h 1154"/>
                  <a:gd name="T8" fmla="*/ 216 w 1156"/>
                  <a:gd name="T9" fmla="*/ 1093 h 1154"/>
                  <a:gd name="T10" fmla="*/ 232 w 1156"/>
                  <a:gd name="T11" fmla="*/ 1118 h 1154"/>
                  <a:gd name="T12" fmla="*/ 262 w 1156"/>
                  <a:gd name="T13" fmla="*/ 1076 h 1154"/>
                  <a:gd name="T14" fmla="*/ 288 w 1156"/>
                  <a:gd name="T15" fmla="*/ 1073 h 1154"/>
                  <a:gd name="T16" fmla="*/ 307 w 1156"/>
                  <a:gd name="T17" fmla="*/ 984 h 1154"/>
                  <a:gd name="T18" fmla="*/ 310 w 1156"/>
                  <a:gd name="T19" fmla="*/ 943 h 1154"/>
                  <a:gd name="T20" fmla="*/ 342 w 1156"/>
                  <a:gd name="T21" fmla="*/ 927 h 1154"/>
                  <a:gd name="T22" fmla="*/ 400 w 1156"/>
                  <a:gd name="T23" fmla="*/ 902 h 1154"/>
                  <a:gd name="T24" fmla="*/ 408 w 1156"/>
                  <a:gd name="T25" fmla="*/ 921 h 1154"/>
                  <a:gd name="T26" fmla="*/ 595 w 1156"/>
                  <a:gd name="T27" fmla="*/ 904 h 1154"/>
                  <a:gd name="T28" fmla="*/ 648 w 1156"/>
                  <a:gd name="T29" fmla="*/ 892 h 1154"/>
                  <a:gd name="T30" fmla="*/ 708 w 1156"/>
                  <a:gd name="T31" fmla="*/ 820 h 1154"/>
                  <a:gd name="T32" fmla="*/ 799 w 1156"/>
                  <a:gd name="T33" fmla="*/ 784 h 1154"/>
                  <a:gd name="T34" fmla="*/ 797 w 1156"/>
                  <a:gd name="T35" fmla="*/ 764 h 1154"/>
                  <a:gd name="T36" fmla="*/ 882 w 1156"/>
                  <a:gd name="T37" fmla="*/ 810 h 1154"/>
                  <a:gd name="T38" fmla="*/ 975 w 1156"/>
                  <a:gd name="T39" fmla="*/ 802 h 1154"/>
                  <a:gd name="T40" fmla="*/ 997 w 1156"/>
                  <a:gd name="T41" fmla="*/ 752 h 1154"/>
                  <a:gd name="T42" fmla="*/ 1013 w 1156"/>
                  <a:gd name="T43" fmla="*/ 710 h 1154"/>
                  <a:gd name="T44" fmla="*/ 1053 w 1156"/>
                  <a:gd name="T45" fmla="*/ 627 h 1154"/>
                  <a:gd name="T46" fmla="*/ 1083 w 1156"/>
                  <a:gd name="T47" fmla="*/ 603 h 1154"/>
                  <a:gd name="T48" fmla="*/ 1156 w 1156"/>
                  <a:gd name="T49" fmla="*/ 590 h 1154"/>
                  <a:gd name="T50" fmla="*/ 1155 w 1156"/>
                  <a:gd name="T51" fmla="*/ 510 h 1154"/>
                  <a:gd name="T52" fmla="*/ 1133 w 1156"/>
                  <a:gd name="T53" fmla="*/ 410 h 1154"/>
                  <a:gd name="T54" fmla="*/ 1128 w 1156"/>
                  <a:gd name="T55" fmla="*/ 358 h 1154"/>
                  <a:gd name="T56" fmla="*/ 1114 w 1156"/>
                  <a:gd name="T57" fmla="*/ 279 h 1154"/>
                  <a:gd name="T58" fmla="*/ 1154 w 1156"/>
                  <a:gd name="T59" fmla="*/ 207 h 1154"/>
                  <a:gd name="T60" fmla="*/ 1155 w 1156"/>
                  <a:gd name="T61" fmla="*/ 147 h 1154"/>
                  <a:gd name="T62" fmla="*/ 1148 w 1156"/>
                  <a:gd name="T63" fmla="*/ 60 h 1154"/>
                  <a:gd name="T64" fmla="*/ 1149 w 1156"/>
                  <a:gd name="T65" fmla="*/ 0 h 1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156" h="1154">
                    <a:moveTo>
                      <a:pt x="0" y="1154"/>
                    </a:moveTo>
                    <a:lnTo>
                      <a:pt x="13" y="1139"/>
                    </a:lnTo>
                    <a:lnTo>
                      <a:pt x="31" y="1123"/>
                    </a:lnTo>
                    <a:lnTo>
                      <a:pt x="47" y="1142"/>
                    </a:lnTo>
                    <a:lnTo>
                      <a:pt x="107" y="1143"/>
                    </a:lnTo>
                    <a:lnTo>
                      <a:pt x="135" y="1088"/>
                    </a:lnTo>
                    <a:lnTo>
                      <a:pt x="163" y="1092"/>
                    </a:lnTo>
                    <a:lnTo>
                      <a:pt x="164" y="1104"/>
                    </a:lnTo>
                    <a:lnTo>
                      <a:pt x="171" y="1111"/>
                    </a:lnTo>
                    <a:lnTo>
                      <a:pt x="216" y="1093"/>
                    </a:lnTo>
                    <a:lnTo>
                      <a:pt x="219" y="1113"/>
                    </a:lnTo>
                    <a:lnTo>
                      <a:pt x="232" y="1118"/>
                    </a:lnTo>
                    <a:lnTo>
                      <a:pt x="249" y="1083"/>
                    </a:lnTo>
                    <a:lnTo>
                      <a:pt x="262" y="1076"/>
                    </a:lnTo>
                    <a:lnTo>
                      <a:pt x="275" y="1081"/>
                    </a:lnTo>
                    <a:lnTo>
                      <a:pt x="288" y="1073"/>
                    </a:lnTo>
                    <a:lnTo>
                      <a:pt x="289" y="1006"/>
                    </a:lnTo>
                    <a:lnTo>
                      <a:pt x="307" y="984"/>
                    </a:lnTo>
                    <a:lnTo>
                      <a:pt x="299" y="965"/>
                    </a:lnTo>
                    <a:lnTo>
                      <a:pt x="310" y="943"/>
                    </a:lnTo>
                    <a:lnTo>
                      <a:pt x="330" y="942"/>
                    </a:lnTo>
                    <a:lnTo>
                      <a:pt x="342" y="927"/>
                    </a:lnTo>
                    <a:lnTo>
                      <a:pt x="368" y="925"/>
                    </a:lnTo>
                    <a:lnTo>
                      <a:pt x="400" y="902"/>
                    </a:lnTo>
                    <a:lnTo>
                      <a:pt x="408" y="915"/>
                    </a:lnTo>
                    <a:lnTo>
                      <a:pt x="408" y="921"/>
                    </a:lnTo>
                    <a:lnTo>
                      <a:pt x="485" y="887"/>
                    </a:lnTo>
                    <a:lnTo>
                      <a:pt x="595" y="904"/>
                    </a:lnTo>
                    <a:lnTo>
                      <a:pt x="614" y="888"/>
                    </a:lnTo>
                    <a:lnTo>
                      <a:pt x="648" y="892"/>
                    </a:lnTo>
                    <a:lnTo>
                      <a:pt x="676" y="835"/>
                    </a:lnTo>
                    <a:lnTo>
                      <a:pt x="708" y="820"/>
                    </a:lnTo>
                    <a:lnTo>
                      <a:pt x="793" y="797"/>
                    </a:lnTo>
                    <a:lnTo>
                      <a:pt x="799" y="784"/>
                    </a:lnTo>
                    <a:lnTo>
                      <a:pt x="790" y="765"/>
                    </a:lnTo>
                    <a:lnTo>
                      <a:pt x="797" y="764"/>
                    </a:lnTo>
                    <a:lnTo>
                      <a:pt x="858" y="772"/>
                    </a:lnTo>
                    <a:lnTo>
                      <a:pt x="882" y="810"/>
                    </a:lnTo>
                    <a:lnTo>
                      <a:pt x="972" y="835"/>
                    </a:lnTo>
                    <a:lnTo>
                      <a:pt x="975" y="802"/>
                    </a:lnTo>
                    <a:lnTo>
                      <a:pt x="993" y="780"/>
                    </a:lnTo>
                    <a:lnTo>
                      <a:pt x="997" y="752"/>
                    </a:lnTo>
                    <a:lnTo>
                      <a:pt x="1016" y="737"/>
                    </a:lnTo>
                    <a:lnTo>
                      <a:pt x="1013" y="710"/>
                    </a:lnTo>
                    <a:lnTo>
                      <a:pt x="1032" y="695"/>
                    </a:lnTo>
                    <a:lnTo>
                      <a:pt x="1053" y="627"/>
                    </a:lnTo>
                    <a:lnTo>
                      <a:pt x="1072" y="618"/>
                    </a:lnTo>
                    <a:lnTo>
                      <a:pt x="1083" y="603"/>
                    </a:lnTo>
                    <a:lnTo>
                      <a:pt x="1125" y="607"/>
                    </a:lnTo>
                    <a:lnTo>
                      <a:pt x="1156" y="590"/>
                    </a:lnTo>
                    <a:lnTo>
                      <a:pt x="1153" y="550"/>
                    </a:lnTo>
                    <a:lnTo>
                      <a:pt x="1155" y="510"/>
                    </a:lnTo>
                    <a:lnTo>
                      <a:pt x="1139" y="484"/>
                    </a:lnTo>
                    <a:lnTo>
                      <a:pt x="1133" y="410"/>
                    </a:lnTo>
                    <a:lnTo>
                      <a:pt x="1125" y="391"/>
                    </a:lnTo>
                    <a:lnTo>
                      <a:pt x="1128" y="358"/>
                    </a:lnTo>
                    <a:lnTo>
                      <a:pt x="1119" y="338"/>
                    </a:lnTo>
                    <a:lnTo>
                      <a:pt x="1114" y="279"/>
                    </a:lnTo>
                    <a:lnTo>
                      <a:pt x="1125" y="250"/>
                    </a:lnTo>
                    <a:lnTo>
                      <a:pt x="1154" y="207"/>
                    </a:lnTo>
                    <a:lnTo>
                      <a:pt x="1150" y="161"/>
                    </a:lnTo>
                    <a:lnTo>
                      <a:pt x="1155" y="147"/>
                    </a:lnTo>
                    <a:lnTo>
                      <a:pt x="1137" y="95"/>
                    </a:lnTo>
                    <a:lnTo>
                      <a:pt x="1148" y="60"/>
                    </a:lnTo>
                    <a:lnTo>
                      <a:pt x="1144" y="20"/>
                    </a:lnTo>
                    <a:lnTo>
                      <a:pt x="1149" y="0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3" name="Freeform 568">
                <a:extLst>
                  <a:ext uri="{FF2B5EF4-FFF2-40B4-BE49-F238E27FC236}">
                    <a16:creationId xmlns:a16="http://schemas.microsoft.com/office/drawing/2014/main" id="{556788D1-AA18-E5A4-7028-BD7D7CE587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3" y="812"/>
                <a:ext cx="4" cy="7"/>
              </a:xfrm>
              <a:custGeom>
                <a:avLst/>
                <a:gdLst>
                  <a:gd name="T0" fmla="*/ 13 w 13"/>
                  <a:gd name="T1" fmla="*/ 13 h 21"/>
                  <a:gd name="T2" fmla="*/ 10 w 13"/>
                  <a:gd name="T3" fmla="*/ 0 h 21"/>
                  <a:gd name="T4" fmla="*/ 5 w 13"/>
                  <a:gd name="T5" fmla="*/ 7 h 21"/>
                  <a:gd name="T6" fmla="*/ 0 w 13"/>
                  <a:gd name="T7" fmla="*/ 21 h 21"/>
                  <a:gd name="T8" fmla="*/ 6 w 13"/>
                  <a:gd name="T9" fmla="*/ 20 h 21"/>
                  <a:gd name="T10" fmla="*/ 13 w 13"/>
                  <a:gd name="T11" fmla="*/ 13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21">
                    <a:moveTo>
                      <a:pt x="13" y="13"/>
                    </a:moveTo>
                    <a:lnTo>
                      <a:pt x="10" y="0"/>
                    </a:lnTo>
                    <a:lnTo>
                      <a:pt x="5" y="7"/>
                    </a:lnTo>
                    <a:lnTo>
                      <a:pt x="0" y="21"/>
                    </a:lnTo>
                    <a:lnTo>
                      <a:pt x="6" y="20"/>
                    </a:lnTo>
                    <a:lnTo>
                      <a:pt x="13" y="13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4" name="Freeform 569">
                <a:extLst>
                  <a:ext uri="{FF2B5EF4-FFF2-40B4-BE49-F238E27FC236}">
                    <a16:creationId xmlns:a16="http://schemas.microsoft.com/office/drawing/2014/main" id="{A202F1E0-6A23-2B09-4A61-78513DC396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64" y="1321"/>
                <a:ext cx="6" cy="7"/>
              </a:xfrm>
              <a:custGeom>
                <a:avLst/>
                <a:gdLst>
                  <a:gd name="T0" fmla="*/ 19 w 19"/>
                  <a:gd name="T1" fmla="*/ 0 h 21"/>
                  <a:gd name="T2" fmla="*/ 5 w 19"/>
                  <a:gd name="T3" fmla="*/ 1 h 21"/>
                  <a:gd name="T4" fmla="*/ 0 w 19"/>
                  <a:gd name="T5" fmla="*/ 15 h 21"/>
                  <a:gd name="T6" fmla="*/ 7 w 19"/>
                  <a:gd name="T7" fmla="*/ 21 h 21"/>
                  <a:gd name="T8" fmla="*/ 19 w 19"/>
                  <a:gd name="T9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21">
                    <a:moveTo>
                      <a:pt x="19" y="0"/>
                    </a:moveTo>
                    <a:lnTo>
                      <a:pt x="5" y="1"/>
                    </a:lnTo>
                    <a:lnTo>
                      <a:pt x="0" y="15"/>
                    </a:lnTo>
                    <a:lnTo>
                      <a:pt x="7" y="21"/>
                    </a:lnTo>
                    <a:lnTo>
                      <a:pt x="19" y="0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5" name="Freeform 570">
                <a:extLst>
                  <a:ext uri="{FF2B5EF4-FFF2-40B4-BE49-F238E27FC236}">
                    <a16:creationId xmlns:a16="http://schemas.microsoft.com/office/drawing/2014/main" id="{D20B5392-A882-F6A7-1A41-C09120BF7A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81" y="1352"/>
                <a:ext cx="363" cy="473"/>
              </a:xfrm>
              <a:custGeom>
                <a:avLst/>
                <a:gdLst>
                  <a:gd name="T0" fmla="*/ 74 w 1088"/>
                  <a:gd name="T1" fmla="*/ 0 h 1419"/>
                  <a:gd name="T2" fmla="*/ 77 w 1088"/>
                  <a:gd name="T3" fmla="*/ 33 h 1419"/>
                  <a:gd name="T4" fmla="*/ 52 w 1088"/>
                  <a:gd name="T5" fmla="*/ 42 h 1419"/>
                  <a:gd name="T6" fmla="*/ 0 w 1088"/>
                  <a:gd name="T7" fmla="*/ 74 h 1419"/>
                  <a:gd name="T8" fmla="*/ 25 w 1088"/>
                  <a:gd name="T9" fmla="*/ 112 h 1419"/>
                  <a:gd name="T10" fmla="*/ 28 w 1088"/>
                  <a:gd name="T11" fmla="*/ 152 h 1419"/>
                  <a:gd name="T12" fmla="*/ 49 w 1088"/>
                  <a:gd name="T13" fmla="*/ 162 h 1419"/>
                  <a:gd name="T14" fmla="*/ 44 w 1088"/>
                  <a:gd name="T15" fmla="*/ 177 h 1419"/>
                  <a:gd name="T16" fmla="*/ 10 w 1088"/>
                  <a:gd name="T17" fmla="*/ 167 h 1419"/>
                  <a:gd name="T18" fmla="*/ 2 w 1088"/>
                  <a:gd name="T19" fmla="*/ 168 h 1419"/>
                  <a:gd name="T20" fmla="*/ 4 w 1088"/>
                  <a:gd name="T21" fmla="*/ 174 h 1419"/>
                  <a:gd name="T22" fmla="*/ 81 w 1088"/>
                  <a:gd name="T23" fmla="*/ 214 h 1419"/>
                  <a:gd name="T24" fmla="*/ 100 w 1088"/>
                  <a:gd name="T25" fmla="*/ 198 h 1419"/>
                  <a:gd name="T26" fmla="*/ 120 w 1088"/>
                  <a:gd name="T27" fmla="*/ 196 h 1419"/>
                  <a:gd name="T28" fmla="*/ 191 w 1088"/>
                  <a:gd name="T29" fmla="*/ 250 h 1419"/>
                  <a:gd name="T30" fmla="*/ 263 w 1088"/>
                  <a:gd name="T31" fmla="*/ 217 h 1419"/>
                  <a:gd name="T32" fmla="*/ 287 w 1088"/>
                  <a:gd name="T33" fmla="*/ 194 h 1419"/>
                  <a:gd name="T34" fmla="*/ 340 w 1088"/>
                  <a:gd name="T35" fmla="*/ 182 h 1419"/>
                  <a:gd name="T36" fmla="*/ 366 w 1088"/>
                  <a:gd name="T37" fmla="*/ 180 h 1419"/>
                  <a:gd name="T38" fmla="*/ 420 w 1088"/>
                  <a:gd name="T39" fmla="*/ 182 h 1419"/>
                  <a:gd name="T40" fmla="*/ 469 w 1088"/>
                  <a:gd name="T41" fmla="*/ 198 h 1419"/>
                  <a:gd name="T42" fmla="*/ 534 w 1088"/>
                  <a:gd name="T43" fmla="*/ 252 h 1419"/>
                  <a:gd name="T44" fmla="*/ 528 w 1088"/>
                  <a:gd name="T45" fmla="*/ 259 h 1419"/>
                  <a:gd name="T46" fmla="*/ 478 w 1088"/>
                  <a:gd name="T47" fmla="*/ 224 h 1419"/>
                  <a:gd name="T48" fmla="*/ 396 w 1088"/>
                  <a:gd name="T49" fmla="*/ 205 h 1419"/>
                  <a:gd name="T50" fmla="*/ 370 w 1088"/>
                  <a:gd name="T51" fmla="*/ 214 h 1419"/>
                  <a:gd name="T52" fmla="*/ 297 w 1088"/>
                  <a:gd name="T53" fmla="*/ 227 h 1419"/>
                  <a:gd name="T54" fmla="*/ 280 w 1088"/>
                  <a:gd name="T55" fmla="*/ 255 h 1419"/>
                  <a:gd name="T56" fmla="*/ 289 w 1088"/>
                  <a:gd name="T57" fmla="*/ 295 h 1419"/>
                  <a:gd name="T58" fmla="*/ 280 w 1088"/>
                  <a:gd name="T59" fmla="*/ 336 h 1419"/>
                  <a:gd name="T60" fmla="*/ 268 w 1088"/>
                  <a:gd name="T61" fmla="*/ 351 h 1419"/>
                  <a:gd name="T62" fmla="*/ 242 w 1088"/>
                  <a:gd name="T63" fmla="*/ 353 h 1419"/>
                  <a:gd name="T64" fmla="*/ 223 w 1088"/>
                  <a:gd name="T65" fmla="*/ 368 h 1419"/>
                  <a:gd name="T66" fmla="*/ 356 w 1088"/>
                  <a:gd name="T67" fmla="*/ 423 h 1419"/>
                  <a:gd name="T68" fmla="*/ 363 w 1088"/>
                  <a:gd name="T69" fmla="*/ 429 h 1419"/>
                  <a:gd name="T70" fmla="*/ 400 w 1088"/>
                  <a:gd name="T71" fmla="*/ 472 h 1419"/>
                  <a:gd name="T72" fmla="*/ 417 w 1088"/>
                  <a:gd name="T73" fmla="*/ 511 h 1419"/>
                  <a:gd name="T74" fmla="*/ 379 w 1088"/>
                  <a:gd name="T75" fmla="*/ 528 h 1419"/>
                  <a:gd name="T76" fmla="*/ 351 w 1088"/>
                  <a:gd name="T77" fmla="*/ 592 h 1419"/>
                  <a:gd name="T78" fmla="*/ 345 w 1088"/>
                  <a:gd name="T79" fmla="*/ 599 h 1419"/>
                  <a:gd name="T80" fmla="*/ 308 w 1088"/>
                  <a:gd name="T81" fmla="*/ 636 h 1419"/>
                  <a:gd name="T82" fmla="*/ 297 w 1088"/>
                  <a:gd name="T83" fmla="*/ 657 h 1419"/>
                  <a:gd name="T84" fmla="*/ 270 w 1088"/>
                  <a:gd name="T85" fmla="*/ 665 h 1419"/>
                  <a:gd name="T86" fmla="*/ 277 w 1088"/>
                  <a:gd name="T87" fmla="*/ 733 h 1419"/>
                  <a:gd name="T88" fmla="*/ 285 w 1088"/>
                  <a:gd name="T89" fmla="*/ 752 h 1419"/>
                  <a:gd name="T90" fmla="*/ 375 w 1088"/>
                  <a:gd name="T91" fmla="*/ 844 h 1419"/>
                  <a:gd name="T92" fmla="*/ 406 w 1088"/>
                  <a:gd name="T93" fmla="*/ 895 h 1419"/>
                  <a:gd name="T94" fmla="*/ 428 w 1088"/>
                  <a:gd name="T95" fmla="*/ 906 h 1419"/>
                  <a:gd name="T96" fmla="*/ 475 w 1088"/>
                  <a:gd name="T97" fmla="*/ 989 h 1419"/>
                  <a:gd name="T98" fmla="*/ 515 w 1088"/>
                  <a:gd name="T99" fmla="*/ 1133 h 1419"/>
                  <a:gd name="T100" fmla="*/ 550 w 1088"/>
                  <a:gd name="T101" fmla="*/ 1143 h 1419"/>
                  <a:gd name="T102" fmla="*/ 659 w 1088"/>
                  <a:gd name="T103" fmla="*/ 1234 h 1419"/>
                  <a:gd name="T104" fmla="*/ 742 w 1088"/>
                  <a:gd name="T105" fmla="*/ 1259 h 1419"/>
                  <a:gd name="T106" fmla="*/ 782 w 1088"/>
                  <a:gd name="T107" fmla="*/ 1323 h 1419"/>
                  <a:gd name="T108" fmla="*/ 869 w 1088"/>
                  <a:gd name="T109" fmla="*/ 1335 h 1419"/>
                  <a:gd name="T110" fmla="*/ 909 w 1088"/>
                  <a:gd name="T111" fmla="*/ 1386 h 1419"/>
                  <a:gd name="T112" fmla="*/ 915 w 1088"/>
                  <a:gd name="T113" fmla="*/ 1391 h 1419"/>
                  <a:gd name="T114" fmla="*/ 914 w 1088"/>
                  <a:gd name="T115" fmla="*/ 1378 h 1419"/>
                  <a:gd name="T116" fmla="*/ 921 w 1088"/>
                  <a:gd name="T117" fmla="*/ 1377 h 1419"/>
                  <a:gd name="T118" fmla="*/ 972 w 1088"/>
                  <a:gd name="T119" fmla="*/ 1419 h 1419"/>
                  <a:gd name="T120" fmla="*/ 994 w 1088"/>
                  <a:gd name="T121" fmla="*/ 1371 h 1419"/>
                  <a:gd name="T122" fmla="*/ 1088 w 1088"/>
                  <a:gd name="T123" fmla="*/ 1375 h 14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088" h="1419">
                    <a:moveTo>
                      <a:pt x="74" y="0"/>
                    </a:moveTo>
                    <a:lnTo>
                      <a:pt x="77" y="33"/>
                    </a:lnTo>
                    <a:lnTo>
                      <a:pt x="52" y="42"/>
                    </a:lnTo>
                    <a:lnTo>
                      <a:pt x="0" y="74"/>
                    </a:lnTo>
                    <a:lnTo>
                      <a:pt x="25" y="112"/>
                    </a:lnTo>
                    <a:lnTo>
                      <a:pt x="28" y="152"/>
                    </a:lnTo>
                    <a:lnTo>
                      <a:pt x="49" y="162"/>
                    </a:lnTo>
                    <a:lnTo>
                      <a:pt x="44" y="177"/>
                    </a:lnTo>
                    <a:lnTo>
                      <a:pt x="10" y="167"/>
                    </a:lnTo>
                    <a:lnTo>
                      <a:pt x="2" y="168"/>
                    </a:lnTo>
                    <a:lnTo>
                      <a:pt x="4" y="174"/>
                    </a:lnTo>
                    <a:lnTo>
                      <a:pt x="81" y="214"/>
                    </a:lnTo>
                    <a:lnTo>
                      <a:pt x="100" y="198"/>
                    </a:lnTo>
                    <a:lnTo>
                      <a:pt x="120" y="196"/>
                    </a:lnTo>
                    <a:lnTo>
                      <a:pt x="191" y="250"/>
                    </a:lnTo>
                    <a:lnTo>
                      <a:pt x="263" y="217"/>
                    </a:lnTo>
                    <a:lnTo>
                      <a:pt x="287" y="194"/>
                    </a:lnTo>
                    <a:lnTo>
                      <a:pt x="340" y="182"/>
                    </a:lnTo>
                    <a:lnTo>
                      <a:pt x="366" y="180"/>
                    </a:lnTo>
                    <a:lnTo>
                      <a:pt x="420" y="182"/>
                    </a:lnTo>
                    <a:lnTo>
                      <a:pt x="469" y="198"/>
                    </a:lnTo>
                    <a:lnTo>
                      <a:pt x="534" y="252"/>
                    </a:lnTo>
                    <a:lnTo>
                      <a:pt x="528" y="259"/>
                    </a:lnTo>
                    <a:lnTo>
                      <a:pt x="478" y="224"/>
                    </a:lnTo>
                    <a:lnTo>
                      <a:pt x="396" y="205"/>
                    </a:lnTo>
                    <a:lnTo>
                      <a:pt x="370" y="214"/>
                    </a:lnTo>
                    <a:lnTo>
                      <a:pt x="297" y="227"/>
                    </a:lnTo>
                    <a:lnTo>
                      <a:pt x="280" y="255"/>
                    </a:lnTo>
                    <a:lnTo>
                      <a:pt x="289" y="295"/>
                    </a:lnTo>
                    <a:lnTo>
                      <a:pt x="280" y="336"/>
                    </a:lnTo>
                    <a:lnTo>
                      <a:pt x="268" y="351"/>
                    </a:lnTo>
                    <a:lnTo>
                      <a:pt x="242" y="353"/>
                    </a:lnTo>
                    <a:lnTo>
                      <a:pt x="223" y="368"/>
                    </a:lnTo>
                    <a:lnTo>
                      <a:pt x="356" y="423"/>
                    </a:lnTo>
                    <a:lnTo>
                      <a:pt x="363" y="429"/>
                    </a:lnTo>
                    <a:lnTo>
                      <a:pt x="400" y="472"/>
                    </a:lnTo>
                    <a:lnTo>
                      <a:pt x="417" y="511"/>
                    </a:lnTo>
                    <a:lnTo>
                      <a:pt x="379" y="528"/>
                    </a:lnTo>
                    <a:lnTo>
                      <a:pt x="351" y="592"/>
                    </a:lnTo>
                    <a:lnTo>
                      <a:pt x="345" y="599"/>
                    </a:lnTo>
                    <a:lnTo>
                      <a:pt x="308" y="636"/>
                    </a:lnTo>
                    <a:lnTo>
                      <a:pt x="297" y="657"/>
                    </a:lnTo>
                    <a:lnTo>
                      <a:pt x="270" y="665"/>
                    </a:lnTo>
                    <a:lnTo>
                      <a:pt x="277" y="733"/>
                    </a:lnTo>
                    <a:lnTo>
                      <a:pt x="285" y="752"/>
                    </a:lnTo>
                    <a:lnTo>
                      <a:pt x="375" y="844"/>
                    </a:lnTo>
                    <a:lnTo>
                      <a:pt x="406" y="895"/>
                    </a:lnTo>
                    <a:lnTo>
                      <a:pt x="428" y="906"/>
                    </a:lnTo>
                    <a:lnTo>
                      <a:pt x="475" y="989"/>
                    </a:lnTo>
                    <a:lnTo>
                      <a:pt x="515" y="1133"/>
                    </a:lnTo>
                    <a:lnTo>
                      <a:pt x="550" y="1143"/>
                    </a:lnTo>
                    <a:lnTo>
                      <a:pt x="659" y="1234"/>
                    </a:lnTo>
                    <a:lnTo>
                      <a:pt x="742" y="1259"/>
                    </a:lnTo>
                    <a:lnTo>
                      <a:pt x="782" y="1323"/>
                    </a:lnTo>
                    <a:lnTo>
                      <a:pt x="869" y="1335"/>
                    </a:lnTo>
                    <a:lnTo>
                      <a:pt x="909" y="1386"/>
                    </a:lnTo>
                    <a:lnTo>
                      <a:pt x="915" y="1391"/>
                    </a:lnTo>
                    <a:lnTo>
                      <a:pt x="914" y="1378"/>
                    </a:lnTo>
                    <a:lnTo>
                      <a:pt x="921" y="1377"/>
                    </a:lnTo>
                    <a:lnTo>
                      <a:pt x="972" y="1419"/>
                    </a:lnTo>
                    <a:lnTo>
                      <a:pt x="994" y="1371"/>
                    </a:lnTo>
                    <a:lnTo>
                      <a:pt x="1088" y="1375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6" name="Freeform 571">
                <a:extLst>
                  <a:ext uri="{FF2B5EF4-FFF2-40B4-BE49-F238E27FC236}">
                    <a16:creationId xmlns:a16="http://schemas.microsoft.com/office/drawing/2014/main" id="{1693D8E0-8FEA-0069-D057-DA68577B2D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44" y="1495"/>
                <a:ext cx="314" cy="325"/>
              </a:xfrm>
              <a:custGeom>
                <a:avLst/>
                <a:gdLst>
                  <a:gd name="T0" fmla="*/ 18 w 941"/>
                  <a:gd name="T1" fmla="*/ 916 h 974"/>
                  <a:gd name="T2" fmla="*/ 78 w 941"/>
                  <a:gd name="T3" fmla="*/ 910 h 974"/>
                  <a:gd name="T4" fmla="*/ 112 w 941"/>
                  <a:gd name="T5" fmla="*/ 914 h 974"/>
                  <a:gd name="T6" fmla="*/ 108 w 941"/>
                  <a:gd name="T7" fmla="*/ 955 h 974"/>
                  <a:gd name="T8" fmla="*/ 175 w 941"/>
                  <a:gd name="T9" fmla="*/ 948 h 974"/>
                  <a:gd name="T10" fmla="*/ 220 w 941"/>
                  <a:gd name="T11" fmla="*/ 930 h 974"/>
                  <a:gd name="T12" fmla="*/ 258 w 941"/>
                  <a:gd name="T13" fmla="*/ 974 h 974"/>
                  <a:gd name="T14" fmla="*/ 297 w 941"/>
                  <a:gd name="T15" fmla="*/ 957 h 974"/>
                  <a:gd name="T16" fmla="*/ 344 w 941"/>
                  <a:gd name="T17" fmla="*/ 959 h 974"/>
                  <a:gd name="T18" fmla="*/ 413 w 941"/>
                  <a:gd name="T19" fmla="*/ 913 h 974"/>
                  <a:gd name="T20" fmla="*/ 382 w 941"/>
                  <a:gd name="T21" fmla="*/ 856 h 974"/>
                  <a:gd name="T22" fmla="*/ 356 w 941"/>
                  <a:gd name="T23" fmla="*/ 871 h 974"/>
                  <a:gd name="T24" fmla="*/ 376 w 941"/>
                  <a:gd name="T25" fmla="*/ 802 h 974"/>
                  <a:gd name="T26" fmla="*/ 363 w 941"/>
                  <a:gd name="T27" fmla="*/ 723 h 974"/>
                  <a:gd name="T28" fmla="*/ 387 w 941"/>
                  <a:gd name="T29" fmla="*/ 701 h 974"/>
                  <a:gd name="T30" fmla="*/ 380 w 941"/>
                  <a:gd name="T31" fmla="*/ 614 h 974"/>
                  <a:gd name="T32" fmla="*/ 351 w 941"/>
                  <a:gd name="T33" fmla="*/ 596 h 974"/>
                  <a:gd name="T34" fmla="*/ 338 w 941"/>
                  <a:gd name="T35" fmla="*/ 537 h 974"/>
                  <a:gd name="T36" fmla="*/ 326 w 941"/>
                  <a:gd name="T37" fmla="*/ 478 h 974"/>
                  <a:gd name="T38" fmla="*/ 317 w 941"/>
                  <a:gd name="T39" fmla="*/ 458 h 974"/>
                  <a:gd name="T40" fmla="*/ 308 w 941"/>
                  <a:gd name="T41" fmla="*/ 419 h 974"/>
                  <a:gd name="T42" fmla="*/ 317 w 941"/>
                  <a:gd name="T43" fmla="*/ 384 h 974"/>
                  <a:gd name="T44" fmla="*/ 229 w 941"/>
                  <a:gd name="T45" fmla="*/ 299 h 974"/>
                  <a:gd name="T46" fmla="*/ 201 w 941"/>
                  <a:gd name="T47" fmla="*/ 214 h 974"/>
                  <a:gd name="T48" fmla="*/ 193 w 941"/>
                  <a:gd name="T49" fmla="*/ 202 h 974"/>
                  <a:gd name="T50" fmla="*/ 185 w 941"/>
                  <a:gd name="T51" fmla="*/ 189 h 974"/>
                  <a:gd name="T52" fmla="*/ 271 w 941"/>
                  <a:gd name="T53" fmla="*/ 167 h 974"/>
                  <a:gd name="T54" fmla="*/ 332 w 941"/>
                  <a:gd name="T55" fmla="*/ 182 h 974"/>
                  <a:gd name="T56" fmla="*/ 406 w 941"/>
                  <a:gd name="T57" fmla="*/ 182 h 974"/>
                  <a:gd name="T58" fmla="*/ 460 w 941"/>
                  <a:gd name="T59" fmla="*/ 103 h 974"/>
                  <a:gd name="T60" fmla="*/ 519 w 941"/>
                  <a:gd name="T61" fmla="*/ 91 h 974"/>
                  <a:gd name="T62" fmla="*/ 567 w 941"/>
                  <a:gd name="T63" fmla="*/ 107 h 974"/>
                  <a:gd name="T64" fmla="*/ 633 w 941"/>
                  <a:gd name="T65" fmla="*/ 87 h 974"/>
                  <a:gd name="T66" fmla="*/ 732 w 941"/>
                  <a:gd name="T67" fmla="*/ 77 h 974"/>
                  <a:gd name="T68" fmla="*/ 779 w 941"/>
                  <a:gd name="T69" fmla="*/ 79 h 974"/>
                  <a:gd name="T70" fmla="*/ 790 w 941"/>
                  <a:gd name="T71" fmla="*/ 126 h 974"/>
                  <a:gd name="T72" fmla="*/ 814 w 941"/>
                  <a:gd name="T73" fmla="*/ 96 h 974"/>
                  <a:gd name="T74" fmla="*/ 868 w 941"/>
                  <a:gd name="T75" fmla="*/ 92 h 974"/>
                  <a:gd name="T76" fmla="*/ 893 w 941"/>
                  <a:gd name="T77" fmla="*/ 9 h 974"/>
                  <a:gd name="T78" fmla="*/ 941 w 941"/>
                  <a:gd name="T79" fmla="*/ 11 h 9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941" h="974">
                    <a:moveTo>
                      <a:pt x="0" y="944"/>
                    </a:moveTo>
                    <a:lnTo>
                      <a:pt x="18" y="916"/>
                    </a:lnTo>
                    <a:lnTo>
                      <a:pt x="50" y="906"/>
                    </a:lnTo>
                    <a:lnTo>
                      <a:pt x="78" y="910"/>
                    </a:lnTo>
                    <a:lnTo>
                      <a:pt x="110" y="894"/>
                    </a:lnTo>
                    <a:lnTo>
                      <a:pt x="112" y="914"/>
                    </a:lnTo>
                    <a:lnTo>
                      <a:pt x="94" y="942"/>
                    </a:lnTo>
                    <a:lnTo>
                      <a:pt x="108" y="955"/>
                    </a:lnTo>
                    <a:lnTo>
                      <a:pt x="161" y="943"/>
                    </a:lnTo>
                    <a:lnTo>
                      <a:pt x="175" y="948"/>
                    </a:lnTo>
                    <a:lnTo>
                      <a:pt x="187" y="927"/>
                    </a:lnTo>
                    <a:lnTo>
                      <a:pt x="220" y="930"/>
                    </a:lnTo>
                    <a:lnTo>
                      <a:pt x="221" y="944"/>
                    </a:lnTo>
                    <a:lnTo>
                      <a:pt x="258" y="974"/>
                    </a:lnTo>
                    <a:lnTo>
                      <a:pt x="278" y="972"/>
                    </a:lnTo>
                    <a:lnTo>
                      <a:pt x="297" y="957"/>
                    </a:lnTo>
                    <a:lnTo>
                      <a:pt x="303" y="949"/>
                    </a:lnTo>
                    <a:lnTo>
                      <a:pt x="344" y="959"/>
                    </a:lnTo>
                    <a:lnTo>
                      <a:pt x="381" y="916"/>
                    </a:lnTo>
                    <a:lnTo>
                      <a:pt x="413" y="913"/>
                    </a:lnTo>
                    <a:lnTo>
                      <a:pt x="431" y="884"/>
                    </a:lnTo>
                    <a:lnTo>
                      <a:pt x="382" y="856"/>
                    </a:lnTo>
                    <a:lnTo>
                      <a:pt x="364" y="877"/>
                    </a:lnTo>
                    <a:lnTo>
                      <a:pt x="356" y="871"/>
                    </a:lnTo>
                    <a:lnTo>
                      <a:pt x="352" y="831"/>
                    </a:lnTo>
                    <a:lnTo>
                      <a:pt x="376" y="802"/>
                    </a:lnTo>
                    <a:lnTo>
                      <a:pt x="357" y="736"/>
                    </a:lnTo>
                    <a:lnTo>
                      <a:pt x="363" y="723"/>
                    </a:lnTo>
                    <a:lnTo>
                      <a:pt x="383" y="721"/>
                    </a:lnTo>
                    <a:lnTo>
                      <a:pt x="387" y="701"/>
                    </a:lnTo>
                    <a:lnTo>
                      <a:pt x="377" y="668"/>
                    </a:lnTo>
                    <a:lnTo>
                      <a:pt x="380" y="614"/>
                    </a:lnTo>
                    <a:lnTo>
                      <a:pt x="371" y="594"/>
                    </a:lnTo>
                    <a:lnTo>
                      <a:pt x="351" y="596"/>
                    </a:lnTo>
                    <a:lnTo>
                      <a:pt x="361" y="561"/>
                    </a:lnTo>
                    <a:lnTo>
                      <a:pt x="338" y="537"/>
                    </a:lnTo>
                    <a:lnTo>
                      <a:pt x="350" y="516"/>
                    </a:lnTo>
                    <a:lnTo>
                      <a:pt x="326" y="478"/>
                    </a:lnTo>
                    <a:lnTo>
                      <a:pt x="325" y="464"/>
                    </a:lnTo>
                    <a:lnTo>
                      <a:pt x="317" y="458"/>
                    </a:lnTo>
                    <a:lnTo>
                      <a:pt x="303" y="440"/>
                    </a:lnTo>
                    <a:lnTo>
                      <a:pt x="308" y="419"/>
                    </a:lnTo>
                    <a:lnTo>
                      <a:pt x="318" y="392"/>
                    </a:lnTo>
                    <a:lnTo>
                      <a:pt x="317" y="384"/>
                    </a:lnTo>
                    <a:lnTo>
                      <a:pt x="268" y="356"/>
                    </a:lnTo>
                    <a:lnTo>
                      <a:pt x="229" y="299"/>
                    </a:lnTo>
                    <a:lnTo>
                      <a:pt x="239" y="264"/>
                    </a:lnTo>
                    <a:lnTo>
                      <a:pt x="201" y="214"/>
                    </a:lnTo>
                    <a:lnTo>
                      <a:pt x="196" y="228"/>
                    </a:lnTo>
                    <a:lnTo>
                      <a:pt x="193" y="202"/>
                    </a:lnTo>
                    <a:lnTo>
                      <a:pt x="179" y="196"/>
                    </a:lnTo>
                    <a:lnTo>
                      <a:pt x="185" y="189"/>
                    </a:lnTo>
                    <a:lnTo>
                      <a:pt x="206" y="193"/>
                    </a:lnTo>
                    <a:lnTo>
                      <a:pt x="271" y="167"/>
                    </a:lnTo>
                    <a:lnTo>
                      <a:pt x="326" y="189"/>
                    </a:lnTo>
                    <a:lnTo>
                      <a:pt x="332" y="182"/>
                    </a:lnTo>
                    <a:lnTo>
                      <a:pt x="365" y="172"/>
                    </a:lnTo>
                    <a:lnTo>
                      <a:pt x="406" y="182"/>
                    </a:lnTo>
                    <a:lnTo>
                      <a:pt x="457" y="144"/>
                    </a:lnTo>
                    <a:lnTo>
                      <a:pt x="460" y="103"/>
                    </a:lnTo>
                    <a:lnTo>
                      <a:pt x="505" y="86"/>
                    </a:lnTo>
                    <a:lnTo>
                      <a:pt x="519" y="91"/>
                    </a:lnTo>
                    <a:lnTo>
                      <a:pt x="514" y="111"/>
                    </a:lnTo>
                    <a:lnTo>
                      <a:pt x="567" y="107"/>
                    </a:lnTo>
                    <a:lnTo>
                      <a:pt x="585" y="85"/>
                    </a:lnTo>
                    <a:lnTo>
                      <a:pt x="633" y="87"/>
                    </a:lnTo>
                    <a:lnTo>
                      <a:pt x="698" y="74"/>
                    </a:lnTo>
                    <a:lnTo>
                      <a:pt x="732" y="77"/>
                    </a:lnTo>
                    <a:lnTo>
                      <a:pt x="752" y="69"/>
                    </a:lnTo>
                    <a:lnTo>
                      <a:pt x="779" y="79"/>
                    </a:lnTo>
                    <a:lnTo>
                      <a:pt x="762" y="115"/>
                    </a:lnTo>
                    <a:lnTo>
                      <a:pt x="790" y="126"/>
                    </a:lnTo>
                    <a:lnTo>
                      <a:pt x="810" y="117"/>
                    </a:lnTo>
                    <a:lnTo>
                      <a:pt x="814" y="96"/>
                    </a:lnTo>
                    <a:lnTo>
                      <a:pt x="827" y="83"/>
                    </a:lnTo>
                    <a:lnTo>
                      <a:pt x="868" y="92"/>
                    </a:lnTo>
                    <a:lnTo>
                      <a:pt x="864" y="52"/>
                    </a:lnTo>
                    <a:lnTo>
                      <a:pt x="893" y="9"/>
                    </a:lnTo>
                    <a:lnTo>
                      <a:pt x="913" y="0"/>
                    </a:lnTo>
                    <a:lnTo>
                      <a:pt x="941" y="11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7" name="Freeform 572">
                <a:extLst>
                  <a:ext uri="{FF2B5EF4-FFF2-40B4-BE49-F238E27FC236}">
                    <a16:creationId xmlns:a16="http://schemas.microsoft.com/office/drawing/2014/main" id="{B632B13F-094A-5FA6-007B-F5F74AF41C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36" y="1516"/>
                <a:ext cx="39" cy="51"/>
              </a:xfrm>
              <a:custGeom>
                <a:avLst/>
                <a:gdLst>
                  <a:gd name="T0" fmla="*/ 104 w 116"/>
                  <a:gd name="T1" fmla="*/ 153 h 153"/>
                  <a:gd name="T2" fmla="*/ 116 w 116"/>
                  <a:gd name="T3" fmla="*/ 126 h 153"/>
                  <a:gd name="T4" fmla="*/ 115 w 116"/>
                  <a:gd name="T5" fmla="*/ 112 h 153"/>
                  <a:gd name="T6" fmla="*/ 106 w 116"/>
                  <a:gd name="T7" fmla="*/ 100 h 153"/>
                  <a:gd name="T8" fmla="*/ 56 w 116"/>
                  <a:gd name="T9" fmla="*/ 65 h 153"/>
                  <a:gd name="T10" fmla="*/ 49 w 116"/>
                  <a:gd name="T11" fmla="*/ 58 h 153"/>
                  <a:gd name="T12" fmla="*/ 55 w 116"/>
                  <a:gd name="T13" fmla="*/ 45 h 153"/>
                  <a:gd name="T14" fmla="*/ 61 w 116"/>
                  <a:gd name="T15" fmla="*/ 44 h 153"/>
                  <a:gd name="T16" fmla="*/ 66 w 116"/>
                  <a:gd name="T17" fmla="*/ 30 h 153"/>
                  <a:gd name="T18" fmla="*/ 59 w 116"/>
                  <a:gd name="T19" fmla="*/ 17 h 153"/>
                  <a:gd name="T20" fmla="*/ 44 w 116"/>
                  <a:gd name="T21" fmla="*/ 12 h 153"/>
                  <a:gd name="T22" fmla="*/ 38 w 116"/>
                  <a:gd name="T23" fmla="*/ 6 h 153"/>
                  <a:gd name="T24" fmla="*/ 23 w 116"/>
                  <a:gd name="T25" fmla="*/ 0 h 153"/>
                  <a:gd name="T26" fmla="*/ 3 w 116"/>
                  <a:gd name="T27" fmla="*/ 3 h 153"/>
                  <a:gd name="T28" fmla="*/ 5 w 116"/>
                  <a:gd name="T29" fmla="*/ 23 h 153"/>
                  <a:gd name="T30" fmla="*/ 0 w 116"/>
                  <a:gd name="T31" fmla="*/ 36 h 153"/>
                  <a:gd name="T32" fmla="*/ 1 w 116"/>
                  <a:gd name="T33" fmla="*/ 43 h 153"/>
                  <a:gd name="T34" fmla="*/ 15 w 116"/>
                  <a:gd name="T35" fmla="*/ 55 h 153"/>
                  <a:gd name="T36" fmla="*/ 30 w 116"/>
                  <a:gd name="T37" fmla="*/ 81 h 153"/>
                  <a:gd name="T38" fmla="*/ 43 w 116"/>
                  <a:gd name="T39" fmla="*/ 72 h 153"/>
                  <a:gd name="T40" fmla="*/ 58 w 116"/>
                  <a:gd name="T41" fmla="*/ 77 h 153"/>
                  <a:gd name="T42" fmla="*/ 79 w 116"/>
                  <a:gd name="T43" fmla="*/ 95 h 153"/>
                  <a:gd name="T44" fmla="*/ 104 w 116"/>
                  <a:gd name="T45" fmla="*/ 147 h 153"/>
                  <a:gd name="T46" fmla="*/ 104 w 116"/>
                  <a:gd name="T47" fmla="*/ 153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16" h="153">
                    <a:moveTo>
                      <a:pt x="104" y="153"/>
                    </a:moveTo>
                    <a:lnTo>
                      <a:pt x="116" y="126"/>
                    </a:lnTo>
                    <a:lnTo>
                      <a:pt x="115" y="112"/>
                    </a:lnTo>
                    <a:lnTo>
                      <a:pt x="106" y="100"/>
                    </a:lnTo>
                    <a:lnTo>
                      <a:pt x="56" y="65"/>
                    </a:lnTo>
                    <a:lnTo>
                      <a:pt x="49" y="58"/>
                    </a:lnTo>
                    <a:lnTo>
                      <a:pt x="55" y="45"/>
                    </a:lnTo>
                    <a:lnTo>
                      <a:pt x="61" y="44"/>
                    </a:lnTo>
                    <a:lnTo>
                      <a:pt x="66" y="30"/>
                    </a:lnTo>
                    <a:lnTo>
                      <a:pt x="59" y="17"/>
                    </a:lnTo>
                    <a:lnTo>
                      <a:pt x="44" y="12"/>
                    </a:lnTo>
                    <a:lnTo>
                      <a:pt x="38" y="6"/>
                    </a:lnTo>
                    <a:lnTo>
                      <a:pt x="23" y="0"/>
                    </a:lnTo>
                    <a:lnTo>
                      <a:pt x="3" y="3"/>
                    </a:lnTo>
                    <a:lnTo>
                      <a:pt x="5" y="23"/>
                    </a:lnTo>
                    <a:lnTo>
                      <a:pt x="0" y="36"/>
                    </a:lnTo>
                    <a:lnTo>
                      <a:pt x="1" y="43"/>
                    </a:lnTo>
                    <a:lnTo>
                      <a:pt x="15" y="55"/>
                    </a:lnTo>
                    <a:lnTo>
                      <a:pt x="30" y="81"/>
                    </a:lnTo>
                    <a:lnTo>
                      <a:pt x="43" y="72"/>
                    </a:lnTo>
                    <a:lnTo>
                      <a:pt x="58" y="77"/>
                    </a:lnTo>
                    <a:lnTo>
                      <a:pt x="79" y="95"/>
                    </a:lnTo>
                    <a:lnTo>
                      <a:pt x="104" y="147"/>
                    </a:lnTo>
                    <a:lnTo>
                      <a:pt x="104" y="153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8" name="Freeform 573">
                <a:extLst>
                  <a:ext uri="{FF2B5EF4-FFF2-40B4-BE49-F238E27FC236}">
                    <a16:creationId xmlns:a16="http://schemas.microsoft.com/office/drawing/2014/main" id="{74A07CF7-CE6D-6E12-2B3E-37A1A86BC0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03" y="1626"/>
                <a:ext cx="28" cy="20"/>
              </a:xfrm>
              <a:custGeom>
                <a:avLst/>
                <a:gdLst>
                  <a:gd name="T0" fmla="*/ 47 w 84"/>
                  <a:gd name="T1" fmla="*/ 18 h 58"/>
                  <a:gd name="T2" fmla="*/ 40 w 84"/>
                  <a:gd name="T3" fmla="*/ 11 h 58"/>
                  <a:gd name="T4" fmla="*/ 19 w 84"/>
                  <a:gd name="T5" fmla="*/ 0 h 58"/>
                  <a:gd name="T6" fmla="*/ 0 w 84"/>
                  <a:gd name="T7" fmla="*/ 9 h 58"/>
                  <a:gd name="T8" fmla="*/ 1 w 84"/>
                  <a:gd name="T9" fmla="*/ 22 h 58"/>
                  <a:gd name="T10" fmla="*/ 9 w 84"/>
                  <a:gd name="T11" fmla="*/ 34 h 58"/>
                  <a:gd name="T12" fmla="*/ 9 w 84"/>
                  <a:gd name="T13" fmla="*/ 42 h 58"/>
                  <a:gd name="T14" fmla="*/ 23 w 84"/>
                  <a:gd name="T15" fmla="*/ 40 h 58"/>
                  <a:gd name="T16" fmla="*/ 23 w 84"/>
                  <a:gd name="T17" fmla="*/ 47 h 58"/>
                  <a:gd name="T18" fmla="*/ 44 w 84"/>
                  <a:gd name="T19" fmla="*/ 51 h 58"/>
                  <a:gd name="T20" fmla="*/ 51 w 84"/>
                  <a:gd name="T21" fmla="*/ 58 h 58"/>
                  <a:gd name="T22" fmla="*/ 64 w 84"/>
                  <a:gd name="T23" fmla="*/ 49 h 58"/>
                  <a:gd name="T24" fmla="*/ 84 w 84"/>
                  <a:gd name="T25" fmla="*/ 54 h 58"/>
                  <a:gd name="T26" fmla="*/ 77 w 84"/>
                  <a:gd name="T27" fmla="*/ 42 h 58"/>
                  <a:gd name="T28" fmla="*/ 61 w 84"/>
                  <a:gd name="T29" fmla="*/ 23 h 58"/>
                  <a:gd name="T30" fmla="*/ 47 w 84"/>
                  <a:gd name="T31" fmla="*/ 1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58">
                    <a:moveTo>
                      <a:pt x="47" y="18"/>
                    </a:moveTo>
                    <a:lnTo>
                      <a:pt x="40" y="11"/>
                    </a:lnTo>
                    <a:lnTo>
                      <a:pt x="19" y="0"/>
                    </a:lnTo>
                    <a:lnTo>
                      <a:pt x="0" y="9"/>
                    </a:lnTo>
                    <a:lnTo>
                      <a:pt x="1" y="22"/>
                    </a:lnTo>
                    <a:lnTo>
                      <a:pt x="9" y="34"/>
                    </a:lnTo>
                    <a:lnTo>
                      <a:pt x="9" y="42"/>
                    </a:lnTo>
                    <a:lnTo>
                      <a:pt x="23" y="40"/>
                    </a:lnTo>
                    <a:lnTo>
                      <a:pt x="23" y="47"/>
                    </a:lnTo>
                    <a:lnTo>
                      <a:pt x="44" y="51"/>
                    </a:lnTo>
                    <a:lnTo>
                      <a:pt x="51" y="58"/>
                    </a:lnTo>
                    <a:lnTo>
                      <a:pt x="64" y="49"/>
                    </a:lnTo>
                    <a:lnTo>
                      <a:pt x="84" y="54"/>
                    </a:lnTo>
                    <a:lnTo>
                      <a:pt x="77" y="42"/>
                    </a:lnTo>
                    <a:lnTo>
                      <a:pt x="61" y="23"/>
                    </a:lnTo>
                    <a:lnTo>
                      <a:pt x="47" y="18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9" name="Freeform 574">
                <a:extLst>
                  <a:ext uri="{FF2B5EF4-FFF2-40B4-BE49-F238E27FC236}">
                    <a16:creationId xmlns:a16="http://schemas.microsoft.com/office/drawing/2014/main" id="{86BADC29-F2EA-6FD2-4D6E-D0736F7C93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8" y="1810"/>
                <a:ext cx="407" cy="1364"/>
              </a:xfrm>
              <a:custGeom>
                <a:avLst/>
                <a:gdLst>
                  <a:gd name="T0" fmla="*/ 735 w 1221"/>
                  <a:gd name="T1" fmla="*/ 17 h 4092"/>
                  <a:gd name="T2" fmla="*/ 671 w 1221"/>
                  <a:gd name="T3" fmla="*/ 116 h 4092"/>
                  <a:gd name="T4" fmla="*/ 657 w 1221"/>
                  <a:gd name="T5" fmla="*/ 185 h 4092"/>
                  <a:gd name="T6" fmla="*/ 757 w 1221"/>
                  <a:gd name="T7" fmla="*/ 323 h 4092"/>
                  <a:gd name="T8" fmla="*/ 684 w 1221"/>
                  <a:gd name="T9" fmla="*/ 545 h 4092"/>
                  <a:gd name="T10" fmla="*/ 749 w 1221"/>
                  <a:gd name="T11" fmla="*/ 667 h 4092"/>
                  <a:gd name="T12" fmla="*/ 611 w 1221"/>
                  <a:gd name="T13" fmla="*/ 626 h 4092"/>
                  <a:gd name="T14" fmla="*/ 762 w 1221"/>
                  <a:gd name="T15" fmla="*/ 806 h 4092"/>
                  <a:gd name="T16" fmla="*/ 909 w 1221"/>
                  <a:gd name="T17" fmla="*/ 954 h 4092"/>
                  <a:gd name="T18" fmla="*/ 1002 w 1221"/>
                  <a:gd name="T19" fmla="*/ 1153 h 4092"/>
                  <a:gd name="T20" fmla="*/ 1051 w 1221"/>
                  <a:gd name="T21" fmla="*/ 1464 h 4092"/>
                  <a:gd name="T22" fmla="*/ 1006 w 1221"/>
                  <a:gd name="T23" fmla="*/ 1421 h 4092"/>
                  <a:gd name="T24" fmla="*/ 919 w 1221"/>
                  <a:gd name="T25" fmla="*/ 1120 h 4092"/>
                  <a:gd name="T26" fmla="*/ 734 w 1221"/>
                  <a:gd name="T27" fmla="*/ 875 h 4092"/>
                  <a:gd name="T28" fmla="*/ 667 w 1221"/>
                  <a:gd name="T29" fmla="*/ 942 h 4092"/>
                  <a:gd name="T30" fmla="*/ 522 w 1221"/>
                  <a:gd name="T31" fmla="*/ 1915 h 4092"/>
                  <a:gd name="T32" fmla="*/ 557 w 1221"/>
                  <a:gd name="T33" fmla="*/ 1852 h 4092"/>
                  <a:gd name="T34" fmla="*/ 685 w 1221"/>
                  <a:gd name="T35" fmla="*/ 1853 h 4092"/>
                  <a:gd name="T36" fmla="*/ 665 w 1221"/>
                  <a:gd name="T37" fmla="*/ 1929 h 4092"/>
                  <a:gd name="T38" fmla="*/ 602 w 1221"/>
                  <a:gd name="T39" fmla="*/ 1908 h 4092"/>
                  <a:gd name="T40" fmla="*/ 520 w 1221"/>
                  <a:gd name="T41" fmla="*/ 2030 h 4092"/>
                  <a:gd name="T42" fmla="*/ 429 w 1221"/>
                  <a:gd name="T43" fmla="*/ 2575 h 4092"/>
                  <a:gd name="T44" fmla="*/ 300 w 1221"/>
                  <a:gd name="T45" fmla="*/ 3064 h 4092"/>
                  <a:gd name="T46" fmla="*/ 104 w 1221"/>
                  <a:gd name="T47" fmla="*/ 3343 h 4092"/>
                  <a:gd name="T48" fmla="*/ 32 w 1221"/>
                  <a:gd name="T49" fmla="*/ 3351 h 4092"/>
                  <a:gd name="T50" fmla="*/ 37 w 1221"/>
                  <a:gd name="T51" fmla="*/ 3411 h 4092"/>
                  <a:gd name="T52" fmla="*/ 99 w 1221"/>
                  <a:gd name="T53" fmla="*/ 3432 h 4092"/>
                  <a:gd name="T54" fmla="*/ 137 w 1221"/>
                  <a:gd name="T55" fmla="*/ 3481 h 4092"/>
                  <a:gd name="T56" fmla="*/ 146 w 1221"/>
                  <a:gd name="T57" fmla="*/ 3500 h 4092"/>
                  <a:gd name="T58" fmla="*/ 179 w 1221"/>
                  <a:gd name="T59" fmla="*/ 3498 h 4092"/>
                  <a:gd name="T60" fmla="*/ 236 w 1221"/>
                  <a:gd name="T61" fmla="*/ 3459 h 4092"/>
                  <a:gd name="T62" fmla="*/ 313 w 1221"/>
                  <a:gd name="T63" fmla="*/ 3492 h 4092"/>
                  <a:gd name="T64" fmla="*/ 338 w 1221"/>
                  <a:gd name="T65" fmla="*/ 3537 h 4092"/>
                  <a:gd name="T66" fmla="*/ 302 w 1221"/>
                  <a:gd name="T67" fmla="*/ 3654 h 4092"/>
                  <a:gd name="T68" fmla="*/ 284 w 1221"/>
                  <a:gd name="T69" fmla="*/ 3750 h 4092"/>
                  <a:gd name="T70" fmla="*/ 358 w 1221"/>
                  <a:gd name="T71" fmla="*/ 3749 h 4092"/>
                  <a:gd name="T72" fmla="*/ 384 w 1221"/>
                  <a:gd name="T73" fmla="*/ 3680 h 4092"/>
                  <a:gd name="T74" fmla="*/ 396 w 1221"/>
                  <a:gd name="T75" fmla="*/ 3726 h 4092"/>
                  <a:gd name="T76" fmla="*/ 472 w 1221"/>
                  <a:gd name="T77" fmla="*/ 3752 h 4092"/>
                  <a:gd name="T78" fmla="*/ 530 w 1221"/>
                  <a:gd name="T79" fmla="*/ 3801 h 4092"/>
                  <a:gd name="T80" fmla="*/ 585 w 1221"/>
                  <a:gd name="T81" fmla="*/ 3822 h 4092"/>
                  <a:gd name="T82" fmla="*/ 691 w 1221"/>
                  <a:gd name="T83" fmla="*/ 3873 h 4092"/>
                  <a:gd name="T84" fmla="*/ 792 w 1221"/>
                  <a:gd name="T85" fmla="*/ 3884 h 4092"/>
                  <a:gd name="T86" fmla="*/ 867 w 1221"/>
                  <a:gd name="T87" fmla="*/ 3897 h 4092"/>
                  <a:gd name="T88" fmla="*/ 865 w 1221"/>
                  <a:gd name="T89" fmla="*/ 3938 h 4092"/>
                  <a:gd name="T90" fmla="*/ 887 w 1221"/>
                  <a:gd name="T91" fmla="*/ 3969 h 4092"/>
                  <a:gd name="T92" fmla="*/ 967 w 1221"/>
                  <a:gd name="T93" fmla="*/ 4029 h 4092"/>
                  <a:gd name="T94" fmla="*/ 998 w 1221"/>
                  <a:gd name="T95" fmla="*/ 4073 h 4092"/>
                  <a:gd name="T96" fmla="*/ 1039 w 1221"/>
                  <a:gd name="T97" fmla="*/ 4076 h 4092"/>
                  <a:gd name="T98" fmla="*/ 1105 w 1221"/>
                  <a:gd name="T99" fmla="*/ 4076 h 4092"/>
                  <a:gd name="T100" fmla="*/ 1221 w 1221"/>
                  <a:gd name="T101" fmla="*/ 4026 h 40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221" h="4092">
                    <a:moveTo>
                      <a:pt x="767" y="0"/>
                    </a:moveTo>
                    <a:lnTo>
                      <a:pt x="735" y="17"/>
                    </a:lnTo>
                    <a:lnTo>
                      <a:pt x="719" y="64"/>
                    </a:lnTo>
                    <a:lnTo>
                      <a:pt x="671" y="116"/>
                    </a:lnTo>
                    <a:lnTo>
                      <a:pt x="649" y="166"/>
                    </a:lnTo>
                    <a:lnTo>
                      <a:pt x="657" y="185"/>
                    </a:lnTo>
                    <a:lnTo>
                      <a:pt x="700" y="214"/>
                    </a:lnTo>
                    <a:lnTo>
                      <a:pt x="757" y="323"/>
                    </a:lnTo>
                    <a:lnTo>
                      <a:pt x="731" y="480"/>
                    </a:lnTo>
                    <a:lnTo>
                      <a:pt x="684" y="545"/>
                    </a:lnTo>
                    <a:lnTo>
                      <a:pt x="702" y="603"/>
                    </a:lnTo>
                    <a:lnTo>
                      <a:pt x="749" y="667"/>
                    </a:lnTo>
                    <a:lnTo>
                      <a:pt x="649" y="601"/>
                    </a:lnTo>
                    <a:lnTo>
                      <a:pt x="611" y="626"/>
                    </a:lnTo>
                    <a:lnTo>
                      <a:pt x="611" y="699"/>
                    </a:lnTo>
                    <a:lnTo>
                      <a:pt x="762" y="806"/>
                    </a:lnTo>
                    <a:lnTo>
                      <a:pt x="814" y="868"/>
                    </a:lnTo>
                    <a:lnTo>
                      <a:pt x="909" y="954"/>
                    </a:lnTo>
                    <a:lnTo>
                      <a:pt x="971" y="1042"/>
                    </a:lnTo>
                    <a:lnTo>
                      <a:pt x="1002" y="1153"/>
                    </a:lnTo>
                    <a:lnTo>
                      <a:pt x="1029" y="1372"/>
                    </a:lnTo>
                    <a:lnTo>
                      <a:pt x="1051" y="1464"/>
                    </a:lnTo>
                    <a:lnTo>
                      <a:pt x="1029" y="1452"/>
                    </a:lnTo>
                    <a:lnTo>
                      <a:pt x="1006" y="1421"/>
                    </a:lnTo>
                    <a:lnTo>
                      <a:pt x="954" y="1204"/>
                    </a:lnTo>
                    <a:lnTo>
                      <a:pt x="919" y="1120"/>
                    </a:lnTo>
                    <a:lnTo>
                      <a:pt x="740" y="936"/>
                    </a:lnTo>
                    <a:lnTo>
                      <a:pt x="734" y="875"/>
                    </a:lnTo>
                    <a:lnTo>
                      <a:pt x="701" y="885"/>
                    </a:lnTo>
                    <a:lnTo>
                      <a:pt x="667" y="942"/>
                    </a:lnTo>
                    <a:lnTo>
                      <a:pt x="651" y="984"/>
                    </a:lnTo>
                    <a:lnTo>
                      <a:pt x="522" y="1915"/>
                    </a:lnTo>
                    <a:lnTo>
                      <a:pt x="530" y="1922"/>
                    </a:lnTo>
                    <a:lnTo>
                      <a:pt x="557" y="1852"/>
                    </a:lnTo>
                    <a:lnTo>
                      <a:pt x="611" y="1787"/>
                    </a:lnTo>
                    <a:lnTo>
                      <a:pt x="685" y="1853"/>
                    </a:lnTo>
                    <a:lnTo>
                      <a:pt x="709" y="1905"/>
                    </a:lnTo>
                    <a:lnTo>
                      <a:pt x="665" y="1929"/>
                    </a:lnTo>
                    <a:lnTo>
                      <a:pt x="631" y="1926"/>
                    </a:lnTo>
                    <a:lnTo>
                      <a:pt x="602" y="1908"/>
                    </a:lnTo>
                    <a:lnTo>
                      <a:pt x="576" y="1917"/>
                    </a:lnTo>
                    <a:lnTo>
                      <a:pt x="520" y="2030"/>
                    </a:lnTo>
                    <a:lnTo>
                      <a:pt x="515" y="2124"/>
                    </a:lnTo>
                    <a:lnTo>
                      <a:pt x="429" y="2575"/>
                    </a:lnTo>
                    <a:lnTo>
                      <a:pt x="423" y="2583"/>
                    </a:lnTo>
                    <a:lnTo>
                      <a:pt x="300" y="3064"/>
                    </a:lnTo>
                    <a:lnTo>
                      <a:pt x="160" y="3298"/>
                    </a:lnTo>
                    <a:lnTo>
                      <a:pt x="104" y="3343"/>
                    </a:lnTo>
                    <a:lnTo>
                      <a:pt x="84" y="3339"/>
                    </a:lnTo>
                    <a:lnTo>
                      <a:pt x="32" y="3351"/>
                    </a:lnTo>
                    <a:lnTo>
                      <a:pt x="0" y="3380"/>
                    </a:lnTo>
                    <a:lnTo>
                      <a:pt x="37" y="3411"/>
                    </a:lnTo>
                    <a:lnTo>
                      <a:pt x="47" y="3450"/>
                    </a:lnTo>
                    <a:lnTo>
                      <a:pt x="99" y="3432"/>
                    </a:lnTo>
                    <a:lnTo>
                      <a:pt x="134" y="3441"/>
                    </a:lnTo>
                    <a:lnTo>
                      <a:pt x="137" y="3481"/>
                    </a:lnTo>
                    <a:lnTo>
                      <a:pt x="146" y="3494"/>
                    </a:lnTo>
                    <a:lnTo>
                      <a:pt x="146" y="3500"/>
                    </a:lnTo>
                    <a:lnTo>
                      <a:pt x="173" y="3505"/>
                    </a:lnTo>
                    <a:lnTo>
                      <a:pt x="179" y="3498"/>
                    </a:lnTo>
                    <a:lnTo>
                      <a:pt x="190" y="3463"/>
                    </a:lnTo>
                    <a:lnTo>
                      <a:pt x="236" y="3459"/>
                    </a:lnTo>
                    <a:lnTo>
                      <a:pt x="272" y="3489"/>
                    </a:lnTo>
                    <a:lnTo>
                      <a:pt x="313" y="3492"/>
                    </a:lnTo>
                    <a:lnTo>
                      <a:pt x="328" y="3505"/>
                    </a:lnTo>
                    <a:lnTo>
                      <a:pt x="338" y="3537"/>
                    </a:lnTo>
                    <a:lnTo>
                      <a:pt x="335" y="3584"/>
                    </a:lnTo>
                    <a:lnTo>
                      <a:pt x="302" y="3654"/>
                    </a:lnTo>
                    <a:lnTo>
                      <a:pt x="258" y="3705"/>
                    </a:lnTo>
                    <a:lnTo>
                      <a:pt x="284" y="3750"/>
                    </a:lnTo>
                    <a:lnTo>
                      <a:pt x="346" y="3771"/>
                    </a:lnTo>
                    <a:lnTo>
                      <a:pt x="358" y="3749"/>
                    </a:lnTo>
                    <a:lnTo>
                      <a:pt x="365" y="3695"/>
                    </a:lnTo>
                    <a:lnTo>
                      <a:pt x="384" y="3680"/>
                    </a:lnTo>
                    <a:lnTo>
                      <a:pt x="410" y="3678"/>
                    </a:lnTo>
                    <a:lnTo>
                      <a:pt x="396" y="3726"/>
                    </a:lnTo>
                    <a:lnTo>
                      <a:pt x="425" y="3757"/>
                    </a:lnTo>
                    <a:lnTo>
                      <a:pt x="472" y="3752"/>
                    </a:lnTo>
                    <a:lnTo>
                      <a:pt x="515" y="3782"/>
                    </a:lnTo>
                    <a:lnTo>
                      <a:pt x="530" y="3801"/>
                    </a:lnTo>
                    <a:lnTo>
                      <a:pt x="556" y="3799"/>
                    </a:lnTo>
                    <a:lnTo>
                      <a:pt x="585" y="3822"/>
                    </a:lnTo>
                    <a:lnTo>
                      <a:pt x="633" y="3832"/>
                    </a:lnTo>
                    <a:lnTo>
                      <a:pt x="691" y="3873"/>
                    </a:lnTo>
                    <a:lnTo>
                      <a:pt x="724" y="3871"/>
                    </a:lnTo>
                    <a:lnTo>
                      <a:pt x="792" y="3884"/>
                    </a:lnTo>
                    <a:lnTo>
                      <a:pt x="851" y="3872"/>
                    </a:lnTo>
                    <a:lnTo>
                      <a:pt x="867" y="3897"/>
                    </a:lnTo>
                    <a:lnTo>
                      <a:pt x="878" y="3930"/>
                    </a:lnTo>
                    <a:lnTo>
                      <a:pt x="865" y="3938"/>
                    </a:lnTo>
                    <a:lnTo>
                      <a:pt x="873" y="3957"/>
                    </a:lnTo>
                    <a:lnTo>
                      <a:pt x="887" y="3969"/>
                    </a:lnTo>
                    <a:lnTo>
                      <a:pt x="923" y="3985"/>
                    </a:lnTo>
                    <a:lnTo>
                      <a:pt x="967" y="4029"/>
                    </a:lnTo>
                    <a:lnTo>
                      <a:pt x="977" y="4061"/>
                    </a:lnTo>
                    <a:lnTo>
                      <a:pt x="998" y="4073"/>
                    </a:lnTo>
                    <a:lnTo>
                      <a:pt x="1013" y="4092"/>
                    </a:lnTo>
                    <a:lnTo>
                      <a:pt x="1039" y="4076"/>
                    </a:lnTo>
                    <a:lnTo>
                      <a:pt x="1056" y="4048"/>
                    </a:lnTo>
                    <a:lnTo>
                      <a:pt x="1105" y="4076"/>
                    </a:lnTo>
                    <a:lnTo>
                      <a:pt x="1153" y="4078"/>
                    </a:lnTo>
                    <a:lnTo>
                      <a:pt x="1221" y="4026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0" name="Freeform 575">
                <a:extLst>
                  <a:ext uri="{FF2B5EF4-FFF2-40B4-BE49-F238E27FC236}">
                    <a16:creationId xmlns:a16="http://schemas.microsoft.com/office/drawing/2014/main" id="{37845B33-6803-F7FC-7DF0-C40AEA6EBF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14" y="1826"/>
                <a:ext cx="75" cy="48"/>
              </a:xfrm>
              <a:custGeom>
                <a:avLst/>
                <a:gdLst>
                  <a:gd name="T0" fmla="*/ 38 w 224"/>
                  <a:gd name="T1" fmla="*/ 0 h 146"/>
                  <a:gd name="T2" fmla="*/ 12 w 224"/>
                  <a:gd name="T3" fmla="*/ 15 h 146"/>
                  <a:gd name="T4" fmla="*/ 0 w 224"/>
                  <a:gd name="T5" fmla="*/ 16 h 146"/>
                  <a:gd name="T6" fmla="*/ 0 w 224"/>
                  <a:gd name="T7" fmla="*/ 23 h 146"/>
                  <a:gd name="T8" fmla="*/ 17 w 224"/>
                  <a:gd name="T9" fmla="*/ 62 h 146"/>
                  <a:gd name="T10" fmla="*/ 38 w 224"/>
                  <a:gd name="T11" fmla="*/ 73 h 146"/>
                  <a:gd name="T12" fmla="*/ 64 w 224"/>
                  <a:gd name="T13" fmla="*/ 64 h 146"/>
                  <a:gd name="T14" fmla="*/ 78 w 224"/>
                  <a:gd name="T15" fmla="*/ 69 h 146"/>
                  <a:gd name="T16" fmla="*/ 127 w 224"/>
                  <a:gd name="T17" fmla="*/ 99 h 146"/>
                  <a:gd name="T18" fmla="*/ 157 w 224"/>
                  <a:gd name="T19" fmla="*/ 129 h 146"/>
                  <a:gd name="T20" fmla="*/ 193 w 224"/>
                  <a:gd name="T21" fmla="*/ 146 h 146"/>
                  <a:gd name="T22" fmla="*/ 213 w 224"/>
                  <a:gd name="T23" fmla="*/ 144 h 146"/>
                  <a:gd name="T24" fmla="*/ 224 w 224"/>
                  <a:gd name="T25" fmla="*/ 129 h 146"/>
                  <a:gd name="T26" fmla="*/ 217 w 224"/>
                  <a:gd name="T27" fmla="*/ 117 h 146"/>
                  <a:gd name="T28" fmla="*/ 207 w 224"/>
                  <a:gd name="T29" fmla="*/ 91 h 146"/>
                  <a:gd name="T30" fmla="*/ 194 w 224"/>
                  <a:gd name="T31" fmla="*/ 85 h 146"/>
                  <a:gd name="T32" fmla="*/ 187 w 224"/>
                  <a:gd name="T33" fmla="*/ 92 h 146"/>
                  <a:gd name="T34" fmla="*/ 152 w 224"/>
                  <a:gd name="T35" fmla="*/ 63 h 146"/>
                  <a:gd name="T36" fmla="*/ 104 w 224"/>
                  <a:gd name="T37" fmla="*/ 67 h 146"/>
                  <a:gd name="T38" fmla="*/ 90 w 224"/>
                  <a:gd name="T39" fmla="*/ 62 h 146"/>
                  <a:gd name="T40" fmla="*/ 97 w 224"/>
                  <a:gd name="T41" fmla="*/ 54 h 146"/>
                  <a:gd name="T42" fmla="*/ 109 w 224"/>
                  <a:gd name="T43" fmla="*/ 46 h 146"/>
                  <a:gd name="T44" fmla="*/ 116 w 224"/>
                  <a:gd name="T45" fmla="*/ 39 h 146"/>
                  <a:gd name="T46" fmla="*/ 102 w 224"/>
                  <a:gd name="T47" fmla="*/ 33 h 146"/>
                  <a:gd name="T48" fmla="*/ 82 w 224"/>
                  <a:gd name="T49" fmla="*/ 35 h 146"/>
                  <a:gd name="T50" fmla="*/ 63 w 224"/>
                  <a:gd name="T51" fmla="*/ 50 h 146"/>
                  <a:gd name="T52" fmla="*/ 57 w 224"/>
                  <a:gd name="T53" fmla="*/ 51 h 146"/>
                  <a:gd name="T54" fmla="*/ 50 w 224"/>
                  <a:gd name="T55" fmla="*/ 65 h 146"/>
                  <a:gd name="T56" fmla="*/ 49 w 224"/>
                  <a:gd name="T57" fmla="*/ 52 h 146"/>
                  <a:gd name="T58" fmla="*/ 42 w 224"/>
                  <a:gd name="T59" fmla="*/ 46 h 146"/>
                  <a:gd name="T60" fmla="*/ 34 w 224"/>
                  <a:gd name="T61" fmla="*/ 33 h 146"/>
                  <a:gd name="T62" fmla="*/ 47 w 224"/>
                  <a:gd name="T63" fmla="*/ 25 h 146"/>
                  <a:gd name="T64" fmla="*/ 54 w 224"/>
                  <a:gd name="T65" fmla="*/ 38 h 146"/>
                  <a:gd name="T66" fmla="*/ 67 w 224"/>
                  <a:gd name="T67" fmla="*/ 30 h 146"/>
                  <a:gd name="T68" fmla="*/ 59 w 224"/>
                  <a:gd name="T69" fmla="*/ 11 h 146"/>
                  <a:gd name="T70" fmla="*/ 51 w 224"/>
                  <a:gd name="T71" fmla="*/ 5 h 146"/>
                  <a:gd name="T72" fmla="*/ 38 w 224"/>
                  <a:gd name="T73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24" h="146">
                    <a:moveTo>
                      <a:pt x="38" y="0"/>
                    </a:moveTo>
                    <a:lnTo>
                      <a:pt x="12" y="15"/>
                    </a:lnTo>
                    <a:lnTo>
                      <a:pt x="0" y="16"/>
                    </a:lnTo>
                    <a:lnTo>
                      <a:pt x="0" y="23"/>
                    </a:lnTo>
                    <a:lnTo>
                      <a:pt x="17" y="62"/>
                    </a:lnTo>
                    <a:lnTo>
                      <a:pt x="38" y="73"/>
                    </a:lnTo>
                    <a:lnTo>
                      <a:pt x="64" y="64"/>
                    </a:lnTo>
                    <a:lnTo>
                      <a:pt x="78" y="69"/>
                    </a:lnTo>
                    <a:lnTo>
                      <a:pt x="127" y="99"/>
                    </a:lnTo>
                    <a:lnTo>
                      <a:pt x="157" y="129"/>
                    </a:lnTo>
                    <a:lnTo>
                      <a:pt x="193" y="146"/>
                    </a:lnTo>
                    <a:lnTo>
                      <a:pt x="213" y="144"/>
                    </a:lnTo>
                    <a:lnTo>
                      <a:pt x="224" y="129"/>
                    </a:lnTo>
                    <a:lnTo>
                      <a:pt x="217" y="117"/>
                    </a:lnTo>
                    <a:lnTo>
                      <a:pt x="207" y="91"/>
                    </a:lnTo>
                    <a:lnTo>
                      <a:pt x="194" y="85"/>
                    </a:lnTo>
                    <a:lnTo>
                      <a:pt x="187" y="92"/>
                    </a:lnTo>
                    <a:lnTo>
                      <a:pt x="152" y="63"/>
                    </a:lnTo>
                    <a:lnTo>
                      <a:pt x="104" y="67"/>
                    </a:lnTo>
                    <a:lnTo>
                      <a:pt x="90" y="62"/>
                    </a:lnTo>
                    <a:lnTo>
                      <a:pt x="97" y="54"/>
                    </a:lnTo>
                    <a:lnTo>
                      <a:pt x="109" y="46"/>
                    </a:lnTo>
                    <a:lnTo>
                      <a:pt x="116" y="39"/>
                    </a:lnTo>
                    <a:lnTo>
                      <a:pt x="102" y="33"/>
                    </a:lnTo>
                    <a:lnTo>
                      <a:pt x="82" y="35"/>
                    </a:lnTo>
                    <a:lnTo>
                      <a:pt x="63" y="50"/>
                    </a:lnTo>
                    <a:lnTo>
                      <a:pt x="57" y="51"/>
                    </a:lnTo>
                    <a:lnTo>
                      <a:pt x="50" y="65"/>
                    </a:lnTo>
                    <a:lnTo>
                      <a:pt x="49" y="52"/>
                    </a:lnTo>
                    <a:lnTo>
                      <a:pt x="42" y="46"/>
                    </a:lnTo>
                    <a:lnTo>
                      <a:pt x="34" y="33"/>
                    </a:lnTo>
                    <a:lnTo>
                      <a:pt x="47" y="25"/>
                    </a:lnTo>
                    <a:lnTo>
                      <a:pt x="54" y="38"/>
                    </a:lnTo>
                    <a:lnTo>
                      <a:pt x="67" y="30"/>
                    </a:lnTo>
                    <a:lnTo>
                      <a:pt x="59" y="11"/>
                    </a:lnTo>
                    <a:lnTo>
                      <a:pt x="51" y="5"/>
                    </a:lnTo>
                    <a:lnTo>
                      <a:pt x="38" y="0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1" name="Freeform 576">
                <a:extLst>
                  <a:ext uri="{FF2B5EF4-FFF2-40B4-BE49-F238E27FC236}">
                    <a16:creationId xmlns:a16="http://schemas.microsoft.com/office/drawing/2014/main" id="{CD8FD7A7-7504-836D-A423-79B0140A78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50" y="1908"/>
                <a:ext cx="56" cy="97"/>
              </a:xfrm>
              <a:custGeom>
                <a:avLst/>
                <a:gdLst>
                  <a:gd name="T0" fmla="*/ 0 w 166"/>
                  <a:gd name="T1" fmla="*/ 0 h 291"/>
                  <a:gd name="T2" fmla="*/ 12 w 166"/>
                  <a:gd name="T3" fmla="*/ 60 h 291"/>
                  <a:gd name="T4" fmla="*/ 8 w 166"/>
                  <a:gd name="T5" fmla="*/ 81 h 291"/>
                  <a:gd name="T6" fmla="*/ 10 w 166"/>
                  <a:gd name="T7" fmla="*/ 107 h 291"/>
                  <a:gd name="T8" fmla="*/ 40 w 166"/>
                  <a:gd name="T9" fmla="*/ 151 h 291"/>
                  <a:gd name="T10" fmla="*/ 84 w 166"/>
                  <a:gd name="T11" fmla="*/ 181 h 291"/>
                  <a:gd name="T12" fmla="*/ 99 w 166"/>
                  <a:gd name="T13" fmla="*/ 200 h 291"/>
                  <a:gd name="T14" fmla="*/ 109 w 166"/>
                  <a:gd name="T15" fmla="*/ 232 h 291"/>
                  <a:gd name="T16" fmla="*/ 113 w 166"/>
                  <a:gd name="T17" fmla="*/ 285 h 291"/>
                  <a:gd name="T18" fmla="*/ 121 w 166"/>
                  <a:gd name="T19" fmla="*/ 291 h 291"/>
                  <a:gd name="T20" fmla="*/ 152 w 166"/>
                  <a:gd name="T21" fmla="*/ 262 h 291"/>
                  <a:gd name="T22" fmla="*/ 149 w 166"/>
                  <a:gd name="T23" fmla="*/ 236 h 291"/>
                  <a:gd name="T24" fmla="*/ 166 w 166"/>
                  <a:gd name="T25" fmla="*/ 200 h 291"/>
                  <a:gd name="T26" fmla="*/ 157 w 166"/>
                  <a:gd name="T27" fmla="*/ 181 h 291"/>
                  <a:gd name="T28" fmla="*/ 134 w 166"/>
                  <a:gd name="T29" fmla="*/ 149 h 291"/>
                  <a:gd name="T30" fmla="*/ 128 w 166"/>
                  <a:gd name="T31" fmla="*/ 83 h 291"/>
                  <a:gd name="T32" fmla="*/ 73 w 166"/>
                  <a:gd name="T33" fmla="*/ 68 h 291"/>
                  <a:gd name="T34" fmla="*/ 28 w 166"/>
                  <a:gd name="T35" fmla="*/ 12 h 291"/>
                  <a:gd name="T36" fmla="*/ 0 w 166"/>
                  <a:gd name="T37" fmla="*/ 0 h 2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66" h="291">
                    <a:moveTo>
                      <a:pt x="0" y="0"/>
                    </a:moveTo>
                    <a:lnTo>
                      <a:pt x="12" y="60"/>
                    </a:lnTo>
                    <a:lnTo>
                      <a:pt x="8" y="81"/>
                    </a:lnTo>
                    <a:lnTo>
                      <a:pt x="10" y="107"/>
                    </a:lnTo>
                    <a:lnTo>
                      <a:pt x="40" y="151"/>
                    </a:lnTo>
                    <a:lnTo>
                      <a:pt x="84" y="181"/>
                    </a:lnTo>
                    <a:lnTo>
                      <a:pt x="99" y="200"/>
                    </a:lnTo>
                    <a:lnTo>
                      <a:pt x="109" y="232"/>
                    </a:lnTo>
                    <a:lnTo>
                      <a:pt x="113" y="285"/>
                    </a:lnTo>
                    <a:lnTo>
                      <a:pt x="121" y="291"/>
                    </a:lnTo>
                    <a:lnTo>
                      <a:pt x="152" y="262"/>
                    </a:lnTo>
                    <a:lnTo>
                      <a:pt x="149" y="236"/>
                    </a:lnTo>
                    <a:lnTo>
                      <a:pt x="166" y="200"/>
                    </a:lnTo>
                    <a:lnTo>
                      <a:pt x="157" y="181"/>
                    </a:lnTo>
                    <a:lnTo>
                      <a:pt x="134" y="149"/>
                    </a:lnTo>
                    <a:lnTo>
                      <a:pt x="128" y="83"/>
                    </a:lnTo>
                    <a:lnTo>
                      <a:pt x="73" y="68"/>
                    </a:lnTo>
                    <a:lnTo>
                      <a:pt x="28" y="12"/>
                    </a:lnTo>
                    <a:lnTo>
                      <a:pt x="0" y="0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2" name="Freeform 577">
                <a:extLst>
                  <a:ext uri="{FF2B5EF4-FFF2-40B4-BE49-F238E27FC236}">
                    <a16:creationId xmlns:a16="http://schemas.microsoft.com/office/drawing/2014/main" id="{613E5F82-1DF0-6083-3A09-D381AE2CF0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23" y="1946"/>
                <a:ext cx="7" cy="4"/>
              </a:xfrm>
              <a:custGeom>
                <a:avLst/>
                <a:gdLst>
                  <a:gd name="T0" fmla="*/ 13 w 21"/>
                  <a:gd name="T1" fmla="*/ 0 h 14"/>
                  <a:gd name="T2" fmla="*/ 0 w 21"/>
                  <a:gd name="T3" fmla="*/ 1 h 14"/>
                  <a:gd name="T4" fmla="*/ 7 w 21"/>
                  <a:gd name="T5" fmla="*/ 14 h 14"/>
                  <a:gd name="T6" fmla="*/ 21 w 21"/>
                  <a:gd name="T7" fmla="*/ 13 h 14"/>
                  <a:gd name="T8" fmla="*/ 13 w 21"/>
                  <a:gd name="T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4">
                    <a:moveTo>
                      <a:pt x="13" y="0"/>
                    </a:moveTo>
                    <a:lnTo>
                      <a:pt x="0" y="1"/>
                    </a:lnTo>
                    <a:lnTo>
                      <a:pt x="7" y="14"/>
                    </a:lnTo>
                    <a:lnTo>
                      <a:pt x="21" y="13"/>
                    </a:lnTo>
                    <a:lnTo>
                      <a:pt x="13" y="0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3" name="Freeform 578">
                <a:extLst>
                  <a:ext uri="{FF2B5EF4-FFF2-40B4-BE49-F238E27FC236}">
                    <a16:creationId xmlns:a16="http://schemas.microsoft.com/office/drawing/2014/main" id="{9076911A-C37F-016E-A88E-3A04B3B587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9" y="1918"/>
                <a:ext cx="8" cy="6"/>
              </a:xfrm>
              <a:custGeom>
                <a:avLst/>
                <a:gdLst>
                  <a:gd name="T0" fmla="*/ 0 w 23"/>
                  <a:gd name="T1" fmla="*/ 8 h 19"/>
                  <a:gd name="T2" fmla="*/ 2 w 23"/>
                  <a:gd name="T3" fmla="*/ 15 h 19"/>
                  <a:gd name="T4" fmla="*/ 23 w 23"/>
                  <a:gd name="T5" fmla="*/ 19 h 19"/>
                  <a:gd name="T6" fmla="*/ 13 w 23"/>
                  <a:gd name="T7" fmla="*/ 0 h 19"/>
                  <a:gd name="T8" fmla="*/ 0 w 23"/>
                  <a:gd name="T9" fmla="*/ 8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9">
                    <a:moveTo>
                      <a:pt x="0" y="8"/>
                    </a:moveTo>
                    <a:lnTo>
                      <a:pt x="2" y="15"/>
                    </a:lnTo>
                    <a:lnTo>
                      <a:pt x="23" y="19"/>
                    </a:lnTo>
                    <a:lnTo>
                      <a:pt x="13" y="0"/>
                    </a:lnTo>
                    <a:lnTo>
                      <a:pt x="0" y="8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4" name="Freeform 579">
                <a:extLst>
                  <a:ext uri="{FF2B5EF4-FFF2-40B4-BE49-F238E27FC236}">
                    <a16:creationId xmlns:a16="http://schemas.microsoft.com/office/drawing/2014/main" id="{ECC4D533-255F-1F60-F096-38157081A2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7" y="2261"/>
                <a:ext cx="2" cy="9"/>
              </a:xfrm>
              <a:custGeom>
                <a:avLst/>
                <a:gdLst>
                  <a:gd name="T0" fmla="*/ 0 w 7"/>
                  <a:gd name="T1" fmla="*/ 8 h 28"/>
                  <a:gd name="T2" fmla="*/ 2 w 7"/>
                  <a:gd name="T3" fmla="*/ 28 h 28"/>
                  <a:gd name="T4" fmla="*/ 7 w 7"/>
                  <a:gd name="T5" fmla="*/ 20 h 28"/>
                  <a:gd name="T6" fmla="*/ 5 w 7"/>
                  <a:gd name="T7" fmla="*/ 0 h 28"/>
                  <a:gd name="T8" fmla="*/ 0 w 7"/>
                  <a:gd name="T9" fmla="*/ 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28">
                    <a:moveTo>
                      <a:pt x="0" y="8"/>
                    </a:moveTo>
                    <a:lnTo>
                      <a:pt x="2" y="28"/>
                    </a:lnTo>
                    <a:lnTo>
                      <a:pt x="7" y="20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5" name="Freeform 580">
                <a:extLst>
                  <a:ext uri="{FF2B5EF4-FFF2-40B4-BE49-F238E27FC236}">
                    <a16:creationId xmlns:a16="http://schemas.microsoft.com/office/drawing/2014/main" id="{D5308C3C-EF23-B980-27BE-E98F162AE4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0" y="2239"/>
                <a:ext cx="6" cy="13"/>
              </a:xfrm>
              <a:custGeom>
                <a:avLst/>
                <a:gdLst>
                  <a:gd name="T0" fmla="*/ 16 w 16"/>
                  <a:gd name="T1" fmla="*/ 40 h 40"/>
                  <a:gd name="T2" fmla="*/ 11 w 16"/>
                  <a:gd name="T3" fmla="*/ 0 h 40"/>
                  <a:gd name="T4" fmla="*/ 5 w 16"/>
                  <a:gd name="T5" fmla="*/ 0 h 40"/>
                  <a:gd name="T6" fmla="*/ 0 w 16"/>
                  <a:gd name="T7" fmla="*/ 15 h 40"/>
                  <a:gd name="T8" fmla="*/ 9 w 16"/>
                  <a:gd name="T9" fmla="*/ 40 h 40"/>
                  <a:gd name="T10" fmla="*/ 16 w 16"/>
                  <a:gd name="T11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40">
                    <a:moveTo>
                      <a:pt x="16" y="40"/>
                    </a:moveTo>
                    <a:lnTo>
                      <a:pt x="11" y="0"/>
                    </a:lnTo>
                    <a:lnTo>
                      <a:pt x="5" y="0"/>
                    </a:lnTo>
                    <a:lnTo>
                      <a:pt x="0" y="15"/>
                    </a:lnTo>
                    <a:lnTo>
                      <a:pt x="9" y="40"/>
                    </a:lnTo>
                    <a:lnTo>
                      <a:pt x="16" y="40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6" name="Freeform 581">
                <a:extLst>
                  <a:ext uri="{FF2B5EF4-FFF2-40B4-BE49-F238E27FC236}">
                    <a16:creationId xmlns:a16="http://schemas.microsoft.com/office/drawing/2014/main" id="{7B6238C5-25B7-69A1-3FDA-98558B4558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8" y="1654"/>
                <a:ext cx="199" cy="147"/>
              </a:xfrm>
              <a:custGeom>
                <a:avLst/>
                <a:gdLst>
                  <a:gd name="T0" fmla="*/ 0 w 597"/>
                  <a:gd name="T1" fmla="*/ 441 h 441"/>
                  <a:gd name="T2" fmla="*/ 10 w 597"/>
                  <a:gd name="T3" fmla="*/ 400 h 441"/>
                  <a:gd name="T4" fmla="*/ 21 w 597"/>
                  <a:gd name="T5" fmla="*/ 379 h 441"/>
                  <a:gd name="T6" fmla="*/ 34 w 597"/>
                  <a:gd name="T7" fmla="*/ 377 h 441"/>
                  <a:gd name="T8" fmla="*/ 39 w 597"/>
                  <a:gd name="T9" fmla="*/ 356 h 441"/>
                  <a:gd name="T10" fmla="*/ 57 w 597"/>
                  <a:gd name="T11" fmla="*/ 334 h 441"/>
                  <a:gd name="T12" fmla="*/ 136 w 597"/>
                  <a:gd name="T13" fmla="*/ 320 h 441"/>
                  <a:gd name="T14" fmla="*/ 169 w 597"/>
                  <a:gd name="T15" fmla="*/ 311 h 441"/>
                  <a:gd name="T16" fmla="*/ 177 w 597"/>
                  <a:gd name="T17" fmla="*/ 324 h 441"/>
                  <a:gd name="T18" fmla="*/ 196 w 597"/>
                  <a:gd name="T19" fmla="*/ 315 h 441"/>
                  <a:gd name="T20" fmla="*/ 210 w 597"/>
                  <a:gd name="T21" fmla="*/ 320 h 441"/>
                  <a:gd name="T22" fmla="*/ 261 w 597"/>
                  <a:gd name="T23" fmla="*/ 289 h 441"/>
                  <a:gd name="T24" fmla="*/ 258 w 597"/>
                  <a:gd name="T25" fmla="*/ 249 h 441"/>
                  <a:gd name="T26" fmla="*/ 235 w 597"/>
                  <a:gd name="T27" fmla="*/ 231 h 441"/>
                  <a:gd name="T28" fmla="*/ 251 w 597"/>
                  <a:gd name="T29" fmla="*/ 189 h 441"/>
                  <a:gd name="T30" fmla="*/ 230 w 597"/>
                  <a:gd name="T31" fmla="*/ 171 h 441"/>
                  <a:gd name="T32" fmla="*/ 255 w 597"/>
                  <a:gd name="T33" fmla="*/ 155 h 441"/>
                  <a:gd name="T34" fmla="*/ 277 w 597"/>
                  <a:gd name="T35" fmla="*/ 167 h 441"/>
                  <a:gd name="T36" fmla="*/ 282 w 597"/>
                  <a:gd name="T37" fmla="*/ 153 h 441"/>
                  <a:gd name="T38" fmla="*/ 273 w 597"/>
                  <a:gd name="T39" fmla="*/ 133 h 441"/>
                  <a:gd name="T40" fmla="*/ 312 w 597"/>
                  <a:gd name="T41" fmla="*/ 116 h 441"/>
                  <a:gd name="T42" fmla="*/ 330 w 597"/>
                  <a:gd name="T43" fmla="*/ 101 h 441"/>
                  <a:gd name="T44" fmla="*/ 337 w 597"/>
                  <a:gd name="T45" fmla="*/ 94 h 441"/>
                  <a:gd name="T46" fmla="*/ 342 w 597"/>
                  <a:gd name="T47" fmla="*/ 74 h 441"/>
                  <a:gd name="T48" fmla="*/ 362 w 597"/>
                  <a:gd name="T49" fmla="*/ 72 h 441"/>
                  <a:gd name="T50" fmla="*/ 384 w 597"/>
                  <a:gd name="T51" fmla="*/ 96 h 441"/>
                  <a:gd name="T52" fmla="*/ 416 w 597"/>
                  <a:gd name="T53" fmla="*/ 80 h 441"/>
                  <a:gd name="T54" fmla="*/ 451 w 597"/>
                  <a:gd name="T55" fmla="*/ 90 h 441"/>
                  <a:gd name="T56" fmla="*/ 456 w 597"/>
                  <a:gd name="T57" fmla="*/ 70 h 441"/>
                  <a:gd name="T58" fmla="*/ 511 w 597"/>
                  <a:gd name="T59" fmla="*/ 17 h 441"/>
                  <a:gd name="T60" fmla="*/ 537 w 597"/>
                  <a:gd name="T61" fmla="*/ 15 h 441"/>
                  <a:gd name="T62" fmla="*/ 550 w 597"/>
                  <a:gd name="T63" fmla="*/ 0 h 441"/>
                  <a:gd name="T64" fmla="*/ 597 w 597"/>
                  <a:gd name="T65" fmla="*/ 9 h 4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597" h="441">
                    <a:moveTo>
                      <a:pt x="0" y="441"/>
                    </a:moveTo>
                    <a:lnTo>
                      <a:pt x="10" y="400"/>
                    </a:lnTo>
                    <a:lnTo>
                      <a:pt x="21" y="379"/>
                    </a:lnTo>
                    <a:lnTo>
                      <a:pt x="34" y="377"/>
                    </a:lnTo>
                    <a:lnTo>
                      <a:pt x="39" y="356"/>
                    </a:lnTo>
                    <a:lnTo>
                      <a:pt x="57" y="334"/>
                    </a:lnTo>
                    <a:lnTo>
                      <a:pt x="136" y="320"/>
                    </a:lnTo>
                    <a:lnTo>
                      <a:pt x="169" y="311"/>
                    </a:lnTo>
                    <a:lnTo>
                      <a:pt x="177" y="324"/>
                    </a:lnTo>
                    <a:lnTo>
                      <a:pt x="196" y="315"/>
                    </a:lnTo>
                    <a:lnTo>
                      <a:pt x="210" y="320"/>
                    </a:lnTo>
                    <a:lnTo>
                      <a:pt x="261" y="289"/>
                    </a:lnTo>
                    <a:lnTo>
                      <a:pt x="258" y="249"/>
                    </a:lnTo>
                    <a:lnTo>
                      <a:pt x="235" y="231"/>
                    </a:lnTo>
                    <a:lnTo>
                      <a:pt x="251" y="189"/>
                    </a:lnTo>
                    <a:lnTo>
                      <a:pt x="230" y="171"/>
                    </a:lnTo>
                    <a:lnTo>
                      <a:pt x="255" y="155"/>
                    </a:lnTo>
                    <a:lnTo>
                      <a:pt x="277" y="167"/>
                    </a:lnTo>
                    <a:lnTo>
                      <a:pt x="282" y="153"/>
                    </a:lnTo>
                    <a:lnTo>
                      <a:pt x="273" y="133"/>
                    </a:lnTo>
                    <a:lnTo>
                      <a:pt x="312" y="116"/>
                    </a:lnTo>
                    <a:lnTo>
                      <a:pt x="330" y="101"/>
                    </a:lnTo>
                    <a:lnTo>
                      <a:pt x="337" y="94"/>
                    </a:lnTo>
                    <a:lnTo>
                      <a:pt x="342" y="74"/>
                    </a:lnTo>
                    <a:lnTo>
                      <a:pt x="362" y="72"/>
                    </a:lnTo>
                    <a:lnTo>
                      <a:pt x="384" y="96"/>
                    </a:lnTo>
                    <a:lnTo>
                      <a:pt x="416" y="80"/>
                    </a:lnTo>
                    <a:lnTo>
                      <a:pt x="451" y="90"/>
                    </a:lnTo>
                    <a:lnTo>
                      <a:pt x="456" y="70"/>
                    </a:lnTo>
                    <a:lnTo>
                      <a:pt x="511" y="17"/>
                    </a:lnTo>
                    <a:lnTo>
                      <a:pt x="537" y="15"/>
                    </a:lnTo>
                    <a:lnTo>
                      <a:pt x="550" y="0"/>
                    </a:lnTo>
                    <a:lnTo>
                      <a:pt x="597" y="9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7" name="Freeform 582">
                <a:extLst>
                  <a:ext uri="{FF2B5EF4-FFF2-40B4-BE49-F238E27FC236}">
                    <a16:creationId xmlns:a16="http://schemas.microsoft.com/office/drawing/2014/main" id="{AD142245-8348-1A1E-05AC-57873899A9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5" y="1801"/>
                <a:ext cx="149" cy="554"/>
              </a:xfrm>
              <a:custGeom>
                <a:avLst/>
                <a:gdLst>
                  <a:gd name="T0" fmla="*/ 60 w 445"/>
                  <a:gd name="T1" fmla="*/ 1649 h 1662"/>
                  <a:gd name="T2" fmla="*/ 43 w 445"/>
                  <a:gd name="T3" fmla="*/ 1610 h 1662"/>
                  <a:gd name="T4" fmla="*/ 63 w 445"/>
                  <a:gd name="T5" fmla="*/ 1535 h 1662"/>
                  <a:gd name="T6" fmla="*/ 100 w 445"/>
                  <a:gd name="T7" fmla="*/ 1498 h 1662"/>
                  <a:gd name="T8" fmla="*/ 111 w 445"/>
                  <a:gd name="T9" fmla="*/ 1476 h 1662"/>
                  <a:gd name="T10" fmla="*/ 135 w 445"/>
                  <a:gd name="T11" fmla="*/ 1448 h 1662"/>
                  <a:gd name="T12" fmla="*/ 104 w 445"/>
                  <a:gd name="T13" fmla="*/ 1397 h 1662"/>
                  <a:gd name="T14" fmla="*/ 146 w 445"/>
                  <a:gd name="T15" fmla="*/ 1345 h 1662"/>
                  <a:gd name="T16" fmla="*/ 189 w 445"/>
                  <a:gd name="T17" fmla="*/ 1301 h 1662"/>
                  <a:gd name="T18" fmla="*/ 239 w 445"/>
                  <a:gd name="T19" fmla="*/ 1257 h 1662"/>
                  <a:gd name="T20" fmla="*/ 243 w 445"/>
                  <a:gd name="T21" fmla="*/ 1162 h 1662"/>
                  <a:gd name="T22" fmla="*/ 341 w 445"/>
                  <a:gd name="T23" fmla="*/ 1207 h 1662"/>
                  <a:gd name="T24" fmla="*/ 379 w 445"/>
                  <a:gd name="T25" fmla="*/ 1177 h 1662"/>
                  <a:gd name="T26" fmla="*/ 370 w 445"/>
                  <a:gd name="T27" fmla="*/ 1010 h 1662"/>
                  <a:gd name="T28" fmla="*/ 332 w 445"/>
                  <a:gd name="T29" fmla="*/ 953 h 1662"/>
                  <a:gd name="T30" fmla="*/ 374 w 445"/>
                  <a:gd name="T31" fmla="*/ 901 h 1662"/>
                  <a:gd name="T32" fmla="*/ 371 w 445"/>
                  <a:gd name="T33" fmla="*/ 869 h 1662"/>
                  <a:gd name="T34" fmla="*/ 379 w 445"/>
                  <a:gd name="T35" fmla="*/ 821 h 1662"/>
                  <a:gd name="T36" fmla="*/ 320 w 445"/>
                  <a:gd name="T37" fmla="*/ 759 h 1662"/>
                  <a:gd name="T38" fmla="*/ 303 w 445"/>
                  <a:gd name="T39" fmla="*/ 727 h 1662"/>
                  <a:gd name="T40" fmla="*/ 279 w 445"/>
                  <a:gd name="T41" fmla="*/ 676 h 1662"/>
                  <a:gd name="T42" fmla="*/ 317 w 445"/>
                  <a:gd name="T43" fmla="*/ 659 h 1662"/>
                  <a:gd name="T44" fmla="*/ 322 w 445"/>
                  <a:gd name="T45" fmla="*/ 638 h 1662"/>
                  <a:gd name="T46" fmla="*/ 367 w 445"/>
                  <a:gd name="T47" fmla="*/ 621 h 1662"/>
                  <a:gd name="T48" fmla="*/ 402 w 445"/>
                  <a:gd name="T49" fmla="*/ 564 h 1662"/>
                  <a:gd name="T50" fmla="*/ 445 w 445"/>
                  <a:gd name="T51" fmla="*/ 520 h 1662"/>
                  <a:gd name="T52" fmla="*/ 445 w 445"/>
                  <a:gd name="T53" fmla="*/ 452 h 1662"/>
                  <a:gd name="T54" fmla="*/ 406 w 445"/>
                  <a:gd name="T55" fmla="*/ 389 h 1662"/>
                  <a:gd name="T56" fmla="*/ 414 w 445"/>
                  <a:gd name="T57" fmla="*/ 321 h 1662"/>
                  <a:gd name="T58" fmla="*/ 382 w 445"/>
                  <a:gd name="T59" fmla="*/ 271 h 1662"/>
                  <a:gd name="T60" fmla="*/ 355 w 445"/>
                  <a:gd name="T61" fmla="*/ 193 h 1662"/>
                  <a:gd name="T62" fmla="*/ 323 w 445"/>
                  <a:gd name="T63" fmla="*/ 148 h 1662"/>
                  <a:gd name="T64" fmla="*/ 295 w 445"/>
                  <a:gd name="T65" fmla="*/ 130 h 1662"/>
                  <a:gd name="T66" fmla="*/ 254 w 445"/>
                  <a:gd name="T67" fmla="*/ 121 h 1662"/>
                  <a:gd name="T68" fmla="*/ 209 w 445"/>
                  <a:gd name="T69" fmla="*/ 78 h 1662"/>
                  <a:gd name="T70" fmla="*/ 192 w 445"/>
                  <a:gd name="T71" fmla="*/ 40 h 16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45" h="1662">
                    <a:moveTo>
                      <a:pt x="0" y="1662"/>
                    </a:moveTo>
                    <a:lnTo>
                      <a:pt x="60" y="1649"/>
                    </a:lnTo>
                    <a:lnTo>
                      <a:pt x="58" y="1629"/>
                    </a:lnTo>
                    <a:lnTo>
                      <a:pt x="43" y="1610"/>
                    </a:lnTo>
                    <a:lnTo>
                      <a:pt x="26" y="1572"/>
                    </a:lnTo>
                    <a:lnTo>
                      <a:pt x="63" y="1535"/>
                    </a:lnTo>
                    <a:lnTo>
                      <a:pt x="90" y="1539"/>
                    </a:lnTo>
                    <a:lnTo>
                      <a:pt x="100" y="1498"/>
                    </a:lnTo>
                    <a:lnTo>
                      <a:pt x="97" y="1478"/>
                    </a:lnTo>
                    <a:lnTo>
                      <a:pt x="111" y="1476"/>
                    </a:lnTo>
                    <a:lnTo>
                      <a:pt x="123" y="1455"/>
                    </a:lnTo>
                    <a:lnTo>
                      <a:pt x="135" y="1448"/>
                    </a:lnTo>
                    <a:lnTo>
                      <a:pt x="113" y="1422"/>
                    </a:lnTo>
                    <a:lnTo>
                      <a:pt x="104" y="1397"/>
                    </a:lnTo>
                    <a:lnTo>
                      <a:pt x="109" y="1383"/>
                    </a:lnTo>
                    <a:lnTo>
                      <a:pt x="146" y="1345"/>
                    </a:lnTo>
                    <a:lnTo>
                      <a:pt x="169" y="1303"/>
                    </a:lnTo>
                    <a:lnTo>
                      <a:pt x="189" y="1301"/>
                    </a:lnTo>
                    <a:lnTo>
                      <a:pt x="206" y="1266"/>
                    </a:lnTo>
                    <a:lnTo>
                      <a:pt x="239" y="1257"/>
                    </a:lnTo>
                    <a:lnTo>
                      <a:pt x="252" y="1188"/>
                    </a:lnTo>
                    <a:lnTo>
                      <a:pt x="243" y="1162"/>
                    </a:lnTo>
                    <a:lnTo>
                      <a:pt x="263" y="1161"/>
                    </a:lnTo>
                    <a:lnTo>
                      <a:pt x="341" y="1207"/>
                    </a:lnTo>
                    <a:lnTo>
                      <a:pt x="380" y="1190"/>
                    </a:lnTo>
                    <a:lnTo>
                      <a:pt x="379" y="1177"/>
                    </a:lnTo>
                    <a:lnTo>
                      <a:pt x="349" y="1152"/>
                    </a:lnTo>
                    <a:lnTo>
                      <a:pt x="370" y="1010"/>
                    </a:lnTo>
                    <a:lnTo>
                      <a:pt x="355" y="991"/>
                    </a:lnTo>
                    <a:lnTo>
                      <a:pt x="332" y="953"/>
                    </a:lnTo>
                    <a:lnTo>
                      <a:pt x="346" y="905"/>
                    </a:lnTo>
                    <a:lnTo>
                      <a:pt x="374" y="901"/>
                    </a:lnTo>
                    <a:lnTo>
                      <a:pt x="378" y="881"/>
                    </a:lnTo>
                    <a:lnTo>
                      <a:pt x="371" y="869"/>
                    </a:lnTo>
                    <a:lnTo>
                      <a:pt x="382" y="848"/>
                    </a:lnTo>
                    <a:lnTo>
                      <a:pt x="379" y="821"/>
                    </a:lnTo>
                    <a:lnTo>
                      <a:pt x="348" y="777"/>
                    </a:lnTo>
                    <a:lnTo>
                      <a:pt x="320" y="759"/>
                    </a:lnTo>
                    <a:lnTo>
                      <a:pt x="314" y="760"/>
                    </a:lnTo>
                    <a:lnTo>
                      <a:pt x="303" y="727"/>
                    </a:lnTo>
                    <a:lnTo>
                      <a:pt x="272" y="683"/>
                    </a:lnTo>
                    <a:lnTo>
                      <a:pt x="279" y="676"/>
                    </a:lnTo>
                    <a:lnTo>
                      <a:pt x="305" y="674"/>
                    </a:lnTo>
                    <a:lnTo>
                      <a:pt x="317" y="659"/>
                    </a:lnTo>
                    <a:lnTo>
                      <a:pt x="316" y="639"/>
                    </a:lnTo>
                    <a:lnTo>
                      <a:pt x="322" y="638"/>
                    </a:lnTo>
                    <a:lnTo>
                      <a:pt x="356" y="642"/>
                    </a:lnTo>
                    <a:lnTo>
                      <a:pt x="367" y="621"/>
                    </a:lnTo>
                    <a:lnTo>
                      <a:pt x="398" y="591"/>
                    </a:lnTo>
                    <a:lnTo>
                      <a:pt x="402" y="564"/>
                    </a:lnTo>
                    <a:lnTo>
                      <a:pt x="420" y="535"/>
                    </a:lnTo>
                    <a:lnTo>
                      <a:pt x="445" y="520"/>
                    </a:lnTo>
                    <a:lnTo>
                      <a:pt x="436" y="493"/>
                    </a:lnTo>
                    <a:lnTo>
                      <a:pt x="445" y="452"/>
                    </a:lnTo>
                    <a:lnTo>
                      <a:pt x="417" y="428"/>
                    </a:lnTo>
                    <a:lnTo>
                      <a:pt x="406" y="389"/>
                    </a:lnTo>
                    <a:lnTo>
                      <a:pt x="403" y="355"/>
                    </a:lnTo>
                    <a:lnTo>
                      <a:pt x="414" y="321"/>
                    </a:lnTo>
                    <a:lnTo>
                      <a:pt x="411" y="288"/>
                    </a:lnTo>
                    <a:lnTo>
                      <a:pt x="382" y="271"/>
                    </a:lnTo>
                    <a:lnTo>
                      <a:pt x="370" y="211"/>
                    </a:lnTo>
                    <a:lnTo>
                      <a:pt x="355" y="193"/>
                    </a:lnTo>
                    <a:lnTo>
                      <a:pt x="344" y="160"/>
                    </a:lnTo>
                    <a:lnTo>
                      <a:pt x="323" y="148"/>
                    </a:lnTo>
                    <a:lnTo>
                      <a:pt x="297" y="151"/>
                    </a:lnTo>
                    <a:lnTo>
                      <a:pt x="295" y="130"/>
                    </a:lnTo>
                    <a:lnTo>
                      <a:pt x="272" y="106"/>
                    </a:lnTo>
                    <a:lnTo>
                      <a:pt x="254" y="121"/>
                    </a:lnTo>
                    <a:lnTo>
                      <a:pt x="219" y="104"/>
                    </a:lnTo>
                    <a:lnTo>
                      <a:pt x="209" y="78"/>
                    </a:lnTo>
                    <a:lnTo>
                      <a:pt x="227" y="57"/>
                    </a:lnTo>
                    <a:lnTo>
                      <a:pt x="192" y="40"/>
                    </a:lnTo>
                    <a:lnTo>
                      <a:pt x="189" y="0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8" name="Freeform 583">
                <a:extLst>
                  <a:ext uri="{FF2B5EF4-FFF2-40B4-BE49-F238E27FC236}">
                    <a16:creationId xmlns:a16="http://schemas.microsoft.com/office/drawing/2014/main" id="{544D31AA-FE6B-85A3-E4D5-27AE13A188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8" y="1499"/>
                <a:ext cx="580" cy="325"/>
              </a:xfrm>
              <a:custGeom>
                <a:avLst/>
                <a:gdLst>
                  <a:gd name="T0" fmla="*/ 1654 w 1742"/>
                  <a:gd name="T1" fmla="*/ 900 h 976"/>
                  <a:gd name="T2" fmla="*/ 1505 w 1742"/>
                  <a:gd name="T3" fmla="*/ 880 h 976"/>
                  <a:gd name="T4" fmla="*/ 1444 w 1742"/>
                  <a:gd name="T5" fmla="*/ 879 h 976"/>
                  <a:gd name="T6" fmla="*/ 1355 w 1742"/>
                  <a:gd name="T7" fmla="*/ 861 h 976"/>
                  <a:gd name="T8" fmla="*/ 1322 w 1742"/>
                  <a:gd name="T9" fmla="*/ 871 h 976"/>
                  <a:gd name="T10" fmla="*/ 1301 w 1742"/>
                  <a:gd name="T11" fmla="*/ 933 h 976"/>
                  <a:gd name="T12" fmla="*/ 1265 w 1742"/>
                  <a:gd name="T13" fmla="*/ 903 h 976"/>
                  <a:gd name="T14" fmla="*/ 1227 w 1742"/>
                  <a:gd name="T15" fmla="*/ 933 h 976"/>
                  <a:gd name="T16" fmla="*/ 1211 w 1742"/>
                  <a:gd name="T17" fmla="*/ 894 h 976"/>
                  <a:gd name="T18" fmla="*/ 1150 w 1742"/>
                  <a:gd name="T19" fmla="*/ 900 h 976"/>
                  <a:gd name="T20" fmla="*/ 1112 w 1742"/>
                  <a:gd name="T21" fmla="*/ 924 h 976"/>
                  <a:gd name="T22" fmla="*/ 1042 w 1742"/>
                  <a:gd name="T23" fmla="*/ 957 h 976"/>
                  <a:gd name="T24" fmla="*/ 977 w 1742"/>
                  <a:gd name="T25" fmla="*/ 916 h 976"/>
                  <a:gd name="T26" fmla="*/ 926 w 1742"/>
                  <a:gd name="T27" fmla="*/ 941 h 976"/>
                  <a:gd name="T28" fmla="*/ 885 w 1742"/>
                  <a:gd name="T29" fmla="*/ 925 h 976"/>
                  <a:gd name="T30" fmla="*/ 887 w 1742"/>
                  <a:gd name="T31" fmla="*/ 877 h 976"/>
                  <a:gd name="T32" fmla="*/ 837 w 1742"/>
                  <a:gd name="T33" fmla="*/ 849 h 976"/>
                  <a:gd name="T34" fmla="*/ 795 w 1742"/>
                  <a:gd name="T35" fmla="*/ 752 h 976"/>
                  <a:gd name="T36" fmla="*/ 738 w 1742"/>
                  <a:gd name="T37" fmla="*/ 717 h 976"/>
                  <a:gd name="T38" fmla="*/ 653 w 1742"/>
                  <a:gd name="T39" fmla="*/ 672 h 976"/>
                  <a:gd name="T40" fmla="*/ 661 w 1742"/>
                  <a:gd name="T41" fmla="*/ 617 h 976"/>
                  <a:gd name="T42" fmla="*/ 669 w 1742"/>
                  <a:gd name="T43" fmla="*/ 562 h 976"/>
                  <a:gd name="T44" fmla="*/ 624 w 1742"/>
                  <a:gd name="T45" fmla="*/ 506 h 976"/>
                  <a:gd name="T46" fmla="*/ 566 w 1742"/>
                  <a:gd name="T47" fmla="*/ 384 h 976"/>
                  <a:gd name="T48" fmla="*/ 500 w 1742"/>
                  <a:gd name="T49" fmla="*/ 323 h 976"/>
                  <a:gd name="T50" fmla="*/ 491 w 1742"/>
                  <a:gd name="T51" fmla="*/ 236 h 976"/>
                  <a:gd name="T52" fmla="*/ 434 w 1742"/>
                  <a:gd name="T53" fmla="*/ 201 h 976"/>
                  <a:gd name="T54" fmla="*/ 404 w 1742"/>
                  <a:gd name="T55" fmla="*/ 224 h 976"/>
                  <a:gd name="T56" fmla="*/ 413 w 1742"/>
                  <a:gd name="T57" fmla="*/ 257 h 976"/>
                  <a:gd name="T58" fmla="*/ 338 w 1742"/>
                  <a:gd name="T59" fmla="*/ 251 h 976"/>
                  <a:gd name="T60" fmla="*/ 239 w 1742"/>
                  <a:gd name="T61" fmla="*/ 260 h 976"/>
                  <a:gd name="T62" fmla="*/ 192 w 1742"/>
                  <a:gd name="T63" fmla="*/ 265 h 976"/>
                  <a:gd name="T64" fmla="*/ 188 w 1742"/>
                  <a:gd name="T65" fmla="*/ 157 h 976"/>
                  <a:gd name="T66" fmla="*/ 160 w 1742"/>
                  <a:gd name="T67" fmla="*/ 140 h 976"/>
                  <a:gd name="T68" fmla="*/ 144 w 1742"/>
                  <a:gd name="T69" fmla="*/ 115 h 976"/>
                  <a:gd name="T70" fmla="*/ 91 w 1742"/>
                  <a:gd name="T71" fmla="*/ 119 h 976"/>
                  <a:gd name="T72" fmla="*/ 97 w 1742"/>
                  <a:gd name="T73" fmla="*/ 105 h 976"/>
                  <a:gd name="T74" fmla="*/ 93 w 1742"/>
                  <a:gd name="T75" fmla="*/ 65 h 976"/>
                  <a:gd name="T76" fmla="*/ 44 w 1742"/>
                  <a:gd name="T77" fmla="*/ 43 h 976"/>
                  <a:gd name="T78" fmla="*/ 0 w 1742"/>
                  <a:gd name="T79" fmla="*/ 0 h 9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742" h="976">
                    <a:moveTo>
                      <a:pt x="1742" y="906"/>
                    </a:moveTo>
                    <a:lnTo>
                      <a:pt x="1654" y="900"/>
                    </a:lnTo>
                    <a:lnTo>
                      <a:pt x="1595" y="912"/>
                    </a:lnTo>
                    <a:lnTo>
                      <a:pt x="1505" y="880"/>
                    </a:lnTo>
                    <a:lnTo>
                      <a:pt x="1458" y="885"/>
                    </a:lnTo>
                    <a:lnTo>
                      <a:pt x="1444" y="879"/>
                    </a:lnTo>
                    <a:lnTo>
                      <a:pt x="1391" y="891"/>
                    </a:lnTo>
                    <a:lnTo>
                      <a:pt x="1355" y="861"/>
                    </a:lnTo>
                    <a:lnTo>
                      <a:pt x="1335" y="862"/>
                    </a:lnTo>
                    <a:lnTo>
                      <a:pt x="1322" y="871"/>
                    </a:lnTo>
                    <a:lnTo>
                      <a:pt x="1324" y="891"/>
                    </a:lnTo>
                    <a:lnTo>
                      <a:pt x="1301" y="933"/>
                    </a:lnTo>
                    <a:lnTo>
                      <a:pt x="1288" y="928"/>
                    </a:lnTo>
                    <a:lnTo>
                      <a:pt x="1265" y="903"/>
                    </a:lnTo>
                    <a:lnTo>
                      <a:pt x="1234" y="932"/>
                    </a:lnTo>
                    <a:lnTo>
                      <a:pt x="1227" y="933"/>
                    </a:lnTo>
                    <a:lnTo>
                      <a:pt x="1213" y="922"/>
                    </a:lnTo>
                    <a:lnTo>
                      <a:pt x="1211" y="894"/>
                    </a:lnTo>
                    <a:lnTo>
                      <a:pt x="1159" y="919"/>
                    </a:lnTo>
                    <a:lnTo>
                      <a:pt x="1150" y="900"/>
                    </a:lnTo>
                    <a:lnTo>
                      <a:pt x="1136" y="888"/>
                    </a:lnTo>
                    <a:lnTo>
                      <a:pt x="1112" y="924"/>
                    </a:lnTo>
                    <a:lnTo>
                      <a:pt x="1050" y="976"/>
                    </a:lnTo>
                    <a:lnTo>
                      <a:pt x="1042" y="957"/>
                    </a:lnTo>
                    <a:lnTo>
                      <a:pt x="998" y="914"/>
                    </a:lnTo>
                    <a:lnTo>
                      <a:pt x="977" y="916"/>
                    </a:lnTo>
                    <a:lnTo>
                      <a:pt x="961" y="945"/>
                    </a:lnTo>
                    <a:lnTo>
                      <a:pt x="926" y="941"/>
                    </a:lnTo>
                    <a:lnTo>
                      <a:pt x="900" y="950"/>
                    </a:lnTo>
                    <a:lnTo>
                      <a:pt x="885" y="925"/>
                    </a:lnTo>
                    <a:lnTo>
                      <a:pt x="858" y="927"/>
                    </a:lnTo>
                    <a:lnTo>
                      <a:pt x="887" y="877"/>
                    </a:lnTo>
                    <a:lnTo>
                      <a:pt x="867" y="879"/>
                    </a:lnTo>
                    <a:lnTo>
                      <a:pt x="837" y="849"/>
                    </a:lnTo>
                    <a:lnTo>
                      <a:pt x="831" y="782"/>
                    </a:lnTo>
                    <a:lnTo>
                      <a:pt x="795" y="752"/>
                    </a:lnTo>
                    <a:lnTo>
                      <a:pt x="740" y="751"/>
                    </a:lnTo>
                    <a:lnTo>
                      <a:pt x="738" y="717"/>
                    </a:lnTo>
                    <a:lnTo>
                      <a:pt x="697" y="707"/>
                    </a:lnTo>
                    <a:lnTo>
                      <a:pt x="653" y="672"/>
                    </a:lnTo>
                    <a:lnTo>
                      <a:pt x="643" y="639"/>
                    </a:lnTo>
                    <a:lnTo>
                      <a:pt x="661" y="617"/>
                    </a:lnTo>
                    <a:lnTo>
                      <a:pt x="658" y="583"/>
                    </a:lnTo>
                    <a:lnTo>
                      <a:pt x="669" y="562"/>
                    </a:lnTo>
                    <a:lnTo>
                      <a:pt x="653" y="524"/>
                    </a:lnTo>
                    <a:lnTo>
                      <a:pt x="624" y="506"/>
                    </a:lnTo>
                    <a:lnTo>
                      <a:pt x="585" y="449"/>
                    </a:lnTo>
                    <a:lnTo>
                      <a:pt x="566" y="384"/>
                    </a:lnTo>
                    <a:lnTo>
                      <a:pt x="538" y="367"/>
                    </a:lnTo>
                    <a:lnTo>
                      <a:pt x="500" y="323"/>
                    </a:lnTo>
                    <a:lnTo>
                      <a:pt x="502" y="276"/>
                    </a:lnTo>
                    <a:lnTo>
                      <a:pt x="491" y="236"/>
                    </a:lnTo>
                    <a:lnTo>
                      <a:pt x="450" y="220"/>
                    </a:lnTo>
                    <a:lnTo>
                      <a:pt x="434" y="201"/>
                    </a:lnTo>
                    <a:lnTo>
                      <a:pt x="401" y="198"/>
                    </a:lnTo>
                    <a:lnTo>
                      <a:pt x="404" y="224"/>
                    </a:lnTo>
                    <a:lnTo>
                      <a:pt x="417" y="236"/>
                    </a:lnTo>
                    <a:lnTo>
                      <a:pt x="413" y="257"/>
                    </a:lnTo>
                    <a:lnTo>
                      <a:pt x="358" y="249"/>
                    </a:lnTo>
                    <a:lnTo>
                      <a:pt x="338" y="251"/>
                    </a:lnTo>
                    <a:lnTo>
                      <a:pt x="288" y="282"/>
                    </a:lnTo>
                    <a:lnTo>
                      <a:pt x="239" y="260"/>
                    </a:lnTo>
                    <a:lnTo>
                      <a:pt x="200" y="277"/>
                    </a:lnTo>
                    <a:lnTo>
                      <a:pt x="192" y="265"/>
                    </a:lnTo>
                    <a:lnTo>
                      <a:pt x="182" y="232"/>
                    </a:lnTo>
                    <a:lnTo>
                      <a:pt x="188" y="157"/>
                    </a:lnTo>
                    <a:lnTo>
                      <a:pt x="187" y="137"/>
                    </a:lnTo>
                    <a:lnTo>
                      <a:pt x="160" y="140"/>
                    </a:lnTo>
                    <a:lnTo>
                      <a:pt x="159" y="120"/>
                    </a:lnTo>
                    <a:lnTo>
                      <a:pt x="144" y="115"/>
                    </a:lnTo>
                    <a:lnTo>
                      <a:pt x="113" y="131"/>
                    </a:lnTo>
                    <a:lnTo>
                      <a:pt x="91" y="119"/>
                    </a:lnTo>
                    <a:lnTo>
                      <a:pt x="90" y="106"/>
                    </a:lnTo>
                    <a:lnTo>
                      <a:pt x="97" y="105"/>
                    </a:lnTo>
                    <a:lnTo>
                      <a:pt x="108" y="91"/>
                    </a:lnTo>
                    <a:lnTo>
                      <a:pt x="93" y="65"/>
                    </a:lnTo>
                    <a:lnTo>
                      <a:pt x="74" y="74"/>
                    </a:lnTo>
                    <a:lnTo>
                      <a:pt x="44" y="43"/>
                    </a:lnTo>
                    <a:lnTo>
                      <a:pt x="18" y="45"/>
                    </a:lnTo>
                    <a:lnTo>
                      <a:pt x="0" y="0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9" name="Freeform 584">
                <a:extLst>
                  <a:ext uri="{FF2B5EF4-FFF2-40B4-BE49-F238E27FC236}">
                    <a16:creationId xmlns:a16="http://schemas.microsoft.com/office/drawing/2014/main" id="{14FA0B01-1A00-EF03-2ABE-CD6996671E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93" y="2326"/>
                <a:ext cx="682" cy="826"/>
              </a:xfrm>
              <a:custGeom>
                <a:avLst/>
                <a:gdLst>
                  <a:gd name="T0" fmla="*/ 0 w 2046"/>
                  <a:gd name="T1" fmla="*/ 2405 h 2479"/>
                  <a:gd name="T2" fmla="*/ 57 w 2046"/>
                  <a:gd name="T3" fmla="*/ 2292 h 2479"/>
                  <a:gd name="T4" fmla="*/ 113 w 2046"/>
                  <a:gd name="T5" fmla="*/ 2254 h 2479"/>
                  <a:gd name="T6" fmla="*/ 188 w 2046"/>
                  <a:gd name="T7" fmla="*/ 2113 h 2479"/>
                  <a:gd name="T8" fmla="*/ 223 w 2046"/>
                  <a:gd name="T9" fmla="*/ 2062 h 2479"/>
                  <a:gd name="T10" fmla="*/ 271 w 2046"/>
                  <a:gd name="T11" fmla="*/ 1998 h 2479"/>
                  <a:gd name="T12" fmla="*/ 272 w 2046"/>
                  <a:gd name="T13" fmla="*/ 1944 h 2479"/>
                  <a:gd name="T14" fmla="*/ 294 w 2046"/>
                  <a:gd name="T15" fmla="*/ 1888 h 2479"/>
                  <a:gd name="T16" fmla="*/ 267 w 2046"/>
                  <a:gd name="T17" fmla="*/ 1816 h 2479"/>
                  <a:gd name="T18" fmla="*/ 241 w 2046"/>
                  <a:gd name="T19" fmla="*/ 1812 h 2479"/>
                  <a:gd name="T20" fmla="*/ 262 w 2046"/>
                  <a:gd name="T21" fmla="*/ 1750 h 2479"/>
                  <a:gd name="T22" fmla="*/ 217 w 2046"/>
                  <a:gd name="T23" fmla="*/ 1640 h 2479"/>
                  <a:gd name="T24" fmla="*/ 96 w 2046"/>
                  <a:gd name="T25" fmla="*/ 1638 h 2479"/>
                  <a:gd name="T26" fmla="*/ 72 w 2046"/>
                  <a:gd name="T27" fmla="*/ 1593 h 2479"/>
                  <a:gd name="T28" fmla="*/ 101 w 2046"/>
                  <a:gd name="T29" fmla="*/ 1549 h 2479"/>
                  <a:gd name="T30" fmla="*/ 105 w 2046"/>
                  <a:gd name="T31" fmla="*/ 1509 h 2479"/>
                  <a:gd name="T32" fmla="*/ 139 w 2046"/>
                  <a:gd name="T33" fmla="*/ 1452 h 2479"/>
                  <a:gd name="T34" fmla="*/ 119 w 2046"/>
                  <a:gd name="T35" fmla="*/ 1381 h 2479"/>
                  <a:gd name="T36" fmla="*/ 141 w 2046"/>
                  <a:gd name="T37" fmla="*/ 1325 h 2479"/>
                  <a:gd name="T38" fmla="*/ 117 w 2046"/>
                  <a:gd name="T39" fmla="*/ 1279 h 2479"/>
                  <a:gd name="T40" fmla="*/ 167 w 2046"/>
                  <a:gd name="T41" fmla="*/ 1235 h 2479"/>
                  <a:gd name="T42" fmla="*/ 233 w 2046"/>
                  <a:gd name="T43" fmla="*/ 1229 h 2479"/>
                  <a:gd name="T44" fmla="*/ 320 w 2046"/>
                  <a:gd name="T45" fmla="*/ 1220 h 2479"/>
                  <a:gd name="T46" fmla="*/ 359 w 2046"/>
                  <a:gd name="T47" fmla="*/ 1285 h 2479"/>
                  <a:gd name="T48" fmla="*/ 377 w 2046"/>
                  <a:gd name="T49" fmla="*/ 1189 h 2479"/>
                  <a:gd name="T50" fmla="*/ 445 w 2046"/>
                  <a:gd name="T51" fmla="*/ 1196 h 2479"/>
                  <a:gd name="T52" fmla="*/ 523 w 2046"/>
                  <a:gd name="T53" fmla="*/ 1169 h 2479"/>
                  <a:gd name="T54" fmla="*/ 636 w 2046"/>
                  <a:gd name="T55" fmla="*/ 1165 h 2479"/>
                  <a:gd name="T56" fmla="*/ 753 w 2046"/>
                  <a:gd name="T57" fmla="*/ 1120 h 2479"/>
                  <a:gd name="T58" fmla="*/ 826 w 2046"/>
                  <a:gd name="T59" fmla="*/ 1114 h 2479"/>
                  <a:gd name="T60" fmla="*/ 935 w 2046"/>
                  <a:gd name="T61" fmla="*/ 1117 h 2479"/>
                  <a:gd name="T62" fmla="*/ 933 w 2046"/>
                  <a:gd name="T63" fmla="*/ 1103 h 2479"/>
                  <a:gd name="T64" fmla="*/ 986 w 2046"/>
                  <a:gd name="T65" fmla="*/ 1025 h 2479"/>
                  <a:gd name="T66" fmla="*/ 1057 w 2046"/>
                  <a:gd name="T67" fmla="*/ 998 h 2479"/>
                  <a:gd name="T68" fmla="*/ 1075 w 2046"/>
                  <a:gd name="T69" fmla="*/ 969 h 2479"/>
                  <a:gd name="T70" fmla="*/ 1114 w 2046"/>
                  <a:gd name="T71" fmla="*/ 879 h 2479"/>
                  <a:gd name="T72" fmla="*/ 1049 w 2046"/>
                  <a:gd name="T73" fmla="*/ 831 h 2479"/>
                  <a:gd name="T74" fmla="*/ 1075 w 2046"/>
                  <a:gd name="T75" fmla="*/ 754 h 2479"/>
                  <a:gd name="T76" fmla="*/ 1157 w 2046"/>
                  <a:gd name="T77" fmla="*/ 774 h 2479"/>
                  <a:gd name="T78" fmla="*/ 1201 w 2046"/>
                  <a:gd name="T79" fmla="*/ 743 h 2479"/>
                  <a:gd name="T80" fmla="*/ 1179 w 2046"/>
                  <a:gd name="T81" fmla="*/ 651 h 2479"/>
                  <a:gd name="T82" fmla="*/ 1152 w 2046"/>
                  <a:gd name="T83" fmla="*/ 567 h 2479"/>
                  <a:gd name="T84" fmla="*/ 1229 w 2046"/>
                  <a:gd name="T85" fmla="*/ 533 h 2479"/>
                  <a:gd name="T86" fmla="*/ 1290 w 2046"/>
                  <a:gd name="T87" fmla="*/ 466 h 2479"/>
                  <a:gd name="T88" fmla="*/ 1388 w 2046"/>
                  <a:gd name="T89" fmla="*/ 370 h 2479"/>
                  <a:gd name="T90" fmla="*/ 1416 w 2046"/>
                  <a:gd name="T91" fmla="*/ 307 h 2479"/>
                  <a:gd name="T92" fmla="*/ 1469 w 2046"/>
                  <a:gd name="T93" fmla="*/ 235 h 2479"/>
                  <a:gd name="T94" fmla="*/ 1534 w 2046"/>
                  <a:gd name="T95" fmla="*/ 195 h 2479"/>
                  <a:gd name="T96" fmla="*/ 1535 w 2046"/>
                  <a:gd name="T97" fmla="*/ 142 h 2479"/>
                  <a:gd name="T98" fmla="*/ 1544 w 2046"/>
                  <a:gd name="T99" fmla="*/ 27 h 2479"/>
                  <a:gd name="T100" fmla="*/ 1624 w 2046"/>
                  <a:gd name="T101" fmla="*/ 19 h 2479"/>
                  <a:gd name="T102" fmla="*/ 1735 w 2046"/>
                  <a:gd name="T103" fmla="*/ 56 h 2479"/>
                  <a:gd name="T104" fmla="*/ 1789 w 2046"/>
                  <a:gd name="T105" fmla="*/ 125 h 2479"/>
                  <a:gd name="T106" fmla="*/ 1844 w 2046"/>
                  <a:gd name="T107" fmla="*/ 139 h 2479"/>
                  <a:gd name="T108" fmla="*/ 1919 w 2046"/>
                  <a:gd name="T109" fmla="*/ 86 h 2479"/>
                  <a:gd name="T110" fmla="*/ 1986 w 2046"/>
                  <a:gd name="T111" fmla="*/ 87 h 24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046" h="2479">
                    <a:moveTo>
                      <a:pt x="6" y="2479"/>
                    </a:moveTo>
                    <a:lnTo>
                      <a:pt x="12" y="2457"/>
                    </a:lnTo>
                    <a:lnTo>
                      <a:pt x="0" y="2405"/>
                    </a:lnTo>
                    <a:lnTo>
                      <a:pt x="37" y="2374"/>
                    </a:lnTo>
                    <a:lnTo>
                      <a:pt x="37" y="2300"/>
                    </a:lnTo>
                    <a:lnTo>
                      <a:pt x="57" y="2292"/>
                    </a:lnTo>
                    <a:lnTo>
                      <a:pt x="61" y="2266"/>
                    </a:lnTo>
                    <a:lnTo>
                      <a:pt x="95" y="2269"/>
                    </a:lnTo>
                    <a:lnTo>
                      <a:pt x="113" y="2254"/>
                    </a:lnTo>
                    <a:lnTo>
                      <a:pt x="120" y="2179"/>
                    </a:lnTo>
                    <a:lnTo>
                      <a:pt x="158" y="2162"/>
                    </a:lnTo>
                    <a:lnTo>
                      <a:pt x="188" y="2113"/>
                    </a:lnTo>
                    <a:lnTo>
                      <a:pt x="202" y="2118"/>
                    </a:lnTo>
                    <a:lnTo>
                      <a:pt x="228" y="2108"/>
                    </a:lnTo>
                    <a:lnTo>
                      <a:pt x="223" y="2062"/>
                    </a:lnTo>
                    <a:lnTo>
                      <a:pt x="243" y="2060"/>
                    </a:lnTo>
                    <a:lnTo>
                      <a:pt x="272" y="2018"/>
                    </a:lnTo>
                    <a:lnTo>
                      <a:pt x="271" y="1998"/>
                    </a:lnTo>
                    <a:lnTo>
                      <a:pt x="255" y="1979"/>
                    </a:lnTo>
                    <a:lnTo>
                      <a:pt x="254" y="1965"/>
                    </a:lnTo>
                    <a:lnTo>
                      <a:pt x="272" y="1944"/>
                    </a:lnTo>
                    <a:lnTo>
                      <a:pt x="299" y="1934"/>
                    </a:lnTo>
                    <a:lnTo>
                      <a:pt x="310" y="1920"/>
                    </a:lnTo>
                    <a:lnTo>
                      <a:pt x="294" y="1888"/>
                    </a:lnTo>
                    <a:lnTo>
                      <a:pt x="295" y="1834"/>
                    </a:lnTo>
                    <a:lnTo>
                      <a:pt x="294" y="1814"/>
                    </a:lnTo>
                    <a:lnTo>
                      <a:pt x="267" y="1816"/>
                    </a:lnTo>
                    <a:lnTo>
                      <a:pt x="256" y="1837"/>
                    </a:lnTo>
                    <a:lnTo>
                      <a:pt x="249" y="1838"/>
                    </a:lnTo>
                    <a:lnTo>
                      <a:pt x="241" y="1812"/>
                    </a:lnTo>
                    <a:lnTo>
                      <a:pt x="245" y="1792"/>
                    </a:lnTo>
                    <a:lnTo>
                      <a:pt x="278" y="1775"/>
                    </a:lnTo>
                    <a:lnTo>
                      <a:pt x="262" y="1750"/>
                    </a:lnTo>
                    <a:lnTo>
                      <a:pt x="257" y="1703"/>
                    </a:lnTo>
                    <a:lnTo>
                      <a:pt x="222" y="1680"/>
                    </a:lnTo>
                    <a:lnTo>
                      <a:pt x="217" y="1640"/>
                    </a:lnTo>
                    <a:lnTo>
                      <a:pt x="164" y="1638"/>
                    </a:lnTo>
                    <a:lnTo>
                      <a:pt x="149" y="1626"/>
                    </a:lnTo>
                    <a:lnTo>
                      <a:pt x="96" y="1638"/>
                    </a:lnTo>
                    <a:lnTo>
                      <a:pt x="88" y="1618"/>
                    </a:lnTo>
                    <a:lnTo>
                      <a:pt x="93" y="1604"/>
                    </a:lnTo>
                    <a:lnTo>
                      <a:pt x="72" y="1593"/>
                    </a:lnTo>
                    <a:lnTo>
                      <a:pt x="63" y="1574"/>
                    </a:lnTo>
                    <a:lnTo>
                      <a:pt x="77" y="1573"/>
                    </a:lnTo>
                    <a:lnTo>
                      <a:pt x="101" y="1549"/>
                    </a:lnTo>
                    <a:lnTo>
                      <a:pt x="100" y="1537"/>
                    </a:lnTo>
                    <a:lnTo>
                      <a:pt x="93" y="1524"/>
                    </a:lnTo>
                    <a:lnTo>
                      <a:pt x="105" y="1509"/>
                    </a:lnTo>
                    <a:lnTo>
                      <a:pt x="96" y="1490"/>
                    </a:lnTo>
                    <a:lnTo>
                      <a:pt x="140" y="1459"/>
                    </a:lnTo>
                    <a:lnTo>
                      <a:pt x="139" y="1452"/>
                    </a:lnTo>
                    <a:lnTo>
                      <a:pt x="126" y="1447"/>
                    </a:lnTo>
                    <a:lnTo>
                      <a:pt x="131" y="1433"/>
                    </a:lnTo>
                    <a:lnTo>
                      <a:pt x="119" y="1381"/>
                    </a:lnTo>
                    <a:lnTo>
                      <a:pt x="146" y="1378"/>
                    </a:lnTo>
                    <a:lnTo>
                      <a:pt x="150" y="1351"/>
                    </a:lnTo>
                    <a:lnTo>
                      <a:pt x="141" y="1325"/>
                    </a:lnTo>
                    <a:lnTo>
                      <a:pt x="153" y="1310"/>
                    </a:lnTo>
                    <a:lnTo>
                      <a:pt x="152" y="1296"/>
                    </a:lnTo>
                    <a:lnTo>
                      <a:pt x="117" y="1279"/>
                    </a:lnTo>
                    <a:lnTo>
                      <a:pt x="122" y="1266"/>
                    </a:lnTo>
                    <a:lnTo>
                      <a:pt x="141" y="1257"/>
                    </a:lnTo>
                    <a:lnTo>
                      <a:pt x="167" y="1235"/>
                    </a:lnTo>
                    <a:lnTo>
                      <a:pt x="213" y="1231"/>
                    </a:lnTo>
                    <a:lnTo>
                      <a:pt x="234" y="1243"/>
                    </a:lnTo>
                    <a:lnTo>
                      <a:pt x="233" y="1229"/>
                    </a:lnTo>
                    <a:lnTo>
                      <a:pt x="253" y="1227"/>
                    </a:lnTo>
                    <a:lnTo>
                      <a:pt x="289" y="1184"/>
                    </a:lnTo>
                    <a:lnTo>
                      <a:pt x="320" y="1220"/>
                    </a:lnTo>
                    <a:lnTo>
                      <a:pt x="302" y="1249"/>
                    </a:lnTo>
                    <a:lnTo>
                      <a:pt x="339" y="1279"/>
                    </a:lnTo>
                    <a:lnTo>
                      <a:pt x="359" y="1285"/>
                    </a:lnTo>
                    <a:lnTo>
                      <a:pt x="377" y="1263"/>
                    </a:lnTo>
                    <a:lnTo>
                      <a:pt x="366" y="1216"/>
                    </a:lnTo>
                    <a:lnTo>
                      <a:pt x="377" y="1189"/>
                    </a:lnTo>
                    <a:lnTo>
                      <a:pt x="429" y="1177"/>
                    </a:lnTo>
                    <a:lnTo>
                      <a:pt x="438" y="1196"/>
                    </a:lnTo>
                    <a:lnTo>
                      <a:pt x="445" y="1196"/>
                    </a:lnTo>
                    <a:lnTo>
                      <a:pt x="475" y="1159"/>
                    </a:lnTo>
                    <a:lnTo>
                      <a:pt x="501" y="1151"/>
                    </a:lnTo>
                    <a:lnTo>
                      <a:pt x="523" y="1169"/>
                    </a:lnTo>
                    <a:lnTo>
                      <a:pt x="571" y="1185"/>
                    </a:lnTo>
                    <a:lnTo>
                      <a:pt x="583" y="1170"/>
                    </a:lnTo>
                    <a:lnTo>
                      <a:pt x="636" y="1165"/>
                    </a:lnTo>
                    <a:lnTo>
                      <a:pt x="675" y="1148"/>
                    </a:lnTo>
                    <a:lnTo>
                      <a:pt x="706" y="1118"/>
                    </a:lnTo>
                    <a:lnTo>
                      <a:pt x="753" y="1120"/>
                    </a:lnTo>
                    <a:lnTo>
                      <a:pt x="773" y="1118"/>
                    </a:lnTo>
                    <a:lnTo>
                      <a:pt x="811" y="1095"/>
                    </a:lnTo>
                    <a:lnTo>
                      <a:pt x="826" y="1114"/>
                    </a:lnTo>
                    <a:lnTo>
                      <a:pt x="870" y="1150"/>
                    </a:lnTo>
                    <a:lnTo>
                      <a:pt x="908" y="1126"/>
                    </a:lnTo>
                    <a:lnTo>
                      <a:pt x="935" y="1117"/>
                    </a:lnTo>
                    <a:lnTo>
                      <a:pt x="941" y="1116"/>
                    </a:lnTo>
                    <a:lnTo>
                      <a:pt x="934" y="1110"/>
                    </a:lnTo>
                    <a:lnTo>
                      <a:pt x="933" y="1103"/>
                    </a:lnTo>
                    <a:lnTo>
                      <a:pt x="949" y="1069"/>
                    </a:lnTo>
                    <a:lnTo>
                      <a:pt x="982" y="1052"/>
                    </a:lnTo>
                    <a:lnTo>
                      <a:pt x="986" y="1025"/>
                    </a:lnTo>
                    <a:lnTo>
                      <a:pt x="1042" y="1046"/>
                    </a:lnTo>
                    <a:lnTo>
                      <a:pt x="1060" y="1032"/>
                    </a:lnTo>
                    <a:lnTo>
                      <a:pt x="1057" y="998"/>
                    </a:lnTo>
                    <a:lnTo>
                      <a:pt x="1037" y="994"/>
                    </a:lnTo>
                    <a:lnTo>
                      <a:pt x="1036" y="980"/>
                    </a:lnTo>
                    <a:lnTo>
                      <a:pt x="1075" y="969"/>
                    </a:lnTo>
                    <a:lnTo>
                      <a:pt x="1092" y="935"/>
                    </a:lnTo>
                    <a:lnTo>
                      <a:pt x="1100" y="886"/>
                    </a:lnTo>
                    <a:lnTo>
                      <a:pt x="1114" y="879"/>
                    </a:lnTo>
                    <a:lnTo>
                      <a:pt x="1091" y="847"/>
                    </a:lnTo>
                    <a:lnTo>
                      <a:pt x="1071" y="849"/>
                    </a:lnTo>
                    <a:lnTo>
                      <a:pt x="1049" y="831"/>
                    </a:lnTo>
                    <a:lnTo>
                      <a:pt x="1072" y="795"/>
                    </a:lnTo>
                    <a:lnTo>
                      <a:pt x="1070" y="769"/>
                    </a:lnTo>
                    <a:lnTo>
                      <a:pt x="1075" y="754"/>
                    </a:lnTo>
                    <a:lnTo>
                      <a:pt x="1095" y="753"/>
                    </a:lnTo>
                    <a:lnTo>
                      <a:pt x="1111" y="779"/>
                    </a:lnTo>
                    <a:lnTo>
                      <a:pt x="1157" y="774"/>
                    </a:lnTo>
                    <a:lnTo>
                      <a:pt x="1198" y="776"/>
                    </a:lnTo>
                    <a:lnTo>
                      <a:pt x="1210" y="763"/>
                    </a:lnTo>
                    <a:lnTo>
                      <a:pt x="1201" y="743"/>
                    </a:lnTo>
                    <a:lnTo>
                      <a:pt x="1205" y="709"/>
                    </a:lnTo>
                    <a:lnTo>
                      <a:pt x="1183" y="685"/>
                    </a:lnTo>
                    <a:lnTo>
                      <a:pt x="1179" y="651"/>
                    </a:lnTo>
                    <a:lnTo>
                      <a:pt x="1172" y="638"/>
                    </a:lnTo>
                    <a:lnTo>
                      <a:pt x="1176" y="611"/>
                    </a:lnTo>
                    <a:lnTo>
                      <a:pt x="1152" y="567"/>
                    </a:lnTo>
                    <a:lnTo>
                      <a:pt x="1165" y="566"/>
                    </a:lnTo>
                    <a:lnTo>
                      <a:pt x="1178" y="571"/>
                    </a:lnTo>
                    <a:lnTo>
                      <a:pt x="1229" y="533"/>
                    </a:lnTo>
                    <a:lnTo>
                      <a:pt x="1243" y="538"/>
                    </a:lnTo>
                    <a:lnTo>
                      <a:pt x="1247" y="511"/>
                    </a:lnTo>
                    <a:lnTo>
                      <a:pt x="1290" y="466"/>
                    </a:lnTo>
                    <a:lnTo>
                      <a:pt x="1286" y="426"/>
                    </a:lnTo>
                    <a:lnTo>
                      <a:pt x="1345" y="407"/>
                    </a:lnTo>
                    <a:lnTo>
                      <a:pt x="1388" y="370"/>
                    </a:lnTo>
                    <a:lnTo>
                      <a:pt x="1409" y="375"/>
                    </a:lnTo>
                    <a:lnTo>
                      <a:pt x="1431" y="326"/>
                    </a:lnTo>
                    <a:lnTo>
                      <a:pt x="1416" y="307"/>
                    </a:lnTo>
                    <a:lnTo>
                      <a:pt x="1415" y="287"/>
                    </a:lnTo>
                    <a:lnTo>
                      <a:pt x="1466" y="269"/>
                    </a:lnTo>
                    <a:lnTo>
                      <a:pt x="1469" y="235"/>
                    </a:lnTo>
                    <a:lnTo>
                      <a:pt x="1502" y="225"/>
                    </a:lnTo>
                    <a:lnTo>
                      <a:pt x="1514" y="197"/>
                    </a:lnTo>
                    <a:lnTo>
                      <a:pt x="1534" y="195"/>
                    </a:lnTo>
                    <a:lnTo>
                      <a:pt x="1532" y="182"/>
                    </a:lnTo>
                    <a:lnTo>
                      <a:pt x="1509" y="157"/>
                    </a:lnTo>
                    <a:lnTo>
                      <a:pt x="1535" y="142"/>
                    </a:lnTo>
                    <a:lnTo>
                      <a:pt x="1517" y="96"/>
                    </a:lnTo>
                    <a:lnTo>
                      <a:pt x="1513" y="50"/>
                    </a:lnTo>
                    <a:lnTo>
                      <a:pt x="1544" y="27"/>
                    </a:lnTo>
                    <a:lnTo>
                      <a:pt x="1558" y="32"/>
                    </a:lnTo>
                    <a:lnTo>
                      <a:pt x="1609" y="0"/>
                    </a:lnTo>
                    <a:lnTo>
                      <a:pt x="1624" y="19"/>
                    </a:lnTo>
                    <a:lnTo>
                      <a:pt x="1651" y="10"/>
                    </a:lnTo>
                    <a:lnTo>
                      <a:pt x="1698" y="19"/>
                    </a:lnTo>
                    <a:lnTo>
                      <a:pt x="1735" y="56"/>
                    </a:lnTo>
                    <a:lnTo>
                      <a:pt x="1758" y="88"/>
                    </a:lnTo>
                    <a:lnTo>
                      <a:pt x="1787" y="111"/>
                    </a:lnTo>
                    <a:lnTo>
                      <a:pt x="1789" y="125"/>
                    </a:lnTo>
                    <a:lnTo>
                      <a:pt x="1810" y="143"/>
                    </a:lnTo>
                    <a:lnTo>
                      <a:pt x="1816" y="135"/>
                    </a:lnTo>
                    <a:lnTo>
                      <a:pt x="1844" y="139"/>
                    </a:lnTo>
                    <a:lnTo>
                      <a:pt x="1855" y="126"/>
                    </a:lnTo>
                    <a:lnTo>
                      <a:pt x="1901" y="108"/>
                    </a:lnTo>
                    <a:lnTo>
                      <a:pt x="1919" y="86"/>
                    </a:lnTo>
                    <a:lnTo>
                      <a:pt x="1940" y="91"/>
                    </a:lnTo>
                    <a:lnTo>
                      <a:pt x="1948" y="110"/>
                    </a:lnTo>
                    <a:lnTo>
                      <a:pt x="1986" y="87"/>
                    </a:lnTo>
                    <a:lnTo>
                      <a:pt x="2026" y="83"/>
                    </a:lnTo>
                    <a:lnTo>
                      <a:pt x="2046" y="88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0" name="Freeform 585">
                <a:extLst>
                  <a:ext uri="{FF2B5EF4-FFF2-40B4-BE49-F238E27FC236}">
                    <a16:creationId xmlns:a16="http://schemas.microsoft.com/office/drawing/2014/main" id="{E6874C31-6EB5-6B33-4A9B-3D8E873EC4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95" y="2900"/>
                <a:ext cx="1283" cy="470"/>
              </a:xfrm>
              <a:custGeom>
                <a:avLst/>
                <a:gdLst>
                  <a:gd name="T0" fmla="*/ 128 w 3847"/>
                  <a:gd name="T1" fmla="*/ 831 h 1411"/>
                  <a:gd name="T2" fmla="*/ 247 w 3847"/>
                  <a:gd name="T3" fmla="*/ 955 h 1411"/>
                  <a:gd name="T4" fmla="*/ 480 w 3847"/>
                  <a:gd name="T5" fmla="*/ 933 h 1411"/>
                  <a:gd name="T6" fmla="*/ 531 w 3847"/>
                  <a:gd name="T7" fmla="*/ 969 h 1411"/>
                  <a:gd name="T8" fmla="*/ 631 w 3847"/>
                  <a:gd name="T9" fmla="*/ 966 h 1411"/>
                  <a:gd name="T10" fmla="*/ 704 w 3847"/>
                  <a:gd name="T11" fmla="*/ 959 h 1411"/>
                  <a:gd name="T12" fmla="*/ 770 w 3847"/>
                  <a:gd name="T13" fmla="*/ 953 h 1411"/>
                  <a:gd name="T14" fmla="*/ 840 w 3847"/>
                  <a:gd name="T15" fmla="*/ 974 h 1411"/>
                  <a:gd name="T16" fmla="*/ 837 w 3847"/>
                  <a:gd name="T17" fmla="*/ 940 h 1411"/>
                  <a:gd name="T18" fmla="*/ 827 w 3847"/>
                  <a:gd name="T19" fmla="*/ 907 h 1411"/>
                  <a:gd name="T20" fmla="*/ 816 w 3847"/>
                  <a:gd name="T21" fmla="*/ 862 h 1411"/>
                  <a:gd name="T22" fmla="*/ 850 w 3847"/>
                  <a:gd name="T23" fmla="*/ 785 h 1411"/>
                  <a:gd name="T24" fmla="*/ 993 w 3847"/>
                  <a:gd name="T25" fmla="*/ 819 h 1411"/>
                  <a:gd name="T26" fmla="*/ 1105 w 3847"/>
                  <a:gd name="T27" fmla="*/ 868 h 1411"/>
                  <a:gd name="T28" fmla="*/ 1223 w 3847"/>
                  <a:gd name="T29" fmla="*/ 912 h 1411"/>
                  <a:gd name="T30" fmla="*/ 1307 w 3847"/>
                  <a:gd name="T31" fmla="*/ 943 h 1411"/>
                  <a:gd name="T32" fmla="*/ 1417 w 3847"/>
                  <a:gd name="T33" fmla="*/ 974 h 1411"/>
                  <a:gd name="T34" fmla="*/ 1462 w 3847"/>
                  <a:gd name="T35" fmla="*/ 1030 h 1411"/>
                  <a:gd name="T36" fmla="*/ 1514 w 3847"/>
                  <a:gd name="T37" fmla="*/ 1079 h 1411"/>
                  <a:gd name="T38" fmla="*/ 1551 w 3847"/>
                  <a:gd name="T39" fmla="*/ 1041 h 1411"/>
                  <a:gd name="T40" fmla="*/ 1736 w 3847"/>
                  <a:gd name="T41" fmla="*/ 1078 h 1411"/>
                  <a:gd name="T42" fmla="*/ 1768 w 3847"/>
                  <a:gd name="T43" fmla="*/ 1136 h 1411"/>
                  <a:gd name="T44" fmla="*/ 1739 w 3847"/>
                  <a:gd name="T45" fmla="*/ 1178 h 1411"/>
                  <a:gd name="T46" fmla="*/ 1736 w 3847"/>
                  <a:gd name="T47" fmla="*/ 1220 h 1411"/>
                  <a:gd name="T48" fmla="*/ 1907 w 3847"/>
                  <a:gd name="T49" fmla="*/ 1270 h 1411"/>
                  <a:gd name="T50" fmla="*/ 1979 w 3847"/>
                  <a:gd name="T51" fmla="*/ 1385 h 1411"/>
                  <a:gd name="T52" fmla="*/ 2140 w 3847"/>
                  <a:gd name="T53" fmla="*/ 1309 h 1411"/>
                  <a:gd name="T54" fmla="*/ 2276 w 3847"/>
                  <a:gd name="T55" fmla="*/ 1330 h 1411"/>
                  <a:gd name="T56" fmla="*/ 2418 w 3847"/>
                  <a:gd name="T57" fmla="*/ 1411 h 1411"/>
                  <a:gd name="T58" fmla="*/ 2537 w 3847"/>
                  <a:gd name="T59" fmla="*/ 1400 h 1411"/>
                  <a:gd name="T60" fmla="*/ 2545 w 3847"/>
                  <a:gd name="T61" fmla="*/ 1332 h 1411"/>
                  <a:gd name="T62" fmla="*/ 2624 w 3847"/>
                  <a:gd name="T63" fmla="*/ 1318 h 1411"/>
                  <a:gd name="T64" fmla="*/ 2712 w 3847"/>
                  <a:gd name="T65" fmla="*/ 1263 h 1411"/>
                  <a:gd name="T66" fmla="*/ 2793 w 3847"/>
                  <a:gd name="T67" fmla="*/ 1262 h 1411"/>
                  <a:gd name="T68" fmla="*/ 2924 w 3847"/>
                  <a:gd name="T69" fmla="*/ 1297 h 1411"/>
                  <a:gd name="T70" fmla="*/ 2933 w 3847"/>
                  <a:gd name="T71" fmla="*/ 1243 h 1411"/>
                  <a:gd name="T72" fmla="*/ 2864 w 3847"/>
                  <a:gd name="T73" fmla="*/ 1162 h 1411"/>
                  <a:gd name="T74" fmla="*/ 2866 w 3847"/>
                  <a:gd name="T75" fmla="*/ 745 h 1411"/>
                  <a:gd name="T76" fmla="*/ 2875 w 3847"/>
                  <a:gd name="T77" fmla="*/ 617 h 1411"/>
                  <a:gd name="T78" fmla="*/ 3085 w 3847"/>
                  <a:gd name="T79" fmla="*/ 349 h 1411"/>
                  <a:gd name="T80" fmla="*/ 3360 w 3847"/>
                  <a:gd name="T81" fmla="*/ 209 h 1411"/>
                  <a:gd name="T82" fmla="*/ 3481 w 3847"/>
                  <a:gd name="T83" fmla="*/ 138 h 1411"/>
                  <a:gd name="T84" fmla="*/ 3664 w 3847"/>
                  <a:gd name="T85" fmla="*/ 7 h 1411"/>
                  <a:gd name="T86" fmla="*/ 3773 w 3847"/>
                  <a:gd name="T87" fmla="*/ 30 h 1411"/>
                  <a:gd name="T88" fmla="*/ 3754 w 3847"/>
                  <a:gd name="T89" fmla="*/ 52 h 1411"/>
                  <a:gd name="T90" fmla="*/ 3779 w 3847"/>
                  <a:gd name="T91" fmla="*/ 90 h 14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847" h="1411">
                    <a:moveTo>
                      <a:pt x="0" y="757"/>
                    </a:moveTo>
                    <a:lnTo>
                      <a:pt x="87" y="816"/>
                    </a:lnTo>
                    <a:lnTo>
                      <a:pt x="128" y="831"/>
                    </a:lnTo>
                    <a:lnTo>
                      <a:pt x="168" y="895"/>
                    </a:lnTo>
                    <a:lnTo>
                      <a:pt x="226" y="943"/>
                    </a:lnTo>
                    <a:lnTo>
                      <a:pt x="247" y="955"/>
                    </a:lnTo>
                    <a:lnTo>
                      <a:pt x="300" y="943"/>
                    </a:lnTo>
                    <a:lnTo>
                      <a:pt x="417" y="905"/>
                    </a:lnTo>
                    <a:lnTo>
                      <a:pt x="480" y="933"/>
                    </a:lnTo>
                    <a:lnTo>
                      <a:pt x="496" y="958"/>
                    </a:lnTo>
                    <a:lnTo>
                      <a:pt x="511" y="977"/>
                    </a:lnTo>
                    <a:lnTo>
                      <a:pt x="531" y="969"/>
                    </a:lnTo>
                    <a:lnTo>
                      <a:pt x="561" y="933"/>
                    </a:lnTo>
                    <a:lnTo>
                      <a:pt x="582" y="937"/>
                    </a:lnTo>
                    <a:lnTo>
                      <a:pt x="631" y="966"/>
                    </a:lnTo>
                    <a:lnTo>
                      <a:pt x="670" y="956"/>
                    </a:lnTo>
                    <a:lnTo>
                      <a:pt x="699" y="966"/>
                    </a:lnTo>
                    <a:lnTo>
                      <a:pt x="704" y="959"/>
                    </a:lnTo>
                    <a:lnTo>
                      <a:pt x="717" y="952"/>
                    </a:lnTo>
                    <a:lnTo>
                      <a:pt x="758" y="961"/>
                    </a:lnTo>
                    <a:lnTo>
                      <a:pt x="770" y="953"/>
                    </a:lnTo>
                    <a:lnTo>
                      <a:pt x="826" y="969"/>
                    </a:lnTo>
                    <a:lnTo>
                      <a:pt x="834" y="974"/>
                    </a:lnTo>
                    <a:lnTo>
                      <a:pt x="840" y="974"/>
                    </a:lnTo>
                    <a:lnTo>
                      <a:pt x="839" y="960"/>
                    </a:lnTo>
                    <a:lnTo>
                      <a:pt x="844" y="953"/>
                    </a:lnTo>
                    <a:lnTo>
                      <a:pt x="837" y="940"/>
                    </a:lnTo>
                    <a:lnTo>
                      <a:pt x="843" y="933"/>
                    </a:lnTo>
                    <a:lnTo>
                      <a:pt x="836" y="927"/>
                    </a:lnTo>
                    <a:lnTo>
                      <a:pt x="827" y="907"/>
                    </a:lnTo>
                    <a:lnTo>
                      <a:pt x="813" y="896"/>
                    </a:lnTo>
                    <a:lnTo>
                      <a:pt x="831" y="874"/>
                    </a:lnTo>
                    <a:lnTo>
                      <a:pt x="816" y="862"/>
                    </a:lnTo>
                    <a:lnTo>
                      <a:pt x="834" y="840"/>
                    </a:lnTo>
                    <a:lnTo>
                      <a:pt x="831" y="800"/>
                    </a:lnTo>
                    <a:lnTo>
                      <a:pt x="850" y="785"/>
                    </a:lnTo>
                    <a:lnTo>
                      <a:pt x="875" y="776"/>
                    </a:lnTo>
                    <a:lnTo>
                      <a:pt x="924" y="805"/>
                    </a:lnTo>
                    <a:lnTo>
                      <a:pt x="993" y="819"/>
                    </a:lnTo>
                    <a:lnTo>
                      <a:pt x="1051" y="860"/>
                    </a:lnTo>
                    <a:lnTo>
                      <a:pt x="1084" y="850"/>
                    </a:lnTo>
                    <a:lnTo>
                      <a:pt x="1105" y="868"/>
                    </a:lnTo>
                    <a:lnTo>
                      <a:pt x="1186" y="875"/>
                    </a:lnTo>
                    <a:lnTo>
                      <a:pt x="1209" y="899"/>
                    </a:lnTo>
                    <a:lnTo>
                      <a:pt x="1223" y="912"/>
                    </a:lnTo>
                    <a:lnTo>
                      <a:pt x="1232" y="937"/>
                    </a:lnTo>
                    <a:lnTo>
                      <a:pt x="1262" y="961"/>
                    </a:lnTo>
                    <a:lnTo>
                      <a:pt x="1307" y="943"/>
                    </a:lnTo>
                    <a:lnTo>
                      <a:pt x="1335" y="955"/>
                    </a:lnTo>
                    <a:lnTo>
                      <a:pt x="1415" y="954"/>
                    </a:lnTo>
                    <a:lnTo>
                      <a:pt x="1417" y="974"/>
                    </a:lnTo>
                    <a:lnTo>
                      <a:pt x="1439" y="992"/>
                    </a:lnTo>
                    <a:lnTo>
                      <a:pt x="1448" y="1011"/>
                    </a:lnTo>
                    <a:lnTo>
                      <a:pt x="1462" y="1030"/>
                    </a:lnTo>
                    <a:lnTo>
                      <a:pt x="1473" y="1062"/>
                    </a:lnTo>
                    <a:lnTo>
                      <a:pt x="1488" y="1088"/>
                    </a:lnTo>
                    <a:lnTo>
                      <a:pt x="1514" y="1079"/>
                    </a:lnTo>
                    <a:lnTo>
                      <a:pt x="1512" y="1052"/>
                    </a:lnTo>
                    <a:lnTo>
                      <a:pt x="1524" y="1037"/>
                    </a:lnTo>
                    <a:lnTo>
                      <a:pt x="1551" y="1041"/>
                    </a:lnTo>
                    <a:lnTo>
                      <a:pt x="1584" y="1032"/>
                    </a:lnTo>
                    <a:lnTo>
                      <a:pt x="1627" y="1061"/>
                    </a:lnTo>
                    <a:lnTo>
                      <a:pt x="1736" y="1078"/>
                    </a:lnTo>
                    <a:lnTo>
                      <a:pt x="1738" y="1105"/>
                    </a:lnTo>
                    <a:lnTo>
                      <a:pt x="1781" y="1128"/>
                    </a:lnTo>
                    <a:lnTo>
                      <a:pt x="1768" y="1136"/>
                    </a:lnTo>
                    <a:lnTo>
                      <a:pt x="1755" y="1137"/>
                    </a:lnTo>
                    <a:lnTo>
                      <a:pt x="1737" y="1158"/>
                    </a:lnTo>
                    <a:lnTo>
                      <a:pt x="1739" y="1178"/>
                    </a:lnTo>
                    <a:lnTo>
                      <a:pt x="1726" y="1193"/>
                    </a:lnTo>
                    <a:lnTo>
                      <a:pt x="1727" y="1207"/>
                    </a:lnTo>
                    <a:lnTo>
                      <a:pt x="1736" y="1220"/>
                    </a:lnTo>
                    <a:lnTo>
                      <a:pt x="1817" y="1232"/>
                    </a:lnTo>
                    <a:lnTo>
                      <a:pt x="1868" y="1274"/>
                    </a:lnTo>
                    <a:lnTo>
                      <a:pt x="1907" y="1270"/>
                    </a:lnTo>
                    <a:lnTo>
                      <a:pt x="1925" y="1309"/>
                    </a:lnTo>
                    <a:lnTo>
                      <a:pt x="1936" y="1355"/>
                    </a:lnTo>
                    <a:lnTo>
                      <a:pt x="1979" y="1385"/>
                    </a:lnTo>
                    <a:lnTo>
                      <a:pt x="2032" y="1374"/>
                    </a:lnTo>
                    <a:lnTo>
                      <a:pt x="2092" y="1307"/>
                    </a:lnTo>
                    <a:lnTo>
                      <a:pt x="2140" y="1309"/>
                    </a:lnTo>
                    <a:lnTo>
                      <a:pt x="2185" y="1291"/>
                    </a:lnTo>
                    <a:lnTo>
                      <a:pt x="2226" y="1301"/>
                    </a:lnTo>
                    <a:lnTo>
                      <a:pt x="2276" y="1330"/>
                    </a:lnTo>
                    <a:lnTo>
                      <a:pt x="2331" y="1345"/>
                    </a:lnTo>
                    <a:lnTo>
                      <a:pt x="2377" y="1401"/>
                    </a:lnTo>
                    <a:lnTo>
                      <a:pt x="2418" y="1411"/>
                    </a:lnTo>
                    <a:lnTo>
                      <a:pt x="2431" y="1409"/>
                    </a:lnTo>
                    <a:lnTo>
                      <a:pt x="2449" y="1388"/>
                    </a:lnTo>
                    <a:lnTo>
                      <a:pt x="2537" y="1400"/>
                    </a:lnTo>
                    <a:lnTo>
                      <a:pt x="2543" y="1392"/>
                    </a:lnTo>
                    <a:lnTo>
                      <a:pt x="2527" y="1353"/>
                    </a:lnTo>
                    <a:lnTo>
                      <a:pt x="2545" y="1332"/>
                    </a:lnTo>
                    <a:lnTo>
                      <a:pt x="2557" y="1324"/>
                    </a:lnTo>
                    <a:lnTo>
                      <a:pt x="2603" y="1307"/>
                    </a:lnTo>
                    <a:lnTo>
                      <a:pt x="2624" y="1318"/>
                    </a:lnTo>
                    <a:lnTo>
                      <a:pt x="2644" y="1317"/>
                    </a:lnTo>
                    <a:lnTo>
                      <a:pt x="2687" y="1272"/>
                    </a:lnTo>
                    <a:lnTo>
                      <a:pt x="2712" y="1263"/>
                    </a:lnTo>
                    <a:lnTo>
                      <a:pt x="2753" y="1266"/>
                    </a:lnTo>
                    <a:lnTo>
                      <a:pt x="2771" y="1244"/>
                    </a:lnTo>
                    <a:lnTo>
                      <a:pt x="2793" y="1262"/>
                    </a:lnTo>
                    <a:lnTo>
                      <a:pt x="2853" y="1256"/>
                    </a:lnTo>
                    <a:lnTo>
                      <a:pt x="2898" y="1306"/>
                    </a:lnTo>
                    <a:lnTo>
                      <a:pt x="2924" y="1297"/>
                    </a:lnTo>
                    <a:lnTo>
                      <a:pt x="2971" y="1300"/>
                    </a:lnTo>
                    <a:lnTo>
                      <a:pt x="2954" y="1254"/>
                    </a:lnTo>
                    <a:lnTo>
                      <a:pt x="2933" y="1243"/>
                    </a:lnTo>
                    <a:lnTo>
                      <a:pt x="2935" y="1202"/>
                    </a:lnTo>
                    <a:lnTo>
                      <a:pt x="2894" y="1192"/>
                    </a:lnTo>
                    <a:lnTo>
                      <a:pt x="2864" y="1162"/>
                    </a:lnTo>
                    <a:lnTo>
                      <a:pt x="2854" y="1049"/>
                    </a:lnTo>
                    <a:lnTo>
                      <a:pt x="2854" y="834"/>
                    </a:lnTo>
                    <a:lnTo>
                      <a:pt x="2866" y="745"/>
                    </a:lnTo>
                    <a:lnTo>
                      <a:pt x="2850" y="720"/>
                    </a:lnTo>
                    <a:lnTo>
                      <a:pt x="2855" y="692"/>
                    </a:lnTo>
                    <a:lnTo>
                      <a:pt x="2875" y="617"/>
                    </a:lnTo>
                    <a:lnTo>
                      <a:pt x="2943" y="490"/>
                    </a:lnTo>
                    <a:lnTo>
                      <a:pt x="3022" y="402"/>
                    </a:lnTo>
                    <a:lnTo>
                      <a:pt x="3085" y="349"/>
                    </a:lnTo>
                    <a:lnTo>
                      <a:pt x="3155" y="316"/>
                    </a:lnTo>
                    <a:lnTo>
                      <a:pt x="3250" y="327"/>
                    </a:lnTo>
                    <a:lnTo>
                      <a:pt x="3360" y="209"/>
                    </a:lnTo>
                    <a:lnTo>
                      <a:pt x="3418" y="184"/>
                    </a:lnTo>
                    <a:lnTo>
                      <a:pt x="3430" y="163"/>
                    </a:lnTo>
                    <a:lnTo>
                      <a:pt x="3481" y="138"/>
                    </a:lnTo>
                    <a:lnTo>
                      <a:pt x="3536" y="78"/>
                    </a:lnTo>
                    <a:lnTo>
                      <a:pt x="3580" y="48"/>
                    </a:lnTo>
                    <a:lnTo>
                      <a:pt x="3664" y="7"/>
                    </a:lnTo>
                    <a:lnTo>
                      <a:pt x="3736" y="0"/>
                    </a:lnTo>
                    <a:lnTo>
                      <a:pt x="3765" y="11"/>
                    </a:lnTo>
                    <a:lnTo>
                      <a:pt x="3773" y="30"/>
                    </a:lnTo>
                    <a:lnTo>
                      <a:pt x="3767" y="37"/>
                    </a:lnTo>
                    <a:lnTo>
                      <a:pt x="3761" y="38"/>
                    </a:lnTo>
                    <a:lnTo>
                      <a:pt x="3754" y="52"/>
                    </a:lnTo>
                    <a:lnTo>
                      <a:pt x="3748" y="52"/>
                    </a:lnTo>
                    <a:lnTo>
                      <a:pt x="3764" y="77"/>
                    </a:lnTo>
                    <a:lnTo>
                      <a:pt x="3779" y="90"/>
                    </a:lnTo>
                    <a:lnTo>
                      <a:pt x="3792" y="95"/>
                    </a:lnTo>
                    <a:lnTo>
                      <a:pt x="3847" y="110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1" name="Freeform 586">
                <a:extLst>
                  <a:ext uri="{FF2B5EF4-FFF2-40B4-BE49-F238E27FC236}">
                    <a16:creationId xmlns:a16="http://schemas.microsoft.com/office/drawing/2014/main" id="{08B5DC7D-3F86-DB53-2BD6-FB56C7767B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8" y="3306"/>
                <a:ext cx="16" cy="20"/>
              </a:xfrm>
              <a:custGeom>
                <a:avLst/>
                <a:gdLst>
                  <a:gd name="T0" fmla="*/ 41 w 47"/>
                  <a:gd name="T1" fmla="*/ 59 h 59"/>
                  <a:gd name="T2" fmla="*/ 21 w 47"/>
                  <a:gd name="T3" fmla="*/ 53 h 59"/>
                  <a:gd name="T4" fmla="*/ 7 w 47"/>
                  <a:gd name="T5" fmla="*/ 48 h 59"/>
                  <a:gd name="T6" fmla="*/ 0 w 47"/>
                  <a:gd name="T7" fmla="*/ 42 h 59"/>
                  <a:gd name="T8" fmla="*/ 4 w 47"/>
                  <a:gd name="T9" fmla="*/ 22 h 59"/>
                  <a:gd name="T10" fmla="*/ 16 w 47"/>
                  <a:gd name="T11" fmla="*/ 13 h 59"/>
                  <a:gd name="T12" fmla="*/ 22 w 47"/>
                  <a:gd name="T13" fmla="*/ 0 h 59"/>
                  <a:gd name="T14" fmla="*/ 36 w 47"/>
                  <a:gd name="T15" fmla="*/ 11 h 59"/>
                  <a:gd name="T16" fmla="*/ 25 w 47"/>
                  <a:gd name="T17" fmla="*/ 26 h 59"/>
                  <a:gd name="T18" fmla="*/ 32 w 47"/>
                  <a:gd name="T19" fmla="*/ 39 h 59"/>
                  <a:gd name="T20" fmla="*/ 47 w 47"/>
                  <a:gd name="T21" fmla="*/ 51 h 59"/>
                  <a:gd name="T22" fmla="*/ 41 w 47"/>
                  <a:gd name="T23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7" h="59">
                    <a:moveTo>
                      <a:pt x="41" y="59"/>
                    </a:moveTo>
                    <a:lnTo>
                      <a:pt x="21" y="53"/>
                    </a:lnTo>
                    <a:lnTo>
                      <a:pt x="7" y="48"/>
                    </a:lnTo>
                    <a:lnTo>
                      <a:pt x="0" y="42"/>
                    </a:lnTo>
                    <a:lnTo>
                      <a:pt x="4" y="22"/>
                    </a:lnTo>
                    <a:lnTo>
                      <a:pt x="16" y="13"/>
                    </a:lnTo>
                    <a:lnTo>
                      <a:pt x="22" y="0"/>
                    </a:lnTo>
                    <a:lnTo>
                      <a:pt x="36" y="11"/>
                    </a:lnTo>
                    <a:lnTo>
                      <a:pt x="25" y="26"/>
                    </a:lnTo>
                    <a:lnTo>
                      <a:pt x="32" y="39"/>
                    </a:lnTo>
                    <a:lnTo>
                      <a:pt x="47" y="51"/>
                    </a:lnTo>
                    <a:lnTo>
                      <a:pt x="41" y="59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2" name="Freeform 587">
                <a:extLst>
                  <a:ext uri="{FF2B5EF4-FFF2-40B4-BE49-F238E27FC236}">
                    <a16:creationId xmlns:a16="http://schemas.microsoft.com/office/drawing/2014/main" id="{E1252DD5-B578-BD62-3DEB-3FA4D00D12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52" y="2953"/>
                <a:ext cx="20" cy="50"/>
              </a:xfrm>
              <a:custGeom>
                <a:avLst/>
                <a:gdLst>
                  <a:gd name="T0" fmla="*/ 52 w 60"/>
                  <a:gd name="T1" fmla="*/ 12 h 149"/>
                  <a:gd name="T2" fmla="*/ 60 w 60"/>
                  <a:gd name="T3" fmla="*/ 31 h 149"/>
                  <a:gd name="T4" fmla="*/ 57 w 60"/>
                  <a:gd name="T5" fmla="*/ 71 h 149"/>
                  <a:gd name="T6" fmla="*/ 31 w 60"/>
                  <a:gd name="T7" fmla="*/ 75 h 149"/>
                  <a:gd name="T8" fmla="*/ 38 w 60"/>
                  <a:gd name="T9" fmla="*/ 87 h 149"/>
                  <a:gd name="T10" fmla="*/ 42 w 60"/>
                  <a:gd name="T11" fmla="*/ 134 h 149"/>
                  <a:gd name="T12" fmla="*/ 37 w 60"/>
                  <a:gd name="T13" fmla="*/ 141 h 149"/>
                  <a:gd name="T14" fmla="*/ 23 w 60"/>
                  <a:gd name="T15" fmla="*/ 142 h 149"/>
                  <a:gd name="T16" fmla="*/ 25 w 60"/>
                  <a:gd name="T17" fmla="*/ 148 h 149"/>
                  <a:gd name="T18" fmla="*/ 11 w 60"/>
                  <a:gd name="T19" fmla="*/ 149 h 149"/>
                  <a:gd name="T20" fmla="*/ 2 w 60"/>
                  <a:gd name="T21" fmla="*/ 130 h 149"/>
                  <a:gd name="T22" fmla="*/ 0 w 60"/>
                  <a:gd name="T23" fmla="*/ 104 h 149"/>
                  <a:gd name="T24" fmla="*/ 23 w 60"/>
                  <a:gd name="T25" fmla="*/ 68 h 149"/>
                  <a:gd name="T26" fmla="*/ 21 w 60"/>
                  <a:gd name="T27" fmla="*/ 48 h 149"/>
                  <a:gd name="T28" fmla="*/ 41 w 60"/>
                  <a:gd name="T29" fmla="*/ 46 h 149"/>
                  <a:gd name="T30" fmla="*/ 39 w 60"/>
                  <a:gd name="T31" fmla="*/ 26 h 149"/>
                  <a:gd name="T32" fmla="*/ 26 w 60"/>
                  <a:gd name="T33" fmla="*/ 14 h 149"/>
                  <a:gd name="T34" fmla="*/ 37 w 60"/>
                  <a:gd name="T35" fmla="*/ 0 h 149"/>
                  <a:gd name="T36" fmla="*/ 52 w 60"/>
                  <a:gd name="T37" fmla="*/ 12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0" h="149">
                    <a:moveTo>
                      <a:pt x="52" y="12"/>
                    </a:moveTo>
                    <a:lnTo>
                      <a:pt x="60" y="31"/>
                    </a:lnTo>
                    <a:lnTo>
                      <a:pt x="57" y="71"/>
                    </a:lnTo>
                    <a:lnTo>
                      <a:pt x="31" y="75"/>
                    </a:lnTo>
                    <a:lnTo>
                      <a:pt x="38" y="87"/>
                    </a:lnTo>
                    <a:lnTo>
                      <a:pt x="42" y="134"/>
                    </a:lnTo>
                    <a:lnTo>
                      <a:pt x="37" y="141"/>
                    </a:lnTo>
                    <a:lnTo>
                      <a:pt x="23" y="142"/>
                    </a:lnTo>
                    <a:lnTo>
                      <a:pt x="25" y="148"/>
                    </a:lnTo>
                    <a:lnTo>
                      <a:pt x="11" y="149"/>
                    </a:lnTo>
                    <a:lnTo>
                      <a:pt x="2" y="130"/>
                    </a:lnTo>
                    <a:lnTo>
                      <a:pt x="0" y="104"/>
                    </a:lnTo>
                    <a:lnTo>
                      <a:pt x="23" y="68"/>
                    </a:lnTo>
                    <a:lnTo>
                      <a:pt x="21" y="48"/>
                    </a:lnTo>
                    <a:lnTo>
                      <a:pt x="41" y="46"/>
                    </a:lnTo>
                    <a:lnTo>
                      <a:pt x="39" y="26"/>
                    </a:lnTo>
                    <a:lnTo>
                      <a:pt x="26" y="14"/>
                    </a:lnTo>
                    <a:lnTo>
                      <a:pt x="37" y="0"/>
                    </a:lnTo>
                    <a:lnTo>
                      <a:pt x="52" y="12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3" name="Freeform 588">
                <a:extLst>
                  <a:ext uri="{FF2B5EF4-FFF2-40B4-BE49-F238E27FC236}">
                    <a16:creationId xmlns:a16="http://schemas.microsoft.com/office/drawing/2014/main" id="{426244A5-0D12-214A-D326-4A823E66A3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22" y="3036"/>
                <a:ext cx="294" cy="631"/>
              </a:xfrm>
              <a:custGeom>
                <a:avLst/>
                <a:gdLst>
                  <a:gd name="T0" fmla="*/ 632 w 881"/>
                  <a:gd name="T1" fmla="*/ 8 h 1893"/>
                  <a:gd name="T2" fmla="*/ 620 w 881"/>
                  <a:gd name="T3" fmla="*/ 22 h 1893"/>
                  <a:gd name="T4" fmla="*/ 610 w 881"/>
                  <a:gd name="T5" fmla="*/ 130 h 1893"/>
                  <a:gd name="T6" fmla="*/ 603 w 881"/>
                  <a:gd name="T7" fmla="*/ 205 h 1893"/>
                  <a:gd name="T8" fmla="*/ 640 w 881"/>
                  <a:gd name="T9" fmla="*/ 309 h 1893"/>
                  <a:gd name="T10" fmla="*/ 600 w 881"/>
                  <a:gd name="T11" fmla="*/ 387 h 1893"/>
                  <a:gd name="T12" fmla="*/ 535 w 881"/>
                  <a:gd name="T13" fmla="*/ 332 h 1893"/>
                  <a:gd name="T14" fmla="*/ 405 w 881"/>
                  <a:gd name="T15" fmla="*/ 384 h 1893"/>
                  <a:gd name="T16" fmla="*/ 371 w 881"/>
                  <a:gd name="T17" fmla="*/ 448 h 1893"/>
                  <a:gd name="T18" fmla="*/ 259 w 881"/>
                  <a:gd name="T19" fmla="*/ 472 h 1893"/>
                  <a:gd name="T20" fmla="*/ 201 w 881"/>
                  <a:gd name="T21" fmla="*/ 504 h 1893"/>
                  <a:gd name="T22" fmla="*/ 198 w 881"/>
                  <a:gd name="T23" fmla="*/ 545 h 1893"/>
                  <a:gd name="T24" fmla="*/ 167 w 881"/>
                  <a:gd name="T25" fmla="*/ 561 h 1893"/>
                  <a:gd name="T26" fmla="*/ 132 w 881"/>
                  <a:gd name="T27" fmla="*/ 551 h 1893"/>
                  <a:gd name="T28" fmla="*/ 118 w 881"/>
                  <a:gd name="T29" fmla="*/ 545 h 1893"/>
                  <a:gd name="T30" fmla="*/ 123 w 881"/>
                  <a:gd name="T31" fmla="*/ 599 h 1893"/>
                  <a:gd name="T32" fmla="*/ 75 w 881"/>
                  <a:gd name="T33" fmla="*/ 657 h 1893"/>
                  <a:gd name="T34" fmla="*/ 79 w 881"/>
                  <a:gd name="T35" fmla="*/ 697 h 1893"/>
                  <a:gd name="T36" fmla="*/ 62 w 881"/>
                  <a:gd name="T37" fmla="*/ 731 h 1893"/>
                  <a:gd name="T38" fmla="*/ 45 w 881"/>
                  <a:gd name="T39" fmla="*/ 767 h 1893"/>
                  <a:gd name="T40" fmla="*/ 0 w 881"/>
                  <a:gd name="T41" fmla="*/ 792 h 1893"/>
                  <a:gd name="T42" fmla="*/ 56 w 881"/>
                  <a:gd name="T43" fmla="*/ 813 h 1893"/>
                  <a:gd name="T44" fmla="*/ 94 w 881"/>
                  <a:gd name="T45" fmla="*/ 863 h 1893"/>
                  <a:gd name="T46" fmla="*/ 112 w 881"/>
                  <a:gd name="T47" fmla="*/ 909 h 1893"/>
                  <a:gd name="T48" fmla="*/ 31 w 881"/>
                  <a:gd name="T49" fmla="*/ 970 h 1893"/>
                  <a:gd name="T50" fmla="*/ 115 w 881"/>
                  <a:gd name="T51" fmla="*/ 1083 h 1893"/>
                  <a:gd name="T52" fmla="*/ 188 w 881"/>
                  <a:gd name="T53" fmla="*/ 1143 h 1893"/>
                  <a:gd name="T54" fmla="*/ 131 w 881"/>
                  <a:gd name="T55" fmla="*/ 1188 h 1893"/>
                  <a:gd name="T56" fmla="*/ 83 w 881"/>
                  <a:gd name="T57" fmla="*/ 1253 h 1893"/>
                  <a:gd name="T58" fmla="*/ 169 w 881"/>
                  <a:gd name="T59" fmla="*/ 1306 h 1893"/>
                  <a:gd name="T60" fmla="*/ 234 w 881"/>
                  <a:gd name="T61" fmla="*/ 1286 h 1893"/>
                  <a:gd name="T62" fmla="*/ 232 w 881"/>
                  <a:gd name="T63" fmla="*/ 1407 h 1893"/>
                  <a:gd name="T64" fmla="*/ 197 w 881"/>
                  <a:gd name="T65" fmla="*/ 1464 h 1893"/>
                  <a:gd name="T66" fmla="*/ 195 w 881"/>
                  <a:gd name="T67" fmla="*/ 1518 h 1893"/>
                  <a:gd name="T68" fmla="*/ 257 w 881"/>
                  <a:gd name="T69" fmla="*/ 1532 h 1893"/>
                  <a:gd name="T70" fmla="*/ 360 w 881"/>
                  <a:gd name="T71" fmla="*/ 1550 h 1893"/>
                  <a:gd name="T72" fmla="*/ 278 w 881"/>
                  <a:gd name="T73" fmla="*/ 1625 h 1893"/>
                  <a:gd name="T74" fmla="*/ 280 w 881"/>
                  <a:gd name="T75" fmla="*/ 1699 h 1893"/>
                  <a:gd name="T76" fmla="*/ 330 w 881"/>
                  <a:gd name="T77" fmla="*/ 1741 h 1893"/>
                  <a:gd name="T78" fmla="*/ 400 w 881"/>
                  <a:gd name="T79" fmla="*/ 1767 h 1893"/>
                  <a:gd name="T80" fmla="*/ 559 w 881"/>
                  <a:gd name="T81" fmla="*/ 1820 h 1893"/>
                  <a:gd name="T82" fmla="*/ 647 w 881"/>
                  <a:gd name="T83" fmla="*/ 1893 h 1893"/>
                  <a:gd name="T84" fmla="*/ 689 w 881"/>
                  <a:gd name="T85" fmla="*/ 1848 h 1893"/>
                  <a:gd name="T86" fmla="*/ 666 w 881"/>
                  <a:gd name="T87" fmla="*/ 1817 h 1893"/>
                  <a:gd name="T88" fmla="*/ 710 w 881"/>
                  <a:gd name="T89" fmla="*/ 1705 h 1893"/>
                  <a:gd name="T90" fmla="*/ 735 w 881"/>
                  <a:gd name="T91" fmla="*/ 1623 h 1893"/>
                  <a:gd name="T92" fmla="*/ 708 w 881"/>
                  <a:gd name="T93" fmla="*/ 1618 h 1893"/>
                  <a:gd name="T94" fmla="*/ 752 w 881"/>
                  <a:gd name="T95" fmla="*/ 1587 h 1893"/>
                  <a:gd name="T96" fmla="*/ 773 w 881"/>
                  <a:gd name="T97" fmla="*/ 1524 h 1893"/>
                  <a:gd name="T98" fmla="*/ 781 w 881"/>
                  <a:gd name="T99" fmla="*/ 1390 h 1893"/>
                  <a:gd name="T100" fmla="*/ 774 w 881"/>
                  <a:gd name="T101" fmla="*/ 1317 h 1893"/>
                  <a:gd name="T102" fmla="*/ 781 w 881"/>
                  <a:gd name="T103" fmla="*/ 1242 h 1893"/>
                  <a:gd name="T104" fmla="*/ 881 w 881"/>
                  <a:gd name="T105" fmla="*/ 1025 h 1893"/>
                  <a:gd name="T106" fmla="*/ 840 w 881"/>
                  <a:gd name="T107" fmla="*/ 726 h 1893"/>
                  <a:gd name="T108" fmla="*/ 821 w 881"/>
                  <a:gd name="T109" fmla="*/ 521 h 1893"/>
                  <a:gd name="T110" fmla="*/ 796 w 881"/>
                  <a:gd name="T111" fmla="*/ 469 h 1893"/>
                  <a:gd name="T112" fmla="*/ 745 w 881"/>
                  <a:gd name="T113" fmla="*/ 279 h 1893"/>
                  <a:gd name="T114" fmla="*/ 727 w 881"/>
                  <a:gd name="T115" fmla="*/ 86 h 1893"/>
                  <a:gd name="T116" fmla="*/ 714 w 881"/>
                  <a:gd name="T117" fmla="*/ 21 h 1893"/>
                  <a:gd name="T118" fmla="*/ 652 w 881"/>
                  <a:gd name="T119" fmla="*/ 0 h 18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881" h="1893">
                    <a:moveTo>
                      <a:pt x="652" y="0"/>
                    </a:moveTo>
                    <a:lnTo>
                      <a:pt x="632" y="8"/>
                    </a:lnTo>
                    <a:lnTo>
                      <a:pt x="626" y="8"/>
                    </a:lnTo>
                    <a:lnTo>
                      <a:pt x="620" y="22"/>
                    </a:lnTo>
                    <a:lnTo>
                      <a:pt x="634" y="102"/>
                    </a:lnTo>
                    <a:lnTo>
                      <a:pt x="610" y="130"/>
                    </a:lnTo>
                    <a:lnTo>
                      <a:pt x="620" y="169"/>
                    </a:lnTo>
                    <a:lnTo>
                      <a:pt x="603" y="205"/>
                    </a:lnTo>
                    <a:lnTo>
                      <a:pt x="635" y="249"/>
                    </a:lnTo>
                    <a:lnTo>
                      <a:pt x="640" y="309"/>
                    </a:lnTo>
                    <a:lnTo>
                      <a:pt x="619" y="371"/>
                    </a:lnTo>
                    <a:lnTo>
                      <a:pt x="600" y="387"/>
                    </a:lnTo>
                    <a:lnTo>
                      <a:pt x="570" y="342"/>
                    </a:lnTo>
                    <a:lnTo>
                      <a:pt x="535" y="332"/>
                    </a:lnTo>
                    <a:lnTo>
                      <a:pt x="455" y="339"/>
                    </a:lnTo>
                    <a:lnTo>
                      <a:pt x="405" y="384"/>
                    </a:lnTo>
                    <a:lnTo>
                      <a:pt x="403" y="425"/>
                    </a:lnTo>
                    <a:lnTo>
                      <a:pt x="371" y="448"/>
                    </a:lnTo>
                    <a:lnTo>
                      <a:pt x="291" y="455"/>
                    </a:lnTo>
                    <a:lnTo>
                      <a:pt x="259" y="472"/>
                    </a:lnTo>
                    <a:lnTo>
                      <a:pt x="248" y="493"/>
                    </a:lnTo>
                    <a:lnTo>
                      <a:pt x="201" y="504"/>
                    </a:lnTo>
                    <a:lnTo>
                      <a:pt x="203" y="517"/>
                    </a:lnTo>
                    <a:lnTo>
                      <a:pt x="198" y="545"/>
                    </a:lnTo>
                    <a:lnTo>
                      <a:pt x="180" y="560"/>
                    </a:lnTo>
                    <a:lnTo>
                      <a:pt x="167" y="561"/>
                    </a:lnTo>
                    <a:lnTo>
                      <a:pt x="159" y="548"/>
                    </a:lnTo>
                    <a:lnTo>
                      <a:pt x="132" y="551"/>
                    </a:lnTo>
                    <a:lnTo>
                      <a:pt x="124" y="538"/>
                    </a:lnTo>
                    <a:lnTo>
                      <a:pt x="118" y="545"/>
                    </a:lnTo>
                    <a:lnTo>
                      <a:pt x="127" y="565"/>
                    </a:lnTo>
                    <a:lnTo>
                      <a:pt x="123" y="599"/>
                    </a:lnTo>
                    <a:lnTo>
                      <a:pt x="84" y="615"/>
                    </a:lnTo>
                    <a:lnTo>
                      <a:pt x="75" y="657"/>
                    </a:lnTo>
                    <a:lnTo>
                      <a:pt x="96" y="668"/>
                    </a:lnTo>
                    <a:lnTo>
                      <a:pt x="79" y="697"/>
                    </a:lnTo>
                    <a:lnTo>
                      <a:pt x="81" y="723"/>
                    </a:lnTo>
                    <a:lnTo>
                      <a:pt x="62" y="731"/>
                    </a:lnTo>
                    <a:lnTo>
                      <a:pt x="49" y="732"/>
                    </a:lnTo>
                    <a:lnTo>
                      <a:pt x="45" y="767"/>
                    </a:lnTo>
                    <a:lnTo>
                      <a:pt x="19" y="776"/>
                    </a:lnTo>
                    <a:lnTo>
                      <a:pt x="0" y="792"/>
                    </a:lnTo>
                    <a:lnTo>
                      <a:pt x="3" y="818"/>
                    </a:lnTo>
                    <a:lnTo>
                      <a:pt x="56" y="813"/>
                    </a:lnTo>
                    <a:lnTo>
                      <a:pt x="59" y="846"/>
                    </a:lnTo>
                    <a:lnTo>
                      <a:pt x="94" y="863"/>
                    </a:lnTo>
                    <a:lnTo>
                      <a:pt x="117" y="894"/>
                    </a:lnTo>
                    <a:lnTo>
                      <a:pt x="112" y="909"/>
                    </a:lnTo>
                    <a:lnTo>
                      <a:pt x="21" y="943"/>
                    </a:lnTo>
                    <a:lnTo>
                      <a:pt x="31" y="970"/>
                    </a:lnTo>
                    <a:lnTo>
                      <a:pt x="44" y="1049"/>
                    </a:lnTo>
                    <a:lnTo>
                      <a:pt x="115" y="1083"/>
                    </a:lnTo>
                    <a:lnTo>
                      <a:pt x="148" y="1079"/>
                    </a:lnTo>
                    <a:lnTo>
                      <a:pt x="188" y="1143"/>
                    </a:lnTo>
                    <a:lnTo>
                      <a:pt x="169" y="1165"/>
                    </a:lnTo>
                    <a:lnTo>
                      <a:pt x="131" y="1188"/>
                    </a:lnTo>
                    <a:lnTo>
                      <a:pt x="121" y="1229"/>
                    </a:lnTo>
                    <a:lnTo>
                      <a:pt x="83" y="1253"/>
                    </a:lnTo>
                    <a:lnTo>
                      <a:pt x="96" y="1313"/>
                    </a:lnTo>
                    <a:lnTo>
                      <a:pt x="169" y="1306"/>
                    </a:lnTo>
                    <a:lnTo>
                      <a:pt x="207" y="1282"/>
                    </a:lnTo>
                    <a:lnTo>
                      <a:pt x="234" y="1286"/>
                    </a:lnTo>
                    <a:lnTo>
                      <a:pt x="250" y="1311"/>
                    </a:lnTo>
                    <a:lnTo>
                      <a:pt x="232" y="1407"/>
                    </a:lnTo>
                    <a:lnTo>
                      <a:pt x="200" y="1431"/>
                    </a:lnTo>
                    <a:lnTo>
                      <a:pt x="197" y="1464"/>
                    </a:lnTo>
                    <a:lnTo>
                      <a:pt x="167" y="1500"/>
                    </a:lnTo>
                    <a:lnTo>
                      <a:pt x="195" y="1518"/>
                    </a:lnTo>
                    <a:lnTo>
                      <a:pt x="241" y="1500"/>
                    </a:lnTo>
                    <a:lnTo>
                      <a:pt x="257" y="1532"/>
                    </a:lnTo>
                    <a:lnTo>
                      <a:pt x="290" y="1530"/>
                    </a:lnTo>
                    <a:lnTo>
                      <a:pt x="360" y="1550"/>
                    </a:lnTo>
                    <a:lnTo>
                      <a:pt x="330" y="1593"/>
                    </a:lnTo>
                    <a:lnTo>
                      <a:pt x="278" y="1625"/>
                    </a:lnTo>
                    <a:lnTo>
                      <a:pt x="268" y="1652"/>
                    </a:lnTo>
                    <a:lnTo>
                      <a:pt x="280" y="1699"/>
                    </a:lnTo>
                    <a:lnTo>
                      <a:pt x="321" y="1714"/>
                    </a:lnTo>
                    <a:lnTo>
                      <a:pt x="330" y="1741"/>
                    </a:lnTo>
                    <a:lnTo>
                      <a:pt x="358" y="1745"/>
                    </a:lnTo>
                    <a:lnTo>
                      <a:pt x="400" y="1767"/>
                    </a:lnTo>
                    <a:lnTo>
                      <a:pt x="522" y="1789"/>
                    </a:lnTo>
                    <a:lnTo>
                      <a:pt x="559" y="1820"/>
                    </a:lnTo>
                    <a:lnTo>
                      <a:pt x="563" y="1866"/>
                    </a:lnTo>
                    <a:lnTo>
                      <a:pt x="647" y="1893"/>
                    </a:lnTo>
                    <a:lnTo>
                      <a:pt x="659" y="1884"/>
                    </a:lnTo>
                    <a:lnTo>
                      <a:pt x="689" y="1848"/>
                    </a:lnTo>
                    <a:lnTo>
                      <a:pt x="668" y="1830"/>
                    </a:lnTo>
                    <a:lnTo>
                      <a:pt x="666" y="1817"/>
                    </a:lnTo>
                    <a:lnTo>
                      <a:pt x="708" y="1759"/>
                    </a:lnTo>
                    <a:lnTo>
                      <a:pt x="710" y="1705"/>
                    </a:lnTo>
                    <a:lnTo>
                      <a:pt x="763" y="1633"/>
                    </a:lnTo>
                    <a:lnTo>
                      <a:pt x="735" y="1623"/>
                    </a:lnTo>
                    <a:lnTo>
                      <a:pt x="709" y="1631"/>
                    </a:lnTo>
                    <a:lnTo>
                      <a:pt x="708" y="1618"/>
                    </a:lnTo>
                    <a:lnTo>
                      <a:pt x="719" y="1597"/>
                    </a:lnTo>
                    <a:lnTo>
                      <a:pt x="752" y="1587"/>
                    </a:lnTo>
                    <a:lnTo>
                      <a:pt x="775" y="1551"/>
                    </a:lnTo>
                    <a:lnTo>
                      <a:pt x="773" y="1524"/>
                    </a:lnTo>
                    <a:lnTo>
                      <a:pt x="789" y="1483"/>
                    </a:lnTo>
                    <a:lnTo>
                      <a:pt x="781" y="1390"/>
                    </a:lnTo>
                    <a:lnTo>
                      <a:pt x="783" y="1336"/>
                    </a:lnTo>
                    <a:lnTo>
                      <a:pt x="774" y="1317"/>
                    </a:lnTo>
                    <a:lnTo>
                      <a:pt x="771" y="1290"/>
                    </a:lnTo>
                    <a:lnTo>
                      <a:pt x="781" y="1242"/>
                    </a:lnTo>
                    <a:lnTo>
                      <a:pt x="776" y="1202"/>
                    </a:lnTo>
                    <a:lnTo>
                      <a:pt x="881" y="1025"/>
                    </a:lnTo>
                    <a:lnTo>
                      <a:pt x="869" y="818"/>
                    </a:lnTo>
                    <a:lnTo>
                      <a:pt x="840" y="726"/>
                    </a:lnTo>
                    <a:lnTo>
                      <a:pt x="840" y="646"/>
                    </a:lnTo>
                    <a:lnTo>
                      <a:pt x="821" y="521"/>
                    </a:lnTo>
                    <a:lnTo>
                      <a:pt x="804" y="481"/>
                    </a:lnTo>
                    <a:lnTo>
                      <a:pt x="796" y="469"/>
                    </a:lnTo>
                    <a:lnTo>
                      <a:pt x="734" y="388"/>
                    </a:lnTo>
                    <a:lnTo>
                      <a:pt x="745" y="279"/>
                    </a:lnTo>
                    <a:lnTo>
                      <a:pt x="759" y="224"/>
                    </a:lnTo>
                    <a:lnTo>
                      <a:pt x="727" y="86"/>
                    </a:lnTo>
                    <a:lnTo>
                      <a:pt x="710" y="47"/>
                    </a:lnTo>
                    <a:lnTo>
                      <a:pt x="714" y="21"/>
                    </a:lnTo>
                    <a:lnTo>
                      <a:pt x="692" y="2"/>
                    </a:lnTo>
                    <a:lnTo>
                      <a:pt x="652" y="0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4" name="Freeform 589">
                <a:extLst>
                  <a:ext uri="{FF2B5EF4-FFF2-40B4-BE49-F238E27FC236}">
                    <a16:creationId xmlns:a16="http://schemas.microsoft.com/office/drawing/2014/main" id="{44B078F1-82A6-DF78-C0B9-73652392B5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94" y="3492"/>
                <a:ext cx="5" cy="7"/>
              </a:xfrm>
              <a:custGeom>
                <a:avLst/>
                <a:gdLst>
                  <a:gd name="T0" fmla="*/ 7 w 15"/>
                  <a:gd name="T1" fmla="*/ 0 h 20"/>
                  <a:gd name="T2" fmla="*/ 0 w 15"/>
                  <a:gd name="T3" fmla="*/ 7 h 20"/>
                  <a:gd name="T4" fmla="*/ 2 w 15"/>
                  <a:gd name="T5" fmla="*/ 20 h 20"/>
                  <a:gd name="T6" fmla="*/ 15 w 15"/>
                  <a:gd name="T7" fmla="*/ 13 h 20"/>
                  <a:gd name="T8" fmla="*/ 14 w 15"/>
                  <a:gd name="T9" fmla="*/ 6 h 20"/>
                  <a:gd name="T10" fmla="*/ 7 w 15"/>
                  <a:gd name="T11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20">
                    <a:moveTo>
                      <a:pt x="7" y="0"/>
                    </a:moveTo>
                    <a:lnTo>
                      <a:pt x="0" y="7"/>
                    </a:lnTo>
                    <a:lnTo>
                      <a:pt x="2" y="20"/>
                    </a:lnTo>
                    <a:lnTo>
                      <a:pt x="15" y="13"/>
                    </a:lnTo>
                    <a:lnTo>
                      <a:pt x="14" y="6"/>
                    </a:lnTo>
                    <a:lnTo>
                      <a:pt x="7" y="0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5" name="Freeform 590">
                <a:extLst>
                  <a:ext uri="{FF2B5EF4-FFF2-40B4-BE49-F238E27FC236}">
                    <a16:creationId xmlns:a16="http://schemas.microsoft.com/office/drawing/2014/main" id="{D74498DC-7235-66E6-8A0E-13B0D8D026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53" y="3661"/>
                <a:ext cx="7" cy="8"/>
              </a:xfrm>
              <a:custGeom>
                <a:avLst/>
                <a:gdLst>
                  <a:gd name="T0" fmla="*/ 0 w 20"/>
                  <a:gd name="T1" fmla="*/ 14 h 26"/>
                  <a:gd name="T2" fmla="*/ 14 w 20"/>
                  <a:gd name="T3" fmla="*/ 20 h 26"/>
                  <a:gd name="T4" fmla="*/ 15 w 20"/>
                  <a:gd name="T5" fmla="*/ 26 h 26"/>
                  <a:gd name="T6" fmla="*/ 20 w 20"/>
                  <a:gd name="T7" fmla="*/ 19 h 26"/>
                  <a:gd name="T8" fmla="*/ 5 w 20"/>
                  <a:gd name="T9" fmla="*/ 0 h 26"/>
                  <a:gd name="T10" fmla="*/ 0 w 20"/>
                  <a:gd name="T11" fmla="*/ 14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6">
                    <a:moveTo>
                      <a:pt x="0" y="14"/>
                    </a:moveTo>
                    <a:lnTo>
                      <a:pt x="14" y="20"/>
                    </a:lnTo>
                    <a:lnTo>
                      <a:pt x="15" y="26"/>
                    </a:lnTo>
                    <a:lnTo>
                      <a:pt x="20" y="19"/>
                    </a:lnTo>
                    <a:lnTo>
                      <a:pt x="5" y="0"/>
                    </a:lnTo>
                    <a:lnTo>
                      <a:pt x="0" y="14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6" name="Freeform 591">
                <a:extLst>
                  <a:ext uri="{FF2B5EF4-FFF2-40B4-BE49-F238E27FC236}">
                    <a16:creationId xmlns:a16="http://schemas.microsoft.com/office/drawing/2014/main" id="{652403D7-6671-3013-39F9-8907F8552B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5" y="2884"/>
                <a:ext cx="7" cy="4"/>
              </a:xfrm>
              <a:custGeom>
                <a:avLst/>
                <a:gdLst>
                  <a:gd name="T0" fmla="*/ 21 w 21"/>
                  <a:gd name="T1" fmla="*/ 4 h 13"/>
                  <a:gd name="T2" fmla="*/ 0 w 21"/>
                  <a:gd name="T3" fmla="*/ 0 h 13"/>
                  <a:gd name="T4" fmla="*/ 1 w 21"/>
                  <a:gd name="T5" fmla="*/ 13 h 13"/>
                  <a:gd name="T6" fmla="*/ 15 w 21"/>
                  <a:gd name="T7" fmla="*/ 11 h 13"/>
                  <a:gd name="T8" fmla="*/ 21 w 21"/>
                  <a:gd name="T9" fmla="*/ 4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3">
                    <a:moveTo>
                      <a:pt x="21" y="4"/>
                    </a:moveTo>
                    <a:lnTo>
                      <a:pt x="0" y="0"/>
                    </a:lnTo>
                    <a:lnTo>
                      <a:pt x="1" y="13"/>
                    </a:lnTo>
                    <a:lnTo>
                      <a:pt x="15" y="11"/>
                    </a:lnTo>
                    <a:lnTo>
                      <a:pt x="21" y="4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7" name="Freeform 592">
                <a:extLst>
                  <a:ext uri="{FF2B5EF4-FFF2-40B4-BE49-F238E27FC236}">
                    <a16:creationId xmlns:a16="http://schemas.microsoft.com/office/drawing/2014/main" id="{2BCB2454-FEA5-E402-C08D-AD9F173CFB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3" y="3066"/>
                <a:ext cx="16" cy="10"/>
              </a:xfrm>
              <a:custGeom>
                <a:avLst/>
                <a:gdLst>
                  <a:gd name="T0" fmla="*/ 48 w 48"/>
                  <a:gd name="T1" fmla="*/ 17 h 28"/>
                  <a:gd name="T2" fmla="*/ 33 w 48"/>
                  <a:gd name="T3" fmla="*/ 6 h 28"/>
                  <a:gd name="T4" fmla="*/ 20 w 48"/>
                  <a:gd name="T5" fmla="*/ 13 h 28"/>
                  <a:gd name="T6" fmla="*/ 13 w 48"/>
                  <a:gd name="T7" fmla="*/ 0 h 28"/>
                  <a:gd name="T8" fmla="*/ 0 w 48"/>
                  <a:gd name="T9" fmla="*/ 15 h 28"/>
                  <a:gd name="T10" fmla="*/ 9 w 48"/>
                  <a:gd name="T11" fmla="*/ 28 h 28"/>
                  <a:gd name="T12" fmla="*/ 28 w 48"/>
                  <a:gd name="T13" fmla="*/ 19 h 28"/>
                  <a:gd name="T14" fmla="*/ 41 w 48"/>
                  <a:gd name="T15" fmla="*/ 25 h 28"/>
                  <a:gd name="T16" fmla="*/ 48 w 48"/>
                  <a:gd name="T17" fmla="*/ 17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28">
                    <a:moveTo>
                      <a:pt x="48" y="17"/>
                    </a:moveTo>
                    <a:lnTo>
                      <a:pt x="33" y="6"/>
                    </a:lnTo>
                    <a:lnTo>
                      <a:pt x="20" y="13"/>
                    </a:lnTo>
                    <a:lnTo>
                      <a:pt x="13" y="0"/>
                    </a:lnTo>
                    <a:lnTo>
                      <a:pt x="0" y="15"/>
                    </a:lnTo>
                    <a:lnTo>
                      <a:pt x="9" y="28"/>
                    </a:lnTo>
                    <a:lnTo>
                      <a:pt x="28" y="19"/>
                    </a:lnTo>
                    <a:lnTo>
                      <a:pt x="41" y="25"/>
                    </a:lnTo>
                    <a:lnTo>
                      <a:pt x="48" y="17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8" name="Freeform 593">
                <a:extLst>
                  <a:ext uri="{FF2B5EF4-FFF2-40B4-BE49-F238E27FC236}">
                    <a16:creationId xmlns:a16="http://schemas.microsoft.com/office/drawing/2014/main" id="{37DEDEB3-D730-C8D1-D26B-E087C34C4B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8" y="3070"/>
                <a:ext cx="4" cy="5"/>
              </a:xfrm>
              <a:custGeom>
                <a:avLst/>
                <a:gdLst>
                  <a:gd name="T0" fmla="*/ 8 w 13"/>
                  <a:gd name="T1" fmla="*/ 14 h 14"/>
                  <a:gd name="T2" fmla="*/ 13 w 13"/>
                  <a:gd name="T3" fmla="*/ 6 h 14"/>
                  <a:gd name="T4" fmla="*/ 6 w 13"/>
                  <a:gd name="T5" fmla="*/ 0 h 14"/>
                  <a:gd name="T6" fmla="*/ 0 w 13"/>
                  <a:gd name="T7" fmla="*/ 1 h 14"/>
                  <a:gd name="T8" fmla="*/ 1 w 13"/>
                  <a:gd name="T9" fmla="*/ 14 h 14"/>
                  <a:gd name="T10" fmla="*/ 8 w 13"/>
                  <a:gd name="T11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14">
                    <a:moveTo>
                      <a:pt x="8" y="14"/>
                    </a:moveTo>
                    <a:lnTo>
                      <a:pt x="13" y="6"/>
                    </a:lnTo>
                    <a:lnTo>
                      <a:pt x="6" y="0"/>
                    </a:lnTo>
                    <a:lnTo>
                      <a:pt x="0" y="1"/>
                    </a:lnTo>
                    <a:lnTo>
                      <a:pt x="1" y="14"/>
                    </a:lnTo>
                    <a:lnTo>
                      <a:pt x="8" y="14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9" name="Freeform 594">
                <a:extLst>
                  <a:ext uri="{FF2B5EF4-FFF2-40B4-BE49-F238E27FC236}">
                    <a16:creationId xmlns:a16="http://schemas.microsoft.com/office/drawing/2014/main" id="{A342E85F-7E17-3A2E-5E7C-850BD32222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0" y="3087"/>
                <a:ext cx="24" cy="16"/>
              </a:xfrm>
              <a:custGeom>
                <a:avLst/>
                <a:gdLst>
                  <a:gd name="T0" fmla="*/ 40 w 74"/>
                  <a:gd name="T1" fmla="*/ 23 h 50"/>
                  <a:gd name="T2" fmla="*/ 34 w 74"/>
                  <a:gd name="T3" fmla="*/ 30 h 50"/>
                  <a:gd name="T4" fmla="*/ 13 w 74"/>
                  <a:gd name="T5" fmla="*/ 18 h 50"/>
                  <a:gd name="T6" fmla="*/ 0 w 74"/>
                  <a:gd name="T7" fmla="*/ 33 h 50"/>
                  <a:gd name="T8" fmla="*/ 29 w 74"/>
                  <a:gd name="T9" fmla="*/ 44 h 50"/>
                  <a:gd name="T10" fmla="*/ 36 w 74"/>
                  <a:gd name="T11" fmla="*/ 50 h 50"/>
                  <a:gd name="T12" fmla="*/ 41 w 74"/>
                  <a:gd name="T13" fmla="*/ 36 h 50"/>
                  <a:gd name="T14" fmla="*/ 74 w 74"/>
                  <a:gd name="T15" fmla="*/ 27 h 50"/>
                  <a:gd name="T16" fmla="*/ 72 w 74"/>
                  <a:gd name="T17" fmla="*/ 7 h 50"/>
                  <a:gd name="T18" fmla="*/ 65 w 74"/>
                  <a:gd name="T19" fmla="*/ 0 h 50"/>
                  <a:gd name="T20" fmla="*/ 53 w 74"/>
                  <a:gd name="T21" fmla="*/ 15 h 50"/>
                  <a:gd name="T22" fmla="*/ 39 w 74"/>
                  <a:gd name="T23" fmla="*/ 16 h 50"/>
                  <a:gd name="T24" fmla="*/ 40 w 74"/>
                  <a:gd name="T25" fmla="*/ 23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4" h="50">
                    <a:moveTo>
                      <a:pt x="40" y="23"/>
                    </a:moveTo>
                    <a:lnTo>
                      <a:pt x="34" y="30"/>
                    </a:lnTo>
                    <a:lnTo>
                      <a:pt x="13" y="18"/>
                    </a:lnTo>
                    <a:lnTo>
                      <a:pt x="0" y="33"/>
                    </a:lnTo>
                    <a:lnTo>
                      <a:pt x="29" y="44"/>
                    </a:lnTo>
                    <a:lnTo>
                      <a:pt x="36" y="50"/>
                    </a:lnTo>
                    <a:lnTo>
                      <a:pt x="41" y="36"/>
                    </a:lnTo>
                    <a:lnTo>
                      <a:pt x="74" y="27"/>
                    </a:lnTo>
                    <a:lnTo>
                      <a:pt x="72" y="7"/>
                    </a:lnTo>
                    <a:lnTo>
                      <a:pt x="65" y="0"/>
                    </a:lnTo>
                    <a:lnTo>
                      <a:pt x="53" y="15"/>
                    </a:lnTo>
                    <a:lnTo>
                      <a:pt x="39" y="16"/>
                    </a:lnTo>
                    <a:lnTo>
                      <a:pt x="40" y="23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0" name="Freeform 595">
                <a:extLst>
                  <a:ext uri="{FF2B5EF4-FFF2-40B4-BE49-F238E27FC236}">
                    <a16:creationId xmlns:a16="http://schemas.microsoft.com/office/drawing/2014/main" id="{A7888FE4-2A54-9600-D55A-58BA5318A5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5" y="3073"/>
                <a:ext cx="21" cy="20"/>
              </a:xfrm>
              <a:custGeom>
                <a:avLst/>
                <a:gdLst>
                  <a:gd name="T0" fmla="*/ 0 w 62"/>
                  <a:gd name="T1" fmla="*/ 53 h 59"/>
                  <a:gd name="T2" fmla="*/ 7 w 62"/>
                  <a:gd name="T3" fmla="*/ 59 h 59"/>
                  <a:gd name="T4" fmla="*/ 13 w 62"/>
                  <a:gd name="T5" fmla="*/ 46 h 59"/>
                  <a:gd name="T6" fmla="*/ 33 w 62"/>
                  <a:gd name="T7" fmla="*/ 44 h 59"/>
                  <a:gd name="T8" fmla="*/ 32 w 62"/>
                  <a:gd name="T9" fmla="*/ 30 h 59"/>
                  <a:gd name="T10" fmla="*/ 43 w 62"/>
                  <a:gd name="T11" fmla="*/ 16 h 59"/>
                  <a:gd name="T12" fmla="*/ 62 w 62"/>
                  <a:gd name="T13" fmla="*/ 7 h 59"/>
                  <a:gd name="T14" fmla="*/ 62 w 62"/>
                  <a:gd name="T15" fmla="*/ 0 h 59"/>
                  <a:gd name="T16" fmla="*/ 29 w 62"/>
                  <a:gd name="T17" fmla="*/ 10 h 59"/>
                  <a:gd name="T18" fmla="*/ 18 w 62"/>
                  <a:gd name="T19" fmla="*/ 31 h 59"/>
                  <a:gd name="T20" fmla="*/ 4 w 62"/>
                  <a:gd name="T21" fmla="*/ 33 h 59"/>
                  <a:gd name="T22" fmla="*/ 0 w 62"/>
                  <a:gd name="T23" fmla="*/ 53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2" h="59">
                    <a:moveTo>
                      <a:pt x="0" y="53"/>
                    </a:moveTo>
                    <a:lnTo>
                      <a:pt x="7" y="59"/>
                    </a:lnTo>
                    <a:lnTo>
                      <a:pt x="13" y="46"/>
                    </a:lnTo>
                    <a:lnTo>
                      <a:pt x="33" y="44"/>
                    </a:lnTo>
                    <a:lnTo>
                      <a:pt x="32" y="30"/>
                    </a:lnTo>
                    <a:lnTo>
                      <a:pt x="43" y="16"/>
                    </a:lnTo>
                    <a:lnTo>
                      <a:pt x="62" y="7"/>
                    </a:lnTo>
                    <a:lnTo>
                      <a:pt x="62" y="0"/>
                    </a:lnTo>
                    <a:lnTo>
                      <a:pt x="29" y="10"/>
                    </a:lnTo>
                    <a:lnTo>
                      <a:pt x="18" y="31"/>
                    </a:lnTo>
                    <a:lnTo>
                      <a:pt x="4" y="33"/>
                    </a:lnTo>
                    <a:lnTo>
                      <a:pt x="0" y="53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1" name="Freeform 596">
                <a:extLst>
                  <a:ext uri="{FF2B5EF4-FFF2-40B4-BE49-F238E27FC236}">
                    <a16:creationId xmlns:a16="http://schemas.microsoft.com/office/drawing/2014/main" id="{F4892892-774F-78D2-A2D5-E5F7521B57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8" y="3087"/>
                <a:ext cx="13" cy="9"/>
              </a:xfrm>
              <a:custGeom>
                <a:avLst/>
                <a:gdLst>
                  <a:gd name="T0" fmla="*/ 12 w 39"/>
                  <a:gd name="T1" fmla="*/ 9 h 29"/>
                  <a:gd name="T2" fmla="*/ 0 w 39"/>
                  <a:gd name="T3" fmla="*/ 24 h 29"/>
                  <a:gd name="T4" fmla="*/ 20 w 39"/>
                  <a:gd name="T5" fmla="*/ 29 h 29"/>
                  <a:gd name="T6" fmla="*/ 34 w 39"/>
                  <a:gd name="T7" fmla="*/ 28 h 29"/>
                  <a:gd name="T8" fmla="*/ 39 w 39"/>
                  <a:gd name="T9" fmla="*/ 13 h 29"/>
                  <a:gd name="T10" fmla="*/ 32 w 39"/>
                  <a:gd name="T11" fmla="*/ 0 h 29"/>
                  <a:gd name="T12" fmla="*/ 19 w 39"/>
                  <a:gd name="T13" fmla="*/ 9 h 29"/>
                  <a:gd name="T14" fmla="*/ 12 w 39"/>
                  <a:gd name="T15" fmla="*/ 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" h="29">
                    <a:moveTo>
                      <a:pt x="12" y="9"/>
                    </a:moveTo>
                    <a:lnTo>
                      <a:pt x="0" y="24"/>
                    </a:lnTo>
                    <a:lnTo>
                      <a:pt x="20" y="29"/>
                    </a:lnTo>
                    <a:lnTo>
                      <a:pt x="34" y="28"/>
                    </a:lnTo>
                    <a:lnTo>
                      <a:pt x="39" y="13"/>
                    </a:lnTo>
                    <a:lnTo>
                      <a:pt x="32" y="0"/>
                    </a:lnTo>
                    <a:lnTo>
                      <a:pt x="19" y="9"/>
                    </a:lnTo>
                    <a:lnTo>
                      <a:pt x="12" y="9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2" name="Freeform 597">
                <a:extLst>
                  <a:ext uri="{FF2B5EF4-FFF2-40B4-BE49-F238E27FC236}">
                    <a16:creationId xmlns:a16="http://schemas.microsoft.com/office/drawing/2014/main" id="{686FC7D7-A76A-E22D-7B69-1F375ED44B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5" y="3000"/>
                <a:ext cx="5" cy="9"/>
              </a:xfrm>
              <a:custGeom>
                <a:avLst/>
                <a:gdLst>
                  <a:gd name="T0" fmla="*/ 0 w 15"/>
                  <a:gd name="T1" fmla="*/ 7 h 26"/>
                  <a:gd name="T2" fmla="*/ 9 w 15"/>
                  <a:gd name="T3" fmla="*/ 26 h 26"/>
                  <a:gd name="T4" fmla="*/ 15 w 15"/>
                  <a:gd name="T5" fmla="*/ 20 h 26"/>
                  <a:gd name="T6" fmla="*/ 13 w 15"/>
                  <a:gd name="T7" fmla="*/ 0 h 26"/>
                  <a:gd name="T8" fmla="*/ 0 w 15"/>
                  <a:gd name="T9" fmla="*/ 7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26">
                    <a:moveTo>
                      <a:pt x="0" y="7"/>
                    </a:moveTo>
                    <a:lnTo>
                      <a:pt x="9" y="26"/>
                    </a:lnTo>
                    <a:lnTo>
                      <a:pt x="15" y="20"/>
                    </a:lnTo>
                    <a:lnTo>
                      <a:pt x="13" y="0"/>
                    </a:lnTo>
                    <a:lnTo>
                      <a:pt x="0" y="7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3" name="Freeform 598">
                <a:extLst>
                  <a:ext uri="{FF2B5EF4-FFF2-40B4-BE49-F238E27FC236}">
                    <a16:creationId xmlns:a16="http://schemas.microsoft.com/office/drawing/2014/main" id="{657FD894-D7C3-CA50-8604-01412D2D4C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1" y="2995"/>
                <a:ext cx="5" cy="7"/>
              </a:xfrm>
              <a:custGeom>
                <a:avLst/>
                <a:gdLst>
                  <a:gd name="T0" fmla="*/ 14 w 14"/>
                  <a:gd name="T1" fmla="*/ 7 h 20"/>
                  <a:gd name="T2" fmla="*/ 7 w 14"/>
                  <a:gd name="T3" fmla="*/ 0 h 20"/>
                  <a:gd name="T4" fmla="*/ 0 w 14"/>
                  <a:gd name="T5" fmla="*/ 8 h 20"/>
                  <a:gd name="T6" fmla="*/ 2 w 14"/>
                  <a:gd name="T7" fmla="*/ 20 h 20"/>
                  <a:gd name="T8" fmla="*/ 8 w 14"/>
                  <a:gd name="T9" fmla="*/ 20 h 20"/>
                  <a:gd name="T10" fmla="*/ 14 w 14"/>
                  <a:gd name="T11" fmla="*/ 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20">
                    <a:moveTo>
                      <a:pt x="14" y="7"/>
                    </a:moveTo>
                    <a:lnTo>
                      <a:pt x="7" y="0"/>
                    </a:lnTo>
                    <a:lnTo>
                      <a:pt x="0" y="8"/>
                    </a:lnTo>
                    <a:lnTo>
                      <a:pt x="2" y="20"/>
                    </a:lnTo>
                    <a:lnTo>
                      <a:pt x="8" y="20"/>
                    </a:lnTo>
                    <a:lnTo>
                      <a:pt x="14" y="7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4" name="Freeform 599">
                <a:extLst>
                  <a:ext uri="{FF2B5EF4-FFF2-40B4-BE49-F238E27FC236}">
                    <a16:creationId xmlns:a16="http://schemas.microsoft.com/office/drawing/2014/main" id="{02A00CBC-7CE0-DCB9-5230-A6A8156791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5" y="3033"/>
                <a:ext cx="5" cy="7"/>
              </a:xfrm>
              <a:custGeom>
                <a:avLst/>
                <a:gdLst>
                  <a:gd name="T0" fmla="*/ 5 w 14"/>
                  <a:gd name="T1" fmla="*/ 0 h 20"/>
                  <a:gd name="T2" fmla="*/ 0 w 14"/>
                  <a:gd name="T3" fmla="*/ 14 h 20"/>
                  <a:gd name="T4" fmla="*/ 14 w 14"/>
                  <a:gd name="T5" fmla="*/ 20 h 20"/>
                  <a:gd name="T6" fmla="*/ 13 w 14"/>
                  <a:gd name="T7" fmla="*/ 6 h 20"/>
                  <a:gd name="T8" fmla="*/ 5 w 14"/>
                  <a:gd name="T9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20">
                    <a:moveTo>
                      <a:pt x="5" y="0"/>
                    </a:moveTo>
                    <a:lnTo>
                      <a:pt x="0" y="14"/>
                    </a:lnTo>
                    <a:lnTo>
                      <a:pt x="14" y="20"/>
                    </a:lnTo>
                    <a:lnTo>
                      <a:pt x="13" y="6"/>
                    </a:lnTo>
                    <a:lnTo>
                      <a:pt x="5" y="0"/>
                    </a:lnTo>
                  </a:path>
                </a:pathLst>
              </a:custGeom>
              <a:noFill/>
              <a:ln w="11113">
                <a:solidFill>
                  <a:srgbClr val="333333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5" name="Freeform 600">
                <a:extLst>
                  <a:ext uri="{FF2B5EF4-FFF2-40B4-BE49-F238E27FC236}">
                    <a16:creationId xmlns:a16="http://schemas.microsoft.com/office/drawing/2014/main" id="{38867A2D-0F4E-C26E-4DC0-E1BF489DED2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682" y="4268"/>
                <a:ext cx="51" cy="52"/>
              </a:xfrm>
              <a:custGeom>
                <a:avLst/>
                <a:gdLst>
                  <a:gd name="T0" fmla="*/ 57 w 154"/>
                  <a:gd name="T1" fmla="*/ 2 h 154"/>
                  <a:gd name="T2" fmla="*/ 23 w 154"/>
                  <a:gd name="T3" fmla="*/ 21 h 154"/>
                  <a:gd name="T4" fmla="*/ 12 w 154"/>
                  <a:gd name="T5" fmla="*/ 38 h 154"/>
                  <a:gd name="T6" fmla="*/ 0 w 154"/>
                  <a:gd name="T7" fmla="*/ 77 h 154"/>
                  <a:gd name="T8" fmla="*/ 12 w 154"/>
                  <a:gd name="T9" fmla="*/ 115 h 154"/>
                  <a:gd name="T10" fmla="*/ 23 w 154"/>
                  <a:gd name="T11" fmla="*/ 131 h 154"/>
                  <a:gd name="T12" fmla="*/ 39 w 154"/>
                  <a:gd name="T13" fmla="*/ 143 h 154"/>
                  <a:gd name="T14" fmla="*/ 57 w 154"/>
                  <a:gd name="T15" fmla="*/ 151 h 154"/>
                  <a:gd name="T16" fmla="*/ 77 w 154"/>
                  <a:gd name="T17" fmla="*/ 154 h 154"/>
                  <a:gd name="T18" fmla="*/ 96 w 154"/>
                  <a:gd name="T19" fmla="*/ 151 h 154"/>
                  <a:gd name="T20" fmla="*/ 115 w 154"/>
                  <a:gd name="T21" fmla="*/ 143 h 154"/>
                  <a:gd name="T22" fmla="*/ 132 w 154"/>
                  <a:gd name="T23" fmla="*/ 131 h 154"/>
                  <a:gd name="T24" fmla="*/ 145 w 154"/>
                  <a:gd name="T25" fmla="*/ 115 h 154"/>
                  <a:gd name="T26" fmla="*/ 153 w 154"/>
                  <a:gd name="T27" fmla="*/ 85 h 154"/>
                  <a:gd name="T28" fmla="*/ 153 w 154"/>
                  <a:gd name="T29" fmla="*/ 66 h 154"/>
                  <a:gd name="T30" fmla="*/ 145 w 154"/>
                  <a:gd name="T31" fmla="*/ 38 h 154"/>
                  <a:gd name="T32" fmla="*/ 132 w 154"/>
                  <a:gd name="T33" fmla="*/ 21 h 154"/>
                  <a:gd name="T34" fmla="*/ 96 w 154"/>
                  <a:gd name="T35" fmla="*/ 2 h 154"/>
                  <a:gd name="T36" fmla="*/ 48 w 154"/>
                  <a:gd name="T37" fmla="*/ 23 h 154"/>
                  <a:gd name="T38" fmla="*/ 77 w 154"/>
                  <a:gd name="T39" fmla="*/ 15 h 154"/>
                  <a:gd name="T40" fmla="*/ 109 w 154"/>
                  <a:gd name="T41" fmla="*/ 23 h 154"/>
                  <a:gd name="T42" fmla="*/ 121 w 154"/>
                  <a:gd name="T43" fmla="*/ 32 h 154"/>
                  <a:gd name="T44" fmla="*/ 137 w 154"/>
                  <a:gd name="T45" fmla="*/ 60 h 154"/>
                  <a:gd name="T46" fmla="*/ 137 w 154"/>
                  <a:gd name="T47" fmla="*/ 92 h 154"/>
                  <a:gd name="T48" fmla="*/ 134 w 154"/>
                  <a:gd name="T49" fmla="*/ 99 h 154"/>
                  <a:gd name="T50" fmla="*/ 128 w 154"/>
                  <a:gd name="T51" fmla="*/ 110 h 154"/>
                  <a:gd name="T52" fmla="*/ 121 w 154"/>
                  <a:gd name="T53" fmla="*/ 119 h 154"/>
                  <a:gd name="T54" fmla="*/ 109 w 154"/>
                  <a:gd name="T55" fmla="*/ 131 h 154"/>
                  <a:gd name="T56" fmla="*/ 96 w 154"/>
                  <a:gd name="T57" fmla="*/ 134 h 154"/>
                  <a:gd name="T58" fmla="*/ 85 w 154"/>
                  <a:gd name="T59" fmla="*/ 137 h 154"/>
                  <a:gd name="T60" fmla="*/ 78 w 154"/>
                  <a:gd name="T61" fmla="*/ 137 h 154"/>
                  <a:gd name="T62" fmla="*/ 77 w 154"/>
                  <a:gd name="T63" fmla="*/ 138 h 154"/>
                  <a:gd name="T64" fmla="*/ 47 w 154"/>
                  <a:gd name="T65" fmla="*/ 131 h 154"/>
                  <a:gd name="T66" fmla="*/ 28 w 154"/>
                  <a:gd name="T67" fmla="*/ 113 h 154"/>
                  <a:gd name="T68" fmla="*/ 20 w 154"/>
                  <a:gd name="T69" fmla="*/ 99 h 154"/>
                  <a:gd name="T70" fmla="*/ 16 w 154"/>
                  <a:gd name="T71" fmla="*/ 77 h 154"/>
                  <a:gd name="T72" fmla="*/ 25 w 154"/>
                  <a:gd name="T73" fmla="*/ 45 h 154"/>
                  <a:gd name="T74" fmla="*/ 48 w 154"/>
                  <a:gd name="T75" fmla="*/ 23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54" h="154">
                    <a:moveTo>
                      <a:pt x="77" y="0"/>
                    </a:moveTo>
                    <a:lnTo>
                      <a:pt x="57" y="2"/>
                    </a:lnTo>
                    <a:lnTo>
                      <a:pt x="39" y="9"/>
                    </a:lnTo>
                    <a:lnTo>
                      <a:pt x="23" y="21"/>
                    </a:lnTo>
                    <a:lnTo>
                      <a:pt x="16" y="28"/>
                    </a:lnTo>
                    <a:lnTo>
                      <a:pt x="12" y="38"/>
                    </a:lnTo>
                    <a:lnTo>
                      <a:pt x="2" y="57"/>
                    </a:lnTo>
                    <a:lnTo>
                      <a:pt x="0" y="77"/>
                    </a:lnTo>
                    <a:lnTo>
                      <a:pt x="2" y="96"/>
                    </a:lnTo>
                    <a:lnTo>
                      <a:pt x="12" y="115"/>
                    </a:lnTo>
                    <a:lnTo>
                      <a:pt x="16" y="122"/>
                    </a:lnTo>
                    <a:lnTo>
                      <a:pt x="23" y="131"/>
                    </a:lnTo>
                    <a:lnTo>
                      <a:pt x="30" y="137"/>
                    </a:lnTo>
                    <a:lnTo>
                      <a:pt x="39" y="143"/>
                    </a:lnTo>
                    <a:lnTo>
                      <a:pt x="48" y="148"/>
                    </a:lnTo>
                    <a:lnTo>
                      <a:pt x="57" y="151"/>
                    </a:lnTo>
                    <a:lnTo>
                      <a:pt x="67" y="153"/>
                    </a:lnTo>
                    <a:lnTo>
                      <a:pt x="77" y="154"/>
                    </a:lnTo>
                    <a:lnTo>
                      <a:pt x="86" y="153"/>
                    </a:lnTo>
                    <a:lnTo>
                      <a:pt x="96" y="151"/>
                    </a:lnTo>
                    <a:lnTo>
                      <a:pt x="105" y="148"/>
                    </a:lnTo>
                    <a:lnTo>
                      <a:pt x="115" y="143"/>
                    </a:lnTo>
                    <a:lnTo>
                      <a:pt x="124" y="137"/>
                    </a:lnTo>
                    <a:lnTo>
                      <a:pt x="132" y="131"/>
                    </a:lnTo>
                    <a:lnTo>
                      <a:pt x="139" y="122"/>
                    </a:lnTo>
                    <a:lnTo>
                      <a:pt x="145" y="115"/>
                    </a:lnTo>
                    <a:lnTo>
                      <a:pt x="151" y="96"/>
                    </a:lnTo>
                    <a:lnTo>
                      <a:pt x="153" y="85"/>
                    </a:lnTo>
                    <a:lnTo>
                      <a:pt x="154" y="77"/>
                    </a:lnTo>
                    <a:lnTo>
                      <a:pt x="153" y="66"/>
                    </a:lnTo>
                    <a:lnTo>
                      <a:pt x="151" y="57"/>
                    </a:lnTo>
                    <a:lnTo>
                      <a:pt x="145" y="38"/>
                    </a:lnTo>
                    <a:lnTo>
                      <a:pt x="139" y="28"/>
                    </a:lnTo>
                    <a:lnTo>
                      <a:pt x="132" y="21"/>
                    </a:lnTo>
                    <a:lnTo>
                      <a:pt x="115" y="9"/>
                    </a:lnTo>
                    <a:lnTo>
                      <a:pt x="96" y="2"/>
                    </a:lnTo>
                    <a:lnTo>
                      <a:pt x="77" y="0"/>
                    </a:lnTo>
                    <a:close/>
                    <a:moveTo>
                      <a:pt x="48" y="23"/>
                    </a:moveTo>
                    <a:lnTo>
                      <a:pt x="62" y="17"/>
                    </a:lnTo>
                    <a:lnTo>
                      <a:pt x="77" y="15"/>
                    </a:lnTo>
                    <a:lnTo>
                      <a:pt x="92" y="17"/>
                    </a:lnTo>
                    <a:lnTo>
                      <a:pt x="109" y="23"/>
                    </a:lnTo>
                    <a:lnTo>
                      <a:pt x="114" y="26"/>
                    </a:lnTo>
                    <a:lnTo>
                      <a:pt x="121" y="32"/>
                    </a:lnTo>
                    <a:lnTo>
                      <a:pt x="131" y="45"/>
                    </a:lnTo>
                    <a:lnTo>
                      <a:pt x="137" y="60"/>
                    </a:lnTo>
                    <a:lnTo>
                      <a:pt x="140" y="77"/>
                    </a:lnTo>
                    <a:lnTo>
                      <a:pt x="137" y="92"/>
                    </a:lnTo>
                    <a:lnTo>
                      <a:pt x="135" y="95"/>
                    </a:lnTo>
                    <a:lnTo>
                      <a:pt x="134" y="99"/>
                    </a:lnTo>
                    <a:lnTo>
                      <a:pt x="131" y="108"/>
                    </a:lnTo>
                    <a:lnTo>
                      <a:pt x="128" y="110"/>
                    </a:lnTo>
                    <a:lnTo>
                      <a:pt x="126" y="113"/>
                    </a:lnTo>
                    <a:lnTo>
                      <a:pt x="121" y="119"/>
                    </a:lnTo>
                    <a:lnTo>
                      <a:pt x="114" y="124"/>
                    </a:lnTo>
                    <a:lnTo>
                      <a:pt x="109" y="131"/>
                    </a:lnTo>
                    <a:lnTo>
                      <a:pt x="101" y="133"/>
                    </a:lnTo>
                    <a:lnTo>
                      <a:pt x="96" y="134"/>
                    </a:lnTo>
                    <a:lnTo>
                      <a:pt x="93" y="136"/>
                    </a:lnTo>
                    <a:lnTo>
                      <a:pt x="85" y="137"/>
                    </a:lnTo>
                    <a:lnTo>
                      <a:pt x="81" y="137"/>
                    </a:lnTo>
                    <a:lnTo>
                      <a:pt x="78" y="137"/>
                    </a:lnTo>
                    <a:lnTo>
                      <a:pt x="77" y="137"/>
                    </a:lnTo>
                    <a:lnTo>
                      <a:pt x="77" y="138"/>
                    </a:lnTo>
                    <a:lnTo>
                      <a:pt x="62" y="136"/>
                    </a:lnTo>
                    <a:lnTo>
                      <a:pt x="47" y="131"/>
                    </a:lnTo>
                    <a:lnTo>
                      <a:pt x="33" y="119"/>
                    </a:lnTo>
                    <a:lnTo>
                      <a:pt x="28" y="113"/>
                    </a:lnTo>
                    <a:lnTo>
                      <a:pt x="25" y="108"/>
                    </a:lnTo>
                    <a:lnTo>
                      <a:pt x="20" y="99"/>
                    </a:lnTo>
                    <a:lnTo>
                      <a:pt x="18" y="92"/>
                    </a:lnTo>
                    <a:lnTo>
                      <a:pt x="16" y="77"/>
                    </a:lnTo>
                    <a:lnTo>
                      <a:pt x="18" y="60"/>
                    </a:lnTo>
                    <a:lnTo>
                      <a:pt x="25" y="45"/>
                    </a:lnTo>
                    <a:lnTo>
                      <a:pt x="34" y="32"/>
                    </a:lnTo>
                    <a:lnTo>
                      <a:pt x="48" y="2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6" name="Freeform 601">
                <a:extLst>
                  <a:ext uri="{FF2B5EF4-FFF2-40B4-BE49-F238E27FC236}">
                    <a16:creationId xmlns:a16="http://schemas.microsoft.com/office/drawing/2014/main" id="{FC5717DD-D4AF-4F67-1216-51DDE2AFF6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5" y="4280"/>
                <a:ext cx="24" cy="28"/>
              </a:xfrm>
              <a:custGeom>
                <a:avLst/>
                <a:gdLst>
                  <a:gd name="T0" fmla="*/ 24 w 72"/>
                  <a:gd name="T1" fmla="*/ 21 h 85"/>
                  <a:gd name="T2" fmla="*/ 30 w 72"/>
                  <a:gd name="T3" fmla="*/ 16 h 85"/>
                  <a:gd name="T4" fmla="*/ 39 w 72"/>
                  <a:gd name="T5" fmla="*/ 14 h 85"/>
                  <a:gd name="T6" fmla="*/ 44 w 72"/>
                  <a:gd name="T7" fmla="*/ 14 h 85"/>
                  <a:gd name="T8" fmla="*/ 49 w 72"/>
                  <a:gd name="T9" fmla="*/ 18 h 85"/>
                  <a:gd name="T10" fmla="*/ 52 w 72"/>
                  <a:gd name="T11" fmla="*/ 21 h 85"/>
                  <a:gd name="T12" fmla="*/ 56 w 72"/>
                  <a:gd name="T13" fmla="*/ 28 h 85"/>
                  <a:gd name="T14" fmla="*/ 72 w 72"/>
                  <a:gd name="T15" fmla="*/ 24 h 85"/>
                  <a:gd name="T16" fmla="*/ 67 w 72"/>
                  <a:gd name="T17" fmla="*/ 12 h 85"/>
                  <a:gd name="T18" fmla="*/ 63 w 72"/>
                  <a:gd name="T19" fmla="*/ 8 h 85"/>
                  <a:gd name="T20" fmla="*/ 60 w 72"/>
                  <a:gd name="T21" fmla="*/ 6 h 85"/>
                  <a:gd name="T22" fmla="*/ 50 w 72"/>
                  <a:gd name="T23" fmla="*/ 1 h 85"/>
                  <a:gd name="T24" fmla="*/ 45 w 72"/>
                  <a:gd name="T25" fmla="*/ 0 h 85"/>
                  <a:gd name="T26" fmla="*/ 39 w 72"/>
                  <a:gd name="T27" fmla="*/ 1 h 85"/>
                  <a:gd name="T28" fmla="*/ 28 w 72"/>
                  <a:gd name="T29" fmla="*/ 1 h 85"/>
                  <a:gd name="T30" fmla="*/ 19 w 72"/>
                  <a:gd name="T31" fmla="*/ 5 h 85"/>
                  <a:gd name="T32" fmla="*/ 10 w 72"/>
                  <a:gd name="T33" fmla="*/ 10 h 85"/>
                  <a:gd name="T34" fmla="*/ 5 w 72"/>
                  <a:gd name="T35" fmla="*/ 21 h 85"/>
                  <a:gd name="T36" fmla="*/ 0 w 72"/>
                  <a:gd name="T37" fmla="*/ 30 h 85"/>
                  <a:gd name="T38" fmla="*/ 0 w 72"/>
                  <a:gd name="T39" fmla="*/ 44 h 85"/>
                  <a:gd name="T40" fmla="*/ 0 w 72"/>
                  <a:gd name="T41" fmla="*/ 52 h 85"/>
                  <a:gd name="T42" fmla="*/ 3 w 72"/>
                  <a:gd name="T43" fmla="*/ 61 h 85"/>
                  <a:gd name="T44" fmla="*/ 6 w 72"/>
                  <a:gd name="T45" fmla="*/ 67 h 85"/>
                  <a:gd name="T46" fmla="*/ 11 w 72"/>
                  <a:gd name="T47" fmla="*/ 74 h 85"/>
                  <a:gd name="T48" fmla="*/ 23 w 72"/>
                  <a:gd name="T49" fmla="*/ 82 h 85"/>
                  <a:gd name="T50" fmla="*/ 30 w 72"/>
                  <a:gd name="T51" fmla="*/ 84 h 85"/>
                  <a:gd name="T52" fmla="*/ 39 w 72"/>
                  <a:gd name="T53" fmla="*/ 85 h 85"/>
                  <a:gd name="T54" fmla="*/ 50 w 72"/>
                  <a:gd name="T55" fmla="*/ 83 h 85"/>
                  <a:gd name="T56" fmla="*/ 54 w 72"/>
                  <a:gd name="T57" fmla="*/ 81 h 85"/>
                  <a:gd name="T58" fmla="*/ 60 w 72"/>
                  <a:gd name="T59" fmla="*/ 79 h 85"/>
                  <a:gd name="T60" fmla="*/ 63 w 72"/>
                  <a:gd name="T61" fmla="*/ 75 h 85"/>
                  <a:gd name="T62" fmla="*/ 67 w 72"/>
                  <a:gd name="T63" fmla="*/ 70 h 85"/>
                  <a:gd name="T64" fmla="*/ 69 w 72"/>
                  <a:gd name="T65" fmla="*/ 65 h 85"/>
                  <a:gd name="T66" fmla="*/ 69 w 72"/>
                  <a:gd name="T67" fmla="*/ 63 h 85"/>
                  <a:gd name="T68" fmla="*/ 69 w 72"/>
                  <a:gd name="T69" fmla="*/ 62 h 85"/>
                  <a:gd name="T70" fmla="*/ 70 w 72"/>
                  <a:gd name="T71" fmla="*/ 62 h 85"/>
                  <a:gd name="T72" fmla="*/ 72 w 72"/>
                  <a:gd name="T73" fmla="*/ 60 h 85"/>
                  <a:gd name="T74" fmla="*/ 56 w 72"/>
                  <a:gd name="T75" fmla="*/ 54 h 85"/>
                  <a:gd name="T76" fmla="*/ 54 w 72"/>
                  <a:gd name="T77" fmla="*/ 57 h 85"/>
                  <a:gd name="T78" fmla="*/ 53 w 72"/>
                  <a:gd name="T79" fmla="*/ 61 h 85"/>
                  <a:gd name="T80" fmla="*/ 51 w 72"/>
                  <a:gd name="T81" fmla="*/ 62 h 85"/>
                  <a:gd name="T82" fmla="*/ 50 w 72"/>
                  <a:gd name="T83" fmla="*/ 64 h 85"/>
                  <a:gd name="T84" fmla="*/ 48 w 72"/>
                  <a:gd name="T85" fmla="*/ 68 h 85"/>
                  <a:gd name="T86" fmla="*/ 43 w 72"/>
                  <a:gd name="T87" fmla="*/ 70 h 85"/>
                  <a:gd name="T88" fmla="*/ 39 w 72"/>
                  <a:gd name="T89" fmla="*/ 70 h 85"/>
                  <a:gd name="T90" fmla="*/ 37 w 72"/>
                  <a:gd name="T91" fmla="*/ 71 h 85"/>
                  <a:gd name="T92" fmla="*/ 29 w 72"/>
                  <a:gd name="T93" fmla="*/ 68 h 85"/>
                  <a:gd name="T94" fmla="*/ 24 w 72"/>
                  <a:gd name="T95" fmla="*/ 64 h 85"/>
                  <a:gd name="T96" fmla="*/ 18 w 72"/>
                  <a:gd name="T97" fmla="*/ 55 h 85"/>
                  <a:gd name="T98" fmla="*/ 17 w 72"/>
                  <a:gd name="T99" fmla="*/ 43 h 85"/>
                  <a:gd name="T100" fmla="*/ 18 w 72"/>
                  <a:gd name="T101" fmla="*/ 29 h 85"/>
                  <a:gd name="T102" fmla="*/ 24 w 72"/>
                  <a:gd name="T103" fmla="*/ 21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72" h="85">
                    <a:moveTo>
                      <a:pt x="24" y="21"/>
                    </a:moveTo>
                    <a:lnTo>
                      <a:pt x="30" y="16"/>
                    </a:lnTo>
                    <a:lnTo>
                      <a:pt x="39" y="14"/>
                    </a:lnTo>
                    <a:lnTo>
                      <a:pt x="44" y="14"/>
                    </a:lnTo>
                    <a:lnTo>
                      <a:pt x="49" y="18"/>
                    </a:lnTo>
                    <a:lnTo>
                      <a:pt x="52" y="21"/>
                    </a:lnTo>
                    <a:lnTo>
                      <a:pt x="56" y="28"/>
                    </a:lnTo>
                    <a:lnTo>
                      <a:pt x="72" y="24"/>
                    </a:lnTo>
                    <a:lnTo>
                      <a:pt x="67" y="12"/>
                    </a:lnTo>
                    <a:lnTo>
                      <a:pt x="63" y="8"/>
                    </a:lnTo>
                    <a:lnTo>
                      <a:pt x="60" y="6"/>
                    </a:lnTo>
                    <a:lnTo>
                      <a:pt x="50" y="1"/>
                    </a:lnTo>
                    <a:lnTo>
                      <a:pt x="45" y="0"/>
                    </a:lnTo>
                    <a:lnTo>
                      <a:pt x="39" y="1"/>
                    </a:lnTo>
                    <a:lnTo>
                      <a:pt x="28" y="1"/>
                    </a:lnTo>
                    <a:lnTo>
                      <a:pt x="19" y="5"/>
                    </a:lnTo>
                    <a:lnTo>
                      <a:pt x="10" y="10"/>
                    </a:lnTo>
                    <a:lnTo>
                      <a:pt x="5" y="21"/>
                    </a:lnTo>
                    <a:lnTo>
                      <a:pt x="0" y="30"/>
                    </a:lnTo>
                    <a:lnTo>
                      <a:pt x="0" y="44"/>
                    </a:lnTo>
                    <a:lnTo>
                      <a:pt x="0" y="52"/>
                    </a:lnTo>
                    <a:lnTo>
                      <a:pt x="3" y="61"/>
                    </a:lnTo>
                    <a:lnTo>
                      <a:pt x="6" y="67"/>
                    </a:lnTo>
                    <a:lnTo>
                      <a:pt x="11" y="74"/>
                    </a:lnTo>
                    <a:lnTo>
                      <a:pt x="23" y="82"/>
                    </a:lnTo>
                    <a:lnTo>
                      <a:pt x="30" y="84"/>
                    </a:lnTo>
                    <a:lnTo>
                      <a:pt x="39" y="85"/>
                    </a:lnTo>
                    <a:lnTo>
                      <a:pt x="50" y="83"/>
                    </a:lnTo>
                    <a:lnTo>
                      <a:pt x="54" y="81"/>
                    </a:lnTo>
                    <a:lnTo>
                      <a:pt x="60" y="79"/>
                    </a:lnTo>
                    <a:lnTo>
                      <a:pt x="63" y="75"/>
                    </a:lnTo>
                    <a:lnTo>
                      <a:pt x="67" y="70"/>
                    </a:lnTo>
                    <a:lnTo>
                      <a:pt x="69" y="65"/>
                    </a:lnTo>
                    <a:lnTo>
                      <a:pt x="69" y="63"/>
                    </a:lnTo>
                    <a:lnTo>
                      <a:pt x="69" y="62"/>
                    </a:lnTo>
                    <a:lnTo>
                      <a:pt x="70" y="62"/>
                    </a:lnTo>
                    <a:lnTo>
                      <a:pt x="72" y="60"/>
                    </a:lnTo>
                    <a:lnTo>
                      <a:pt x="56" y="54"/>
                    </a:lnTo>
                    <a:lnTo>
                      <a:pt x="54" y="57"/>
                    </a:lnTo>
                    <a:lnTo>
                      <a:pt x="53" y="61"/>
                    </a:lnTo>
                    <a:lnTo>
                      <a:pt x="51" y="62"/>
                    </a:lnTo>
                    <a:lnTo>
                      <a:pt x="50" y="64"/>
                    </a:lnTo>
                    <a:lnTo>
                      <a:pt x="48" y="68"/>
                    </a:lnTo>
                    <a:lnTo>
                      <a:pt x="43" y="70"/>
                    </a:lnTo>
                    <a:lnTo>
                      <a:pt x="39" y="70"/>
                    </a:lnTo>
                    <a:lnTo>
                      <a:pt x="37" y="71"/>
                    </a:lnTo>
                    <a:lnTo>
                      <a:pt x="29" y="68"/>
                    </a:lnTo>
                    <a:lnTo>
                      <a:pt x="24" y="64"/>
                    </a:lnTo>
                    <a:lnTo>
                      <a:pt x="18" y="55"/>
                    </a:lnTo>
                    <a:lnTo>
                      <a:pt x="17" y="43"/>
                    </a:lnTo>
                    <a:lnTo>
                      <a:pt x="18" y="29"/>
                    </a:lnTo>
                    <a:lnTo>
                      <a:pt x="24" y="21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7" name="Freeform 602">
                <a:extLst>
                  <a:ext uri="{FF2B5EF4-FFF2-40B4-BE49-F238E27FC236}">
                    <a16:creationId xmlns:a16="http://schemas.microsoft.com/office/drawing/2014/main" id="{BBBB6A76-AF41-336B-F5F1-80722C4E96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8" y="4283"/>
                <a:ext cx="53" cy="35"/>
              </a:xfrm>
              <a:custGeom>
                <a:avLst/>
                <a:gdLst>
                  <a:gd name="T0" fmla="*/ 92 w 159"/>
                  <a:gd name="T1" fmla="*/ 0 h 107"/>
                  <a:gd name="T2" fmla="*/ 65 w 159"/>
                  <a:gd name="T3" fmla="*/ 0 h 107"/>
                  <a:gd name="T4" fmla="*/ 47 w 159"/>
                  <a:gd name="T5" fmla="*/ 70 h 107"/>
                  <a:gd name="T6" fmla="*/ 27 w 159"/>
                  <a:gd name="T7" fmla="*/ 0 h 107"/>
                  <a:gd name="T8" fmla="*/ 0 w 159"/>
                  <a:gd name="T9" fmla="*/ 0 h 107"/>
                  <a:gd name="T10" fmla="*/ 33 w 159"/>
                  <a:gd name="T11" fmla="*/ 107 h 107"/>
                  <a:gd name="T12" fmla="*/ 61 w 159"/>
                  <a:gd name="T13" fmla="*/ 107 h 107"/>
                  <a:gd name="T14" fmla="*/ 79 w 159"/>
                  <a:gd name="T15" fmla="*/ 39 h 107"/>
                  <a:gd name="T16" fmla="*/ 97 w 159"/>
                  <a:gd name="T17" fmla="*/ 107 h 107"/>
                  <a:gd name="T18" fmla="*/ 124 w 159"/>
                  <a:gd name="T19" fmla="*/ 107 h 107"/>
                  <a:gd name="T20" fmla="*/ 159 w 159"/>
                  <a:gd name="T21" fmla="*/ 0 h 107"/>
                  <a:gd name="T22" fmla="*/ 130 w 159"/>
                  <a:gd name="T23" fmla="*/ 0 h 107"/>
                  <a:gd name="T24" fmla="*/ 110 w 159"/>
                  <a:gd name="T25" fmla="*/ 70 h 107"/>
                  <a:gd name="T26" fmla="*/ 92 w 159"/>
                  <a:gd name="T27" fmla="*/ 0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59" h="107">
                    <a:moveTo>
                      <a:pt x="92" y="0"/>
                    </a:moveTo>
                    <a:lnTo>
                      <a:pt x="65" y="0"/>
                    </a:lnTo>
                    <a:lnTo>
                      <a:pt x="47" y="70"/>
                    </a:lnTo>
                    <a:lnTo>
                      <a:pt x="27" y="0"/>
                    </a:lnTo>
                    <a:lnTo>
                      <a:pt x="0" y="0"/>
                    </a:lnTo>
                    <a:lnTo>
                      <a:pt x="33" y="107"/>
                    </a:lnTo>
                    <a:lnTo>
                      <a:pt x="61" y="107"/>
                    </a:lnTo>
                    <a:lnTo>
                      <a:pt x="79" y="39"/>
                    </a:lnTo>
                    <a:lnTo>
                      <a:pt x="97" y="107"/>
                    </a:lnTo>
                    <a:lnTo>
                      <a:pt x="124" y="107"/>
                    </a:lnTo>
                    <a:lnTo>
                      <a:pt x="159" y="0"/>
                    </a:lnTo>
                    <a:lnTo>
                      <a:pt x="130" y="0"/>
                    </a:lnTo>
                    <a:lnTo>
                      <a:pt x="110" y="70"/>
                    </a:lnTo>
                    <a:lnTo>
                      <a:pt x="92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8" name="Freeform 603">
                <a:extLst>
                  <a:ext uri="{FF2B5EF4-FFF2-40B4-BE49-F238E27FC236}">
                    <a16:creationId xmlns:a16="http://schemas.microsoft.com/office/drawing/2014/main" id="{5963E1AA-5675-2589-C462-BD701CB80B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1" y="4283"/>
                <a:ext cx="53" cy="35"/>
              </a:xfrm>
              <a:custGeom>
                <a:avLst/>
                <a:gdLst>
                  <a:gd name="T0" fmla="*/ 159 w 159"/>
                  <a:gd name="T1" fmla="*/ 0 h 107"/>
                  <a:gd name="T2" fmla="*/ 131 w 159"/>
                  <a:gd name="T3" fmla="*/ 0 h 107"/>
                  <a:gd name="T4" fmla="*/ 110 w 159"/>
                  <a:gd name="T5" fmla="*/ 70 h 107"/>
                  <a:gd name="T6" fmla="*/ 92 w 159"/>
                  <a:gd name="T7" fmla="*/ 0 h 107"/>
                  <a:gd name="T8" fmla="*/ 65 w 159"/>
                  <a:gd name="T9" fmla="*/ 0 h 107"/>
                  <a:gd name="T10" fmla="*/ 47 w 159"/>
                  <a:gd name="T11" fmla="*/ 70 h 107"/>
                  <a:gd name="T12" fmla="*/ 27 w 159"/>
                  <a:gd name="T13" fmla="*/ 0 h 107"/>
                  <a:gd name="T14" fmla="*/ 0 w 159"/>
                  <a:gd name="T15" fmla="*/ 0 h 107"/>
                  <a:gd name="T16" fmla="*/ 33 w 159"/>
                  <a:gd name="T17" fmla="*/ 107 h 107"/>
                  <a:gd name="T18" fmla="*/ 61 w 159"/>
                  <a:gd name="T19" fmla="*/ 107 h 107"/>
                  <a:gd name="T20" fmla="*/ 80 w 159"/>
                  <a:gd name="T21" fmla="*/ 39 h 107"/>
                  <a:gd name="T22" fmla="*/ 98 w 159"/>
                  <a:gd name="T23" fmla="*/ 107 h 107"/>
                  <a:gd name="T24" fmla="*/ 124 w 159"/>
                  <a:gd name="T25" fmla="*/ 107 h 107"/>
                  <a:gd name="T26" fmla="*/ 159 w 159"/>
                  <a:gd name="T27" fmla="*/ 0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59" h="107">
                    <a:moveTo>
                      <a:pt x="159" y="0"/>
                    </a:moveTo>
                    <a:lnTo>
                      <a:pt x="131" y="0"/>
                    </a:lnTo>
                    <a:lnTo>
                      <a:pt x="110" y="70"/>
                    </a:lnTo>
                    <a:lnTo>
                      <a:pt x="92" y="0"/>
                    </a:lnTo>
                    <a:lnTo>
                      <a:pt x="65" y="0"/>
                    </a:lnTo>
                    <a:lnTo>
                      <a:pt x="47" y="70"/>
                    </a:lnTo>
                    <a:lnTo>
                      <a:pt x="27" y="0"/>
                    </a:lnTo>
                    <a:lnTo>
                      <a:pt x="0" y="0"/>
                    </a:lnTo>
                    <a:lnTo>
                      <a:pt x="33" y="107"/>
                    </a:lnTo>
                    <a:lnTo>
                      <a:pt x="61" y="107"/>
                    </a:lnTo>
                    <a:lnTo>
                      <a:pt x="80" y="39"/>
                    </a:lnTo>
                    <a:lnTo>
                      <a:pt x="98" y="107"/>
                    </a:lnTo>
                    <a:lnTo>
                      <a:pt x="124" y="107"/>
                    </a:lnTo>
                    <a:lnTo>
                      <a:pt x="159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9" name="Freeform 604">
                <a:extLst>
                  <a:ext uri="{FF2B5EF4-FFF2-40B4-BE49-F238E27FC236}">
                    <a16:creationId xmlns:a16="http://schemas.microsoft.com/office/drawing/2014/main" id="{6C8F0886-4B09-5E56-8689-B6E727EEF4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8" y="4282"/>
                <a:ext cx="33" cy="37"/>
              </a:xfrm>
              <a:custGeom>
                <a:avLst/>
                <a:gdLst>
                  <a:gd name="T0" fmla="*/ 52 w 99"/>
                  <a:gd name="T1" fmla="*/ 21 h 112"/>
                  <a:gd name="T2" fmla="*/ 63 w 99"/>
                  <a:gd name="T3" fmla="*/ 25 h 112"/>
                  <a:gd name="T4" fmla="*/ 67 w 99"/>
                  <a:gd name="T5" fmla="*/ 31 h 112"/>
                  <a:gd name="T6" fmla="*/ 96 w 99"/>
                  <a:gd name="T7" fmla="*/ 29 h 112"/>
                  <a:gd name="T8" fmla="*/ 89 w 99"/>
                  <a:gd name="T9" fmla="*/ 16 h 112"/>
                  <a:gd name="T10" fmla="*/ 81 w 99"/>
                  <a:gd name="T11" fmla="*/ 7 h 112"/>
                  <a:gd name="T12" fmla="*/ 67 w 99"/>
                  <a:gd name="T13" fmla="*/ 1 h 112"/>
                  <a:gd name="T14" fmla="*/ 49 w 99"/>
                  <a:gd name="T15" fmla="*/ 1 h 112"/>
                  <a:gd name="T16" fmla="*/ 28 w 99"/>
                  <a:gd name="T17" fmla="*/ 2 h 112"/>
                  <a:gd name="T18" fmla="*/ 14 w 99"/>
                  <a:gd name="T19" fmla="*/ 11 h 112"/>
                  <a:gd name="T20" fmla="*/ 4 w 99"/>
                  <a:gd name="T21" fmla="*/ 34 h 112"/>
                  <a:gd name="T22" fmla="*/ 7 w 99"/>
                  <a:gd name="T23" fmla="*/ 46 h 112"/>
                  <a:gd name="T24" fmla="*/ 16 w 99"/>
                  <a:gd name="T25" fmla="*/ 58 h 112"/>
                  <a:gd name="T26" fmla="*/ 31 w 99"/>
                  <a:gd name="T27" fmla="*/ 63 h 112"/>
                  <a:gd name="T28" fmla="*/ 60 w 99"/>
                  <a:gd name="T29" fmla="*/ 71 h 112"/>
                  <a:gd name="T30" fmla="*/ 69 w 99"/>
                  <a:gd name="T31" fmla="*/ 75 h 112"/>
                  <a:gd name="T32" fmla="*/ 71 w 99"/>
                  <a:gd name="T33" fmla="*/ 80 h 112"/>
                  <a:gd name="T34" fmla="*/ 67 w 99"/>
                  <a:gd name="T35" fmla="*/ 88 h 112"/>
                  <a:gd name="T36" fmla="*/ 60 w 99"/>
                  <a:gd name="T37" fmla="*/ 91 h 112"/>
                  <a:gd name="T38" fmla="*/ 42 w 99"/>
                  <a:gd name="T39" fmla="*/ 91 h 112"/>
                  <a:gd name="T40" fmla="*/ 35 w 99"/>
                  <a:gd name="T41" fmla="*/ 88 h 112"/>
                  <a:gd name="T42" fmla="*/ 28 w 99"/>
                  <a:gd name="T43" fmla="*/ 75 h 112"/>
                  <a:gd name="T44" fmla="*/ 2 w 99"/>
                  <a:gd name="T45" fmla="*/ 85 h 112"/>
                  <a:gd name="T46" fmla="*/ 10 w 99"/>
                  <a:gd name="T47" fmla="*/ 97 h 112"/>
                  <a:gd name="T48" fmla="*/ 23 w 99"/>
                  <a:gd name="T49" fmla="*/ 107 h 112"/>
                  <a:gd name="T50" fmla="*/ 40 w 99"/>
                  <a:gd name="T51" fmla="*/ 111 h 112"/>
                  <a:gd name="T52" fmla="*/ 62 w 99"/>
                  <a:gd name="T53" fmla="*/ 111 h 112"/>
                  <a:gd name="T54" fmla="*/ 80 w 99"/>
                  <a:gd name="T55" fmla="*/ 106 h 112"/>
                  <a:gd name="T56" fmla="*/ 87 w 99"/>
                  <a:gd name="T57" fmla="*/ 102 h 112"/>
                  <a:gd name="T58" fmla="*/ 96 w 99"/>
                  <a:gd name="T59" fmla="*/ 91 h 112"/>
                  <a:gd name="T60" fmla="*/ 99 w 99"/>
                  <a:gd name="T61" fmla="*/ 77 h 112"/>
                  <a:gd name="T62" fmla="*/ 97 w 99"/>
                  <a:gd name="T63" fmla="*/ 64 h 112"/>
                  <a:gd name="T64" fmla="*/ 84 w 99"/>
                  <a:gd name="T65" fmla="*/ 51 h 112"/>
                  <a:gd name="T66" fmla="*/ 68 w 99"/>
                  <a:gd name="T67" fmla="*/ 45 h 112"/>
                  <a:gd name="T68" fmla="*/ 48 w 99"/>
                  <a:gd name="T69" fmla="*/ 40 h 112"/>
                  <a:gd name="T70" fmla="*/ 35 w 99"/>
                  <a:gd name="T71" fmla="*/ 36 h 112"/>
                  <a:gd name="T72" fmla="*/ 30 w 99"/>
                  <a:gd name="T73" fmla="*/ 31 h 112"/>
                  <a:gd name="T74" fmla="*/ 33 w 99"/>
                  <a:gd name="T75" fmla="*/ 23 h 112"/>
                  <a:gd name="T76" fmla="*/ 49 w 99"/>
                  <a:gd name="T77" fmla="*/ 22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99" h="112">
                    <a:moveTo>
                      <a:pt x="49" y="22"/>
                    </a:moveTo>
                    <a:lnTo>
                      <a:pt x="52" y="21"/>
                    </a:lnTo>
                    <a:lnTo>
                      <a:pt x="57" y="22"/>
                    </a:lnTo>
                    <a:lnTo>
                      <a:pt x="63" y="25"/>
                    </a:lnTo>
                    <a:lnTo>
                      <a:pt x="66" y="29"/>
                    </a:lnTo>
                    <a:lnTo>
                      <a:pt x="67" y="31"/>
                    </a:lnTo>
                    <a:lnTo>
                      <a:pt x="69" y="35"/>
                    </a:lnTo>
                    <a:lnTo>
                      <a:pt x="96" y="29"/>
                    </a:lnTo>
                    <a:lnTo>
                      <a:pt x="92" y="21"/>
                    </a:lnTo>
                    <a:lnTo>
                      <a:pt x="89" y="16"/>
                    </a:lnTo>
                    <a:lnTo>
                      <a:pt x="85" y="11"/>
                    </a:lnTo>
                    <a:lnTo>
                      <a:pt x="81" y="7"/>
                    </a:lnTo>
                    <a:lnTo>
                      <a:pt x="74" y="3"/>
                    </a:lnTo>
                    <a:lnTo>
                      <a:pt x="67" y="1"/>
                    </a:lnTo>
                    <a:lnTo>
                      <a:pt x="59" y="0"/>
                    </a:lnTo>
                    <a:lnTo>
                      <a:pt x="49" y="1"/>
                    </a:lnTo>
                    <a:lnTo>
                      <a:pt x="38" y="0"/>
                    </a:lnTo>
                    <a:lnTo>
                      <a:pt x="28" y="2"/>
                    </a:lnTo>
                    <a:lnTo>
                      <a:pt x="20" y="5"/>
                    </a:lnTo>
                    <a:lnTo>
                      <a:pt x="14" y="11"/>
                    </a:lnTo>
                    <a:lnTo>
                      <a:pt x="5" y="20"/>
                    </a:lnTo>
                    <a:lnTo>
                      <a:pt x="4" y="34"/>
                    </a:lnTo>
                    <a:lnTo>
                      <a:pt x="4" y="40"/>
                    </a:lnTo>
                    <a:lnTo>
                      <a:pt x="7" y="46"/>
                    </a:lnTo>
                    <a:lnTo>
                      <a:pt x="10" y="52"/>
                    </a:lnTo>
                    <a:lnTo>
                      <a:pt x="16" y="58"/>
                    </a:lnTo>
                    <a:lnTo>
                      <a:pt x="22" y="60"/>
                    </a:lnTo>
                    <a:lnTo>
                      <a:pt x="31" y="63"/>
                    </a:lnTo>
                    <a:lnTo>
                      <a:pt x="43" y="66"/>
                    </a:lnTo>
                    <a:lnTo>
                      <a:pt x="60" y="71"/>
                    </a:lnTo>
                    <a:lnTo>
                      <a:pt x="65" y="73"/>
                    </a:lnTo>
                    <a:lnTo>
                      <a:pt x="69" y="75"/>
                    </a:lnTo>
                    <a:lnTo>
                      <a:pt x="70" y="76"/>
                    </a:lnTo>
                    <a:lnTo>
                      <a:pt x="71" y="80"/>
                    </a:lnTo>
                    <a:lnTo>
                      <a:pt x="69" y="83"/>
                    </a:lnTo>
                    <a:lnTo>
                      <a:pt x="67" y="88"/>
                    </a:lnTo>
                    <a:lnTo>
                      <a:pt x="63" y="89"/>
                    </a:lnTo>
                    <a:lnTo>
                      <a:pt x="60" y="91"/>
                    </a:lnTo>
                    <a:lnTo>
                      <a:pt x="51" y="92"/>
                    </a:lnTo>
                    <a:lnTo>
                      <a:pt x="42" y="91"/>
                    </a:lnTo>
                    <a:lnTo>
                      <a:pt x="38" y="89"/>
                    </a:lnTo>
                    <a:lnTo>
                      <a:pt x="35" y="88"/>
                    </a:lnTo>
                    <a:lnTo>
                      <a:pt x="30" y="82"/>
                    </a:lnTo>
                    <a:lnTo>
                      <a:pt x="28" y="75"/>
                    </a:lnTo>
                    <a:lnTo>
                      <a:pt x="0" y="79"/>
                    </a:lnTo>
                    <a:lnTo>
                      <a:pt x="2" y="85"/>
                    </a:lnTo>
                    <a:lnTo>
                      <a:pt x="6" y="92"/>
                    </a:lnTo>
                    <a:lnTo>
                      <a:pt x="10" y="97"/>
                    </a:lnTo>
                    <a:lnTo>
                      <a:pt x="16" y="103"/>
                    </a:lnTo>
                    <a:lnTo>
                      <a:pt x="23" y="107"/>
                    </a:lnTo>
                    <a:lnTo>
                      <a:pt x="31" y="110"/>
                    </a:lnTo>
                    <a:lnTo>
                      <a:pt x="40" y="111"/>
                    </a:lnTo>
                    <a:lnTo>
                      <a:pt x="51" y="112"/>
                    </a:lnTo>
                    <a:lnTo>
                      <a:pt x="62" y="111"/>
                    </a:lnTo>
                    <a:lnTo>
                      <a:pt x="71" y="109"/>
                    </a:lnTo>
                    <a:lnTo>
                      <a:pt x="80" y="106"/>
                    </a:lnTo>
                    <a:lnTo>
                      <a:pt x="83" y="103"/>
                    </a:lnTo>
                    <a:lnTo>
                      <a:pt x="87" y="102"/>
                    </a:lnTo>
                    <a:lnTo>
                      <a:pt x="91" y="96"/>
                    </a:lnTo>
                    <a:lnTo>
                      <a:pt x="96" y="91"/>
                    </a:lnTo>
                    <a:lnTo>
                      <a:pt x="98" y="83"/>
                    </a:lnTo>
                    <a:lnTo>
                      <a:pt x="99" y="77"/>
                    </a:lnTo>
                    <a:lnTo>
                      <a:pt x="98" y="70"/>
                    </a:lnTo>
                    <a:lnTo>
                      <a:pt x="97" y="64"/>
                    </a:lnTo>
                    <a:lnTo>
                      <a:pt x="90" y="55"/>
                    </a:lnTo>
                    <a:lnTo>
                      <a:pt x="84" y="51"/>
                    </a:lnTo>
                    <a:lnTo>
                      <a:pt x="77" y="48"/>
                    </a:lnTo>
                    <a:lnTo>
                      <a:pt x="68" y="45"/>
                    </a:lnTo>
                    <a:lnTo>
                      <a:pt x="59" y="43"/>
                    </a:lnTo>
                    <a:lnTo>
                      <a:pt x="48" y="40"/>
                    </a:lnTo>
                    <a:lnTo>
                      <a:pt x="41" y="38"/>
                    </a:lnTo>
                    <a:lnTo>
                      <a:pt x="35" y="36"/>
                    </a:lnTo>
                    <a:lnTo>
                      <a:pt x="33" y="35"/>
                    </a:lnTo>
                    <a:lnTo>
                      <a:pt x="30" y="31"/>
                    </a:lnTo>
                    <a:lnTo>
                      <a:pt x="30" y="25"/>
                    </a:lnTo>
                    <a:lnTo>
                      <a:pt x="33" y="23"/>
                    </a:lnTo>
                    <a:lnTo>
                      <a:pt x="40" y="21"/>
                    </a:lnTo>
                    <a:lnTo>
                      <a:pt x="49" y="22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0" name="Rectangle 605">
                <a:extLst>
                  <a:ext uri="{FF2B5EF4-FFF2-40B4-BE49-F238E27FC236}">
                    <a16:creationId xmlns:a16="http://schemas.microsoft.com/office/drawing/2014/main" id="{DA8A1C1A-926F-AA92-1219-760F38D2E0E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24" y="4269"/>
                <a:ext cx="10" cy="9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1" name="Rectangle 606">
                <a:extLst>
                  <a:ext uri="{FF2B5EF4-FFF2-40B4-BE49-F238E27FC236}">
                    <a16:creationId xmlns:a16="http://schemas.microsoft.com/office/drawing/2014/main" id="{FE5AF138-F68A-7289-76CD-BED255ED089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94" y="4309"/>
                <a:ext cx="9" cy="9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sp>
          <p:nvSpPr>
            <p:cNvPr id="9" name="Rectangle 608">
              <a:extLst>
                <a:ext uri="{FF2B5EF4-FFF2-40B4-BE49-F238E27FC236}">
                  <a16:creationId xmlns:a16="http://schemas.microsoft.com/office/drawing/2014/main" id="{228000A2-E687-6301-9B70-3E89FD2007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24" y="4283"/>
              <a:ext cx="10" cy="35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" name="Freeform 609">
              <a:extLst>
                <a:ext uri="{FF2B5EF4-FFF2-40B4-BE49-F238E27FC236}">
                  <a16:creationId xmlns:a16="http://schemas.microsoft.com/office/drawing/2014/main" id="{3E97ECA2-907A-355A-2B42-DD3205AF8135}"/>
                </a:ext>
              </a:extLst>
            </p:cNvPr>
            <p:cNvSpPr>
              <a:spLocks/>
            </p:cNvSpPr>
            <p:nvPr/>
          </p:nvSpPr>
          <p:spPr bwMode="auto">
            <a:xfrm>
              <a:off x="4182" y="4282"/>
              <a:ext cx="33" cy="37"/>
            </a:xfrm>
            <a:custGeom>
              <a:avLst/>
              <a:gdLst>
                <a:gd name="T0" fmla="*/ 67 w 99"/>
                <a:gd name="T1" fmla="*/ 29 h 112"/>
                <a:gd name="T2" fmla="*/ 70 w 99"/>
                <a:gd name="T3" fmla="*/ 35 h 112"/>
                <a:gd name="T4" fmla="*/ 93 w 99"/>
                <a:gd name="T5" fmla="*/ 21 h 112"/>
                <a:gd name="T6" fmla="*/ 86 w 99"/>
                <a:gd name="T7" fmla="*/ 11 h 112"/>
                <a:gd name="T8" fmla="*/ 75 w 99"/>
                <a:gd name="T9" fmla="*/ 3 h 112"/>
                <a:gd name="T10" fmla="*/ 59 w 99"/>
                <a:gd name="T11" fmla="*/ 0 h 112"/>
                <a:gd name="T12" fmla="*/ 38 w 99"/>
                <a:gd name="T13" fmla="*/ 0 h 112"/>
                <a:gd name="T14" fmla="*/ 20 w 99"/>
                <a:gd name="T15" fmla="*/ 5 h 112"/>
                <a:gd name="T16" fmla="*/ 6 w 99"/>
                <a:gd name="T17" fmla="*/ 20 h 112"/>
                <a:gd name="T18" fmla="*/ 5 w 99"/>
                <a:gd name="T19" fmla="*/ 40 h 112"/>
                <a:gd name="T20" fmla="*/ 11 w 99"/>
                <a:gd name="T21" fmla="*/ 52 h 112"/>
                <a:gd name="T22" fmla="*/ 22 w 99"/>
                <a:gd name="T23" fmla="*/ 60 h 112"/>
                <a:gd name="T24" fmla="*/ 44 w 99"/>
                <a:gd name="T25" fmla="*/ 66 h 112"/>
                <a:gd name="T26" fmla="*/ 66 w 99"/>
                <a:gd name="T27" fmla="*/ 73 h 112"/>
                <a:gd name="T28" fmla="*/ 71 w 99"/>
                <a:gd name="T29" fmla="*/ 76 h 112"/>
                <a:gd name="T30" fmla="*/ 70 w 99"/>
                <a:gd name="T31" fmla="*/ 83 h 112"/>
                <a:gd name="T32" fmla="*/ 64 w 99"/>
                <a:gd name="T33" fmla="*/ 89 h 112"/>
                <a:gd name="T34" fmla="*/ 52 w 99"/>
                <a:gd name="T35" fmla="*/ 92 h 112"/>
                <a:gd name="T36" fmla="*/ 41 w 99"/>
                <a:gd name="T37" fmla="*/ 91 h 112"/>
                <a:gd name="T38" fmla="*/ 35 w 99"/>
                <a:gd name="T39" fmla="*/ 88 h 112"/>
                <a:gd name="T40" fmla="*/ 28 w 99"/>
                <a:gd name="T41" fmla="*/ 75 h 112"/>
                <a:gd name="T42" fmla="*/ 2 w 99"/>
                <a:gd name="T43" fmla="*/ 85 h 112"/>
                <a:gd name="T44" fmla="*/ 11 w 99"/>
                <a:gd name="T45" fmla="*/ 97 h 112"/>
                <a:gd name="T46" fmla="*/ 24 w 99"/>
                <a:gd name="T47" fmla="*/ 107 h 112"/>
                <a:gd name="T48" fmla="*/ 40 w 99"/>
                <a:gd name="T49" fmla="*/ 111 h 112"/>
                <a:gd name="T50" fmla="*/ 63 w 99"/>
                <a:gd name="T51" fmla="*/ 111 h 112"/>
                <a:gd name="T52" fmla="*/ 81 w 99"/>
                <a:gd name="T53" fmla="*/ 106 h 112"/>
                <a:gd name="T54" fmla="*/ 88 w 99"/>
                <a:gd name="T55" fmla="*/ 102 h 112"/>
                <a:gd name="T56" fmla="*/ 96 w 99"/>
                <a:gd name="T57" fmla="*/ 91 h 112"/>
                <a:gd name="T58" fmla="*/ 99 w 99"/>
                <a:gd name="T59" fmla="*/ 77 h 112"/>
                <a:gd name="T60" fmla="*/ 97 w 99"/>
                <a:gd name="T61" fmla="*/ 64 h 112"/>
                <a:gd name="T62" fmla="*/ 85 w 99"/>
                <a:gd name="T63" fmla="*/ 51 h 112"/>
                <a:gd name="T64" fmla="*/ 69 w 99"/>
                <a:gd name="T65" fmla="*/ 45 h 112"/>
                <a:gd name="T66" fmla="*/ 49 w 99"/>
                <a:gd name="T67" fmla="*/ 40 h 112"/>
                <a:gd name="T68" fmla="*/ 36 w 99"/>
                <a:gd name="T69" fmla="*/ 36 h 112"/>
                <a:gd name="T70" fmla="*/ 31 w 99"/>
                <a:gd name="T71" fmla="*/ 31 h 112"/>
                <a:gd name="T72" fmla="*/ 34 w 99"/>
                <a:gd name="T73" fmla="*/ 23 h 112"/>
                <a:gd name="T74" fmla="*/ 50 w 99"/>
                <a:gd name="T75" fmla="*/ 22 h 112"/>
                <a:gd name="T76" fmla="*/ 57 w 99"/>
                <a:gd name="T77" fmla="*/ 2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99" h="112">
                  <a:moveTo>
                    <a:pt x="63" y="25"/>
                  </a:moveTo>
                  <a:lnTo>
                    <a:pt x="67" y="29"/>
                  </a:lnTo>
                  <a:lnTo>
                    <a:pt x="68" y="31"/>
                  </a:lnTo>
                  <a:lnTo>
                    <a:pt x="70" y="35"/>
                  </a:lnTo>
                  <a:lnTo>
                    <a:pt x="96" y="29"/>
                  </a:lnTo>
                  <a:lnTo>
                    <a:pt x="93" y="21"/>
                  </a:lnTo>
                  <a:lnTo>
                    <a:pt x="90" y="16"/>
                  </a:lnTo>
                  <a:lnTo>
                    <a:pt x="86" y="11"/>
                  </a:lnTo>
                  <a:lnTo>
                    <a:pt x="82" y="7"/>
                  </a:lnTo>
                  <a:lnTo>
                    <a:pt x="75" y="3"/>
                  </a:lnTo>
                  <a:lnTo>
                    <a:pt x="68" y="1"/>
                  </a:lnTo>
                  <a:lnTo>
                    <a:pt x="59" y="0"/>
                  </a:lnTo>
                  <a:lnTo>
                    <a:pt x="50" y="1"/>
                  </a:lnTo>
                  <a:lnTo>
                    <a:pt x="38" y="0"/>
                  </a:lnTo>
                  <a:lnTo>
                    <a:pt x="29" y="2"/>
                  </a:lnTo>
                  <a:lnTo>
                    <a:pt x="20" y="5"/>
                  </a:lnTo>
                  <a:lnTo>
                    <a:pt x="15" y="11"/>
                  </a:lnTo>
                  <a:lnTo>
                    <a:pt x="6" y="20"/>
                  </a:lnTo>
                  <a:lnTo>
                    <a:pt x="5" y="34"/>
                  </a:lnTo>
                  <a:lnTo>
                    <a:pt x="5" y="40"/>
                  </a:lnTo>
                  <a:lnTo>
                    <a:pt x="8" y="46"/>
                  </a:lnTo>
                  <a:lnTo>
                    <a:pt x="11" y="52"/>
                  </a:lnTo>
                  <a:lnTo>
                    <a:pt x="17" y="58"/>
                  </a:lnTo>
                  <a:lnTo>
                    <a:pt x="22" y="60"/>
                  </a:lnTo>
                  <a:lnTo>
                    <a:pt x="32" y="63"/>
                  </a:lnTo>
                  <a:lnTo>
                    <a:pt x="44" y="66"/>
                  </a:lnTo>
                  <a:lnTo>
                    <a:pt x="60" y="71"/>
                  </a:lnTo>
                  <a:lnTo>
                    <a:pt x="66" y="73"/>
                  </a:lnTo>
                  <a:lnTo>
                    <a:pt x="70" y="75"/>
                  </a:lnTo>
                  <a:lnTo>
                    <a:pt x="71" y="76"/>
                  </a:lnTo>
                  <a:lnTo>
                    <a:pt x="72" y="80"/>
                  </a:lnTo>
                  <a:lnTo>
                    <a:pt x="70" y="83"/>
                  </a:lnTo>
                  <a:lnTo>
                    <a:pt x="68" y="88"/>
                  </a:lnTo>
                  <a:lnTo>
                    <a:pt x="64" y="89"/>
                  </a:lnTo>
                  <a:lnTo>
                    <a:pt x="60" y="91"/>
                  </a:lnTo>
                  <a:lnTo>
                    <a:pt x="52" y="92"/>
                  </a:lnTo>
                  <a:lnTo>
                    <a:pt x="46" y="91"/>
                  </a:lnTo>
                  <a:lnTo>
                    <a:pt x="41" y="91"/>
                  </a:lnTo>
                  <a:lnTo>
                    <a:pt x="37" y="89"/>
                  </a:lnTo>
                  <a:lnTo>
                    <a:pt x="35" y="88"/>
                  </a:lnTo>
                  <a:lnTo>
                    <a:pt x="30" y="82"/>
                  </a:lnTo>
                  <a:lnTo>
                    <a:pt x="28" y="75"/>
                  </a:lnTo>
                  <a:lnTo>
                    <a:pt x="0" y="79"/>
                  </a:lnTo>
                  <a:lnTo>
                    <a:pt x="2" y="85"/>
                  </a:lnTo>
                  <a:lnTo>
                    <a:pt x="7" y="92"/>
                  </a:lnTo>
                  <a:lnTo>
                    <a:pt x="11" y="97"/>
                  </a:lnTo>
                  <a:lnTo>
                    <a:pt x="17" y="103"/>
                  </a:lnTo>
                  <a:lnTo>
                    <a:pt x="24" y="107"/>
                  </a:lnTo>
                  <a:lnTo>
                    <a:pt x="32" y="110"/>
                  </a:lnTo>
                  <a:lnTo>
                    <a:pt x="40" y="111"/>
                  </a:lnTo>
                  <a:lnTo>
                    <a:pt x="52" y="112"/>
                  </a:lnTo>
                  <a:lnTo>
                    <a:pt x="63" y="111"/>
                  </a:lnTo>
                  <a:lnTo>
                    <a:pt x="72" y="109"/>
                  </a:lnTo>
                  <a:lnTo>
                    <a:pt x="81" y="106"/>
                  </a:lnTo>
                  <a:lnTo>
                    <a:pt x="84" y="103"/>
                  </a:lnTo>
                  <a:lnTo>
                    <a:pt x="88" y="102"/>
                  </a:lnTo>
                  <a:lnTo>
                    <a:pt x="92" y="96"/>
                  </a:lnTo>
                  <a:lnTo>
                    <a:pt x="96" y="91"/>
                  </a:lnTo>
                  <a:lnTo>
                    <a:pt x="98" y="83"/>
                  </a:lnTo>
                  <a:lnTo>
                    <a:pt x="99" y="77"/>
                  </a:lnTo>
                  <a:lnTo>
                    <a:pt x="98" y="70"/>
                  </a:lnTo>
                  <a:lnTo>
                    <a:pt x="97" y="64"/>
                  </a:lnTo>
                  <a:lnTo>
                    <a:pt x="91" y="55"/>
                  </a:lnTo>
                  <a:lnTo>
                    <a:pt x="85" y="51"/>
                  </a:lnTo>
                  <a:lnTo>
                    <a:pt x="77" y="48"/>
                  </a:lnTo>
                  <a:lnTo>
                    <a:pt x="69" y="45"/>
                  </a:lnTo>
                  <a:lnTo>
                    <a:pt x="59" y="43"/>
                  </a:lnTo>
                  <a:lnTo>
                    <a:pt x="49" y="40"/>
                  </a:lnTo>
                  <a:lnTo>
                    <a:pt x="41" y="38"/>
                  </a:lnTo>
                  <a:lnTo>
                    <a:pt x="36" y="36"/>
                  </a:lnTo>
                  <a:lnTo>
                    <a:pt x="34" y="35"/>
                  </a:lnTo>
                  <a:lnTo>
                    <a:pt x="31" y="31"/>
                  </a:lnTo>
                  <a:lnTo>
                    <a:pt x="31" y="25"/>
                  </a:lnTo>
                  <a:lnTo>
                    <a:pt x="34" y="23"/>
                  </a:lnTo>
                  <a:lnTo>
                    <a:pt x="40" y="21"/>
                  </a:lnTo>
                  <a:lnTo>
                    <a:pt x="50" y="22"/>
                  </a:lnTo>
                  <a:lnTo>
                    <a:pt x="53" y="21"/>
                  </a:lnTo>
                  <a:lnTo>
                    <a:pt x="57" y="22"/>
                  </a:lnTo>
                  <a:lnTo>
                    <a:pt x="63" y="2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" name="Freeform 610">
              <a:extLst>
                <a:ext uri="{FF2B5EF4-FFF2-40B4-BE49-F238E27FC236}">
                  <a16:creationId xmlns:a16="http://schemas.microsoft.com/office/drawing/2014/main" id="{ACADC52E-22B0-888D-A52A-ADC7A50DBFC4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4" y="4282"/>
              <a:ext cx="24" cy="36"/>
            </a:xfrm>
            <a:custGeom>
              <a:avLst/>
              <a:gdLst>
                <a:gd name="T0" fmla="*/ 51 w 70"/>
                <a:gd name="T1" fmla="*/ 0 h 109"/>
                <a:gd name="T2" fmla="*/ 43 w 70"/>
                <a:gd name="T3" fmla="*/ 1 h 109"/>
                <a:gd name="T4" fmla="*/ 39 w 70"/>
                <a:gd name="T5" fmla="*/ 4 h 109"/>
                <a:gd name="T6" fmla="*/ 33 w 70"/>
                <a:gd name="T7" fmla="*/ 9 h 109"/>
                <a:gd name="T8" fmla="*/ 26 w 70"/>
                <a:gd name="T9" fmla="*/ 17 h 109"/>
                <a:gd name="T10" fmla="*/ 26 w 70"/>
                <a:gd name="T11" fmla="*/ 2 h 109"/>
                <a:gd name="T12" fmla="*/ 0 w 70"/>
                <a:gd name="T13" fmla="*/ 2 h 109"/>
                <a:gd name="T14" fmla="*/ 0 w 70"/>
                <a:gd name="T15" fmla="*/ 109 h 109"/>
                <a:gd name="T16" fmla="*/ 28 w 70"/>
                <a:gd name="T17" fmla="*/ 109 h 109"/>
                <a:gd name="T18" fmla="*/ 28 w 70"/>
                <a:gd name="T19" fmla="*/ 76 h 109"/>
                <a:gd name="T20" fmla="*/ 28 w 70"/>
                <a:gd name="T21" fmla="*/ 62 h 109"/>
                <a:gd name="T22" fmla="*/ 28 w 70"/>
                <a:gd name="T23" fmla="*/ 53 h 109"/>
                <a:gd name="T24" fmla="*/ 28 w 70"/>
                <a:gd name="T25" fmla="*/ 45 h 109"/>
                <a:gd name="T26" fmla="*/ 31 w 70"/>
                <a:gd name="T27" fmla="*/ 41 h 109"/>
                <a:gd name="T28" fmla="*/ 33 w 70"/>
                <a:gd name="T29" fmla="*/ 33 h 109"/>
                <a:gd name="T30" fmla="*/ 37 w 70"/>
                <a:gd name="T31" fmla="*/ 29 h 109"/>
                <a:gd name="T32" fmla="*/ 41 w 70"/>
                <a:gd name="T33" fmla="*/ 25 h 109"/>
                <a:gd name="T34" fmla="*/ 47 w 70"/>
                <a:gd name="T35" fmla="*/ 25 h 109"/>
                <a:gd name="T36" fmla="*/ 53 w 70"/>
                <a:gd name="T37" fmla="*/ 25 h 109"/>
                <a:gd name="T38" fmla="*/ 60 w 70"/>
                <a:gd name="T39" fmla="*/ 30 h 109"/>
                <a:gd name="T40" fmla="*/ 70 w 70"/>
                <a:gd name="T41" fmla="*/ 5 h 109"/>
                <a:gd name="T42" fmla="*/ 59 w 70"/>
                <a:gd name="T43" fmla="*/ 0 h 109"/>
                <a:gd name="T44" fmla="*/ 51 w 70"/>
                <a:gd name="T45" fmla="*/ 0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70" h="109">
                  <a:moveTo>
                    <a:pt x="51" y="0"/>
                  </a:moveTo>
                  <a:lnTo>
                    <a:pt x="43" y="1"/>
                  </a:lnTo>
                  <a:lnTo>
                    <a:pt x="39" y="4"/>
                  </a:lnTo>
                  <a:lnTo>
                    <a:pt x="33" y="9"/>
                  </a:lnTo>
                  <a:lnTo>
                    <a:pt x="26" y="17"/>
                  </a:lnTo>
                  <a:lnTo>
                    <a:pt x="26" y="2"/>
                  </a:lnTo>
                  <a:lnTo>
                    <a:pt x="0" y="2"/>
                  </a:lnTo>
                  <a:lnTo>
                    <a:pt x="0" y="109"/>
                  </a:lnTo>
                  <a:lnTo>
                    <a:pt x="28" y="109"/>
                  </a:lnTo>
                  <a:lnTo>
                    <a:pt x="28" y="76"/>
                  </a:lnTo>
                  <a:lnTo>
                    <a:pt x="28" y="62"/>
                  </a:lnTo>
                  <a:lnTo>
                    <a:pt x="28" y="53"/>
                  </a:lnTo>
                  <a:lnTo>
                    <a:pt x="28" y="45"/>
                  </a:lnTo>
                  <a:lnTo>
                    <a:pt x="31" y="41"/>
                  </a:lnTo>
                  <a:lnTo>
                    <a:pt x="33" y="33"/>
                  </a:lnTo>
                  <a:lnTo>
                    <a:pt x="37" y="29"/>
                  </a:lnTo>
                  <a:lnTo>
                    <a:pt x="41" y="25"/>
                  </a:lnTo>
                  <a:lnTo>
                    <a:pt x="47" y="25"/>
                  </a:lnTo>
                  <a:lnTo>
                    <a:pt x="53" y="25"/>
                  </a:lnTo>
                  <a:lnTo>
                    <a:pt x="60" y="30"/>
                  </a:lnTo>
                  <a:lnTo>
                    <a:pt x="70" y="5"/>
                  </a:lnTo>
                  <a:lnTo>
                    <a:pt x="59" y="0"/>
                  </a:lnTo>
                  <a:lnTo>
                    <a:pt x="5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" name="Freeform 611">
              <a:extLst>
                <a:ext uri="{FF2B5EF4-FFF2-40B4-BE49-F238E27FC236}">
                  <a16:creationId xmlns:a16="http://schemas.microsoft.com/office/drawing/2014/main" id="{0811535C-876B-6EDC-E435-DBB73B4C0BD2}"/>
                </a:ext>
              </a:extLst>
            </p:cNvPr>
            <p:cNvSpPr>
              <a:spLocks/>
            </p:cNvSpPr>
            <p:nvPr/>
          </p:nvSpPr>
          <p:spPr bwMode="auto">
            <a:xfrm>
              <a:off x="4405" y="4282"/>
              <a:ext cx="52" cy="36"/>
            </a:xfrm>
            <a:custGeom>
              <a:avLst/>
              <a:gdLst>
                <a:gd name="T0" fmla="*/ 38 w 157"/>
                <a:gd name="T1" fmla="*/ 26 h 110"/>
                <a:gd name="T2" fmla="*/ 43 w 157"/>
                <a:gd name="T3" fmla="*/ 23 h 110"/>
                <a:gd name="T4" fmla="*/ 50 w 157"/>
                <a:gd name="T5" fmla="*/ 22 h 110"/>
                <a:gd name="T6" fmla="*/ 54 w 157"/>
                <a:gd name="T7" fmla="*/ 22 h 110"/>
                <a:gd name="T8" fmla="*/ 58 w 157"/>
                <a:gd name="T9" fmla="*/ 25 h 110"/>
                <a:gd name="T10" fmla="*/ 60 w 157"/>
                <a:gd name="T11" fmla="*/ 26 h 110"/>
                <a:gd name="T12" fmla="*/ 62 w 157"/>
                <a:gd name="T13" fmla="*/ 31 h 110"/>
                <a:gd name="T14" fmla="*/ 62 w 157"/>
                <a:gd name="T15" fmla="*/ 33 h 110"/>
                <a:gd name="T16" fmla="*/ 63 w 157"/>
                <a:gd name="T17" fmla="*/ 38 h 110"/>
                <a:gd name="T18" fmla="*/ 63 w 157"/>
                <a:gd name="T19" fmla="*/ 43 h 110"/>
                <a:gd name="T20" fmla="*/ 64 w 157"/>
                <a:gd name="T21" fmla="*/ 51 h 110"/>
                <a:gd name="T22" fmla="*/ 64 w 157"/>
                <a:gd name="T23" fmla="*/ 110 h 110"/>
                <a:gd name="T24" fmla="*/ 93 w 157"/>
                <a:gd name="T25" fmla="*/ 110 h 110"/>
                <a:gd name="T26" fmla="*/ 93 w 157"/>
                <a:gd name="T27" fmla="*/ 58 h 110"/>
                <a:gd name="T28" fmla="*/ 92 w 157"/>
                <a:gd name="T29" fmla="*/ 45 h 110"/>
                <a:gd name="T30" fmla="*/ 95 w 157"/>
                <a:gd name="T31" fmla="*/ 37 h 110"/>
                <a:gd name="T32" fmla="*/ 97 w 157"/>
                <a:gd name="T33" fmla="*/ 30 h 110"/>
                <a:gd name="T34" fmla="*/ 102 w 157"/>
                <a:gd name="T35" fmla="*/ 26 h 110"/>
                <a:gd name="T36" fmla="*/ 107 w 157"/>
                <a:gd name="T37" fmla="*/ 23 h 110"/>
                <a:gd name="T38" fmla="*/ 113 w 157"/>
                <a:gd name="T39" fmla="*/ 22 h 110"/>
                <a:gd name="T40" fmla="*/ 120 w 157"/>
                <a:gd name="T41" fmla="*/ 23 h 110"/>
                <a:gd name="T42" fmla="*/ 126 w 157"/>
                <a:gd name="T43" fmla="*/ 29 h 110"/>
                <a:gd name="T44" fmla="*/ 128 w 157"/>
                <a:gd name="T45" fmla="*/ 36 h 110"/>
                <a:gd name="T46" fmla="*/ 128 w 157"/>
                <a:gd name="T47" fmla="*/ 41 h 110"/>
                <a:gd name="T48" fmla="*/ 129 w 157"/>
                <a:gd name="T49" fmla="*/ 50 h 110"/>
                <a:gd name="T50" fmla="*/ 129 w 157"/>
                <a:gd name="T51" fmla="*/ 110 h 110"/>
                <a:gd name="T52" fmla="*/ 157 w 157"/>
                <a:gd name="T53" fmla="*/ 110 h 110"/>
                <a:gd name="T54" fmla="*/ 157 w 157"/>
                <a:gd name="T55" fmla="*/ 42 h 110"/>
                <a:gd name="T56" fmla="*/ 155 w 157"/>
                <a:gd name="T57" fmla="*/ 29 h 110"/>
                <a:gd name="T58" fmla="*/ 153 w 157"/>
                <a:gd name="T59" fmla="*/ 20 h 110"/>
                <a:gd name="T60" fmla="*/ 148 w 157"/>
                <a:gd name="T61" fmla="*/ 11 h 110"/>
                <a:gd name="T62" fmla="*/ 141 w 157"/>
                <a:gd name="T63" fmla="*/ 5 h 110"/>
                <a:gd name="T64" fmla="*/ 136 w 157"/>
                <a:gd name="T65" fmla="*/ 2 h 110"/>
                <a:gd name="T66" fmla="*/ 132 w 157"/>
                <a:gd name="T67" fmla="*/ 1 h 110"/>
                <a:gd name="T68" fmla="*/ 127 w 157"/>
                <a:gd name="T69" fmla="*/ 0 h 110"/>
                <a:gd name="T70" fmla="*/ 122 w 157"/>
                <a:gd name="T71" fmla="*/ 1 h 110"/>
                <a:gd name="T72" fmla="*/ 112 w 157"/>
                <a:gd name="T73" fmla="*/ 1 h 110"/>
                <a:gd name="T74" fmla="*/ 104 w 157"/>
                <a:gd name="T75" fmla="*/ 5 h 110"/>
                <a:gd name="T76" fmla="*/ 96 w 157"/>
                <a:gd name="T77" fmla="*/ 11 h 110"/>
                <a:gd name="T78" fmla="*/ 90 w 157"/>
                <a:gd name="T79" fmla="*/ 18 h 110"/>
                <a:gd name="T80" fmla="*/ 83 w 157"/>
                <a:gd name="T81" fmla="*/ 11 h 110"/>
                <a:gd name="T82" fmla="*/ 77 w 157"/>
                <a:gd name="T83" fmla="*/ 5 h 110"/>
                <a:gd name="T84" fmla="*/ 72 w 157"/>
                <a:gd name="T85" fmla="*/ 2 h 110"/>
                <a:gd name="T86" fmla="*/ 68 w 157"/>
                <a:gd name="T87" fmla="*/ 1 h 110"/>
                <a:gd name="T88" fmla="*/ 59 w 157"/>
                <a:gd name="T89" fmla="*/ 1 h 110"/>
                <a:gd name="T90" fmla="*/ 50 w 157"/>
                <a:gd name="T91" fmla="*/ 2 h 110"/>
                <a:gd name="T92" fmla="*/ 41 w 157"/>
                <a:gd name="T93" fmla="*/ 5 h 110"/>
                <a:gd name="T94" fmla="*/ 33 w 157"/>
                <a:gd name="T95" fmla="*/ 11 h 110"/>
                <a:gd name="T96" fmla="*/ 25 w 157"/>
                <a:gd name="T97" fmla="*/ 18 h 110"/>
                <a:gd name="T98" fmla="*/ 25 w 157"/>
                <a:gd name="T99" fmla="*/ 3 h 110"/>
                <a:gd name="T100" fmla="*/ 0 w 157"/>
                <a:gd name="T101" fmla="*/ 3 h 110"/>
                <a:gd name="T102" fmla="*/ 0 w 157"/>
                <a:gd name="T103" fmla="*/ 110 h 110"/>
                <a:gd name="T104" fmla="*/ 28 w 157"/>
                <a:gd name="T105" fmla="*/ 110 h 110"/>
                <a:gd name="T106" fmla="*/ 28 w 157"/>
                <a:gd name="T107" fmla="*/ 58 h 110"/>
                <a:gd name="T108" fmla="*/ 27 w 157"/>
                <a:gd name="T109" fmla="*/ 44 h 110"/>
                <a:gd name="T110" fmla="*/ 31 w 157"/>
                <a:gd name="T111" fmla="*/ 36 h 110"/>
                <a:gd name="T112" fmla="*/ 33 w 157"/>
                <a:gd name="T113" fmla="*/ 30 h 110"/>
                <a:gd name="T114" fmla="*/ 38 w 157"/>
                <a:gd name="T115" fmla="*/ 26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57" h="110">
                  <a:moveTo>
                    <a:pt x="38" y="26"/>
                  </a:moveTo>
                  <a:lnTo>
                    <a:pt x="43" y="23"/>
                  </a:lnTo>
                  <a:lnTo>
                    <a:pt x="50" y="22"/>
                  </a:lnTo>
                  <a:lnTo>
                    <a:pt x="54" y="22"/>
                  </a:lnTo>
                  <a:lnTo>
                    <a:pt x="58" y="25"/>
                  </a:lnTo>
                  <a:lnTo>
                    <a:pt x="60" y="26"/>
                  </a:lnTo>
                  <a:lnTo>
                    <a:pt x="62" y="31"/>
                  </a:lnTo>
                  <a:lnTo>
                    <a:pt x="62" y="33"/>
                  </a:lnTo>
                  <a:lnTo>
                    <a:pt x="63" y="38"/>
                  </a:lnTo>
                  <a:lnTo>
                    <a:pt x="63" y="43"/>
                  </a:lnTo>
                  <a:lnTo>
                    <a:pt x="64" y="51"/>
                  </a:lnTo>
                  <a:lnTo>
                    <a:pt x="64" y="110"/>
                  </a:lnTo>
                  <a:lnTo>
                    <a:pt x="93" y="110"/>
                  </a:lnTo>
                  <a:lnTo>
                    <a:pt x="93" y="58"/>
                  </a:lnTo>
                  <a:lnTo>
                    <a:pt x="92" y="45"/>
                  </a:lnTo>
                  <a:lnTo>
                    <a:pt x="95" y="37"/>
                  </a:lnTo>
                  <a:lnTo>
                    <a:pt x="97" y="30"/>
                  </a:lnTo>
                  <a:lnTo>
                    <a:pt x="102" y="26"/>
                  </a:lnTo>
                  <a:lnTo>
                    <a:pt x="107" y="23"/>
                  </a:lnTo>
                  <a:lnTo>
                    <a:pt x="113" y="22"/>
                  </a:lnTo>
                  <a:lnTo>
                    <a:pt x="120" y="23"/>
                  </a:lnTo>
                  <a:lnTo>
                    <a:pt x="126" y="29"/>
                  </a:lnTo>
                  <a:lnTo>
                    <a:pt x="128" y="36"/>
                  </a:lnTo>
                  <a:lnTo>
                    <a:pt x="128" y="41"/>
                  </a:lnTo>
                  <a:lnTo>
                    <a:pt x="129" y="50"/>
                  </a:lnTo>
                  <a:lnTo>
                    <a:pt x="129" y="110"/>
                  </a:lnTo>
                  <a:lnTo>
                    <a:pt x="157" y="110"/>
                  </a:lnTo>
                  <a:lnTo>
                    <a:pt x="157" y="42"/>
                  </a:lnTo>
                  <a:lnTo>
                    <a:pt x="155" y="29"/>
                  </a:lnTo>
                  <a:lnTo>
                    <a:pt x="153" y="20"/>
                  </a:lnTo>
                  <a:lnTo>
                    <a:pt x="148" y="11"/>
                  </a:lnTo>
                  <a:lnTo>
                    <a:pt x="141" y="5"/>
                  </a:lnTo>
                  <a:lnTo>
                    <a:pt x="136" y="2"/>
                  </a:lnTo>
                  <a:lnTo>
                    <a:pt x="132" y="1"/>
                  </a:lnTo>
                  <a:lnTo>
                    <a:pt x="127" y="0"/>
                  </a:lnTo>
                  <a:lnTo>
                    <a:pt x="122" y="1"/>
                  </a:lnTo>
                  <a:lnTo>
                    <a:pt x="112" y="1"/>
                  </a:lnTo>
                  <a:lnTo>
                    <a:pt x="104" y="5"/>
                  </a:lnTo>
                  <a:lnTo>
                    <a:pt x="96" y="11"/>
                  </a:lnTo>
                  <a:lnTo>
                    <a:pt x="90" y="18"/>
                  </a:lnTo>
                  <a:lnTo>
                    <a:pt x="83" y="11"/>
                  </a:lnTo>
                  <a:lnTo>
                    <a:pt x="77" y="5"/>
                  </a:lnTo>
                  <a:lnTo>
                    <a:pt x="72" y="2"/>
                  </a:lnTo>
                  <a:lnTo>
                    <a:pt x="68" y="1"/>
                  </a:lnTo>
                  <a:lnTo>
                    <a:pt x="59" y="1"/>
                  </a:lnTo>
                  <a:lnTo>
                    <a:pt x="50" y="2"/>
                  </a:lnTo>
                  <a:lnTo>
                    <a:pt x="41" y="5"/>
                  </a:lnTo>
                  <a:lnTo>
                    <a:pt x="33" y="11"/>
                  </a:lnTo>
                  <a:lnTo>
                    <a:pt x="25" y="18"/>
                  </a:lnTo>
                  <a:lnTo>
                    <a:pt x="25" y="3"/>
                  </a:lnTo>
                  <a:lnTo>
                    <a:pt x="0" y="3"/>
                  </a:lnTo>
                  <a:lnTo>
                    <a:pt x="0" y="110"/>
                  </a:lnTo>
                  <a:lnTo>
                    <a:pt x="28" y="110"/>
                  </a:lnTo>
                  <a:lnTo>
                    <a:pt x="28" y="58"/>
                  </a:lnTo>
                  <a:lnTo>
                    <a:pt x="27" y="44"/>
                  </a:lnTo>
                  <a:lnTo>
                    <a:pt x="31" y="36"/>
                  </a:lnTo>
                  <a:lnTo>
                    <a:pt x="33" y="30"/>
                  </a:lnTo>
                  <a:lnTo>
                    <a:pt x="38" y="2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" name="Freeform 612">
              <a:extLst>
                <a:ext uri="{FF2B5EF4-FFF2-40B4-BE49-F238E27FC236}">
                  <a16:creationId xmlns:a16="http://schemas.microsoft.com/office/drawing/2014/main" id="{D5C79F73-7639-1CA8-1F7B-515E8161DA0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58" y="4282"/>
              <a:ext cx="36" cy="37"/>
            </a:xfrm>
            <a:custGeom>
              <a:avLst/>
              <a:gdLst>
                <a:gd name="T0" fmla="*/ 85 w 109"/>
                <a:gd name="T1" fmla="*/ 9 h 111"/>
                <a:gd name="T2" fmla="*/ 65 w 109"/>
                <a:gd name="T3" fmla="*/ 0 h 111"/>
                <a:gd name="T4" fmla="*/ 39 w 109"/>
                <a:gd name="T5" fmla="*/ 0 h 111"/>
                <a:gd name="T6" fmla="*/ 14 w 109"/>
                <a:gd name="T7" fmla="*/ 15 h 111"/>
                <a:gd name="T8" fmla="*/ 1 w 109"/>
                <a:gd name="T9" fmla="*/ 39 h 111"/>
                <a:gd name="T10" fmla="*/ 1 w 109"/>
                <a:gd name="T11" fmla="*/ 71 h 111"/>
                <a:gd name="T12" fmla="*/ 7 w 109"/>
                <a:gd name="T13" fmla="*/ 86 h 111"/>
                <a:gd name="T14" fmla="*/ 20 w 109"/>
                <a:gd name="T15" fmla="*/ 100 h 111"/>
                <a:gd name="T16" fmla="*/ 40 w 109"/>
                <a:gd name="T17" fmla="*/ 109 h 111"/>
                <a:gd name="T18" fmla="*/ 65 w 109"/>
                <a:gd name="T19" fmla="*/ 110 h 111"/>
                <a:gd name="T20" fmla="*/ 80 w 109"/>
                <a:gd name="T21" fmla="*/ 103 h 111"/>
                <a:gd name="T22" fmla="*/ 95 w 109"/>
                <a:gd name="T23" fmla="*/ 95 h 111"/>
                <a:gd name="T24" fmla="*/ 100 w 109"/>
                <a:gd name="T25" fmla="*/ 86 h 111"/>
                <a:gd name="T26" fmla="*/ 105 w 109"/>
                <a:gd name="T27" fmla="*/ 76 h 111"/>
                <a:gd name="T28" fmla="*/ 109 w 109"/>
                <a:gd name="T29" fmla="*/ 55 h 111"/>
                <a:gd name="T30" fmla="*/ 105 w 109"/>
                <a:gd name="T31" fmla="*/ 33 h 111"/>
                <a:gd name="T32" fmla="*/ 95 w 109"/>
                <a:gd name="T33" fmla="*/ 16 h 111"/>
                <a:gd name="T34" fmla="*/ 59 w 109"/>
                <a:gd name="T35" fmla="*/ 22 h 111"/>
                <a:gd name="T36" fmla="*/ 72 w 109"/>
                <a:gd name="T37" fmla="*/ 31 h 111"/>
                <a:gd name="T38" fmla="*/ 79 w 109"/>
                <a:gd name="T39" fmla="*/ 47 h 111"/>
                <a:gd name="T40" fmla="*/ 79 w 109"/>
                <a:gd name="T41" fmla="*/ 61 h 111"/>
                <a:gd name="T42" fmla="*/ 78 w 109"/>
                <a:gd name="T43" fmla="*/ 62 h 111"/>
                <a:gd name="T44" fmla="*/ 78 w 109"/>
                <a:gd name="T45" fmla="*/ 69 h 111"/>
                <a:gd name="T46" fmla="*/ 75 w 109"/>
                <a:gd name="T47" fmla="*/ 71 h 111"/>
                <a:gd name="T48" fmla="*/ 75 w 109"/>
                <a:gd name="T49" fmla="*/ 74 h 111"/>
                <a:gd name="T50" fmla="*/ 64 w 109"/>
                <a:gd name="T51" fmla="*/ 86 h 111"/>
                <a:gd name="T52" fmla="*/ 59 w 109"/>
                <a:gd name="T53" fmla="*/ 87 h 111"/>
                <a:gd name="T54" fmla="*/ 43 w 109"/>
                <a:gd name="T55" fmla="*/ 86 h 111"/>
                <a:gd name="T56" fmla="*/ 31 w 109"/>
                <a:gd name="T57" fmla="*/ 74 h 111"/>
                <a:gd name="T58" fmla="*/ 27 w 109"/>
                <a:gd name="T59" fmla="*/ 62 h 111"/>
                <a:gd name="T60" fmla="*/ 27 w 109"/>
                <a:gd name="T61" fmla="*/ 48 h 111"/>
                <a:gd name="T62" fmla="*/ 31 w 109"/>
                <a:gd name="T63" fmla="*/ 35 h 111"/>
                <a:gd name="T64" fmla="*/ 43 w 109"/>
                <a:gd name="T65" fmla="*/ 24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09" h="111">
                  <a:moveTo>
                    <a:pt x="95" y="16"/>
                  </a:moveTo>
                  <a:lnTo>
                    <a:pt x="85" y="9"/>
                  </a:lnTo>
                  <a:lnTo>
                    <a:pt x="76" y="3"/>
                  </a:lnTo>
                  <a:lnTo>
                    <a:pt x="65" y="0"/>
                  </a:lnTo>
                  <a:lnTo>
                    <a:pt x="54" y="0"/>
                  </a:lnTo>
                  <a:lnTo>
                    <a:pt x="39" y="0"/>
                  </a:lnTo>
                  <a:lnTo>
                    <a:pt x="26" y="6"/>
                  </a:lnTo>
                  <a:lnTo>
                    <a:pt x="14" y="15"/>
                  </a:lnTo>
                  <a:lnTo>
                    <a:pt x="7" y="26"/>
                  </a:lnTo>
                  <a:lnTo>
                    <a:pt x="1" y="39"/>
                  </a:lnTo>
                  <a:lnTo>
                    <a:pt x="0" y="54"/>
                  </a:lnTo>
                  <a:lnTo>
                    <a:pt x="1" y="71"/>
                  </a:lnTo>
                  <a:lnTo>
                    <a:pt x="3" y="78"/>
                  </a:lnTo>
                  <a:lnTo>
                    <a:pt x="7" y="86"/>
                  </a:lnTo>
                  <a:lnTo>
                    <a:pt x="14" y="96"/>
                  </a:lnTo>
                  <a:lnTo>
                    <a:pt x="20" y="100"/>
                  </a:lnTo>
                  <a:lnTo>
                    <a:pt x="27" y="105"/>
                  </a:lnTo>
                  <a:lnTo>
                    <a:pt x="40" y="109"/>
                  </a:lnTo>
                  <a:lnTo>
                    <a:pt x="54" y="111"/>
                  </a:lnTo>
                  <a:lnTo>
                    <a:pt x="65" y="110"/>
                  </a:lnTo>
                  <a:lnTo>
                    <a:pt x="76" y="107"/>
                  </a:lnTo>
                  <a:lnTo>
                    <a:pt x="80" y="103"/>
                  </a:lnTo>
                  <a:lnTo>
                    <a:pt x="85" y="101"/>
                  </a:lnTo>
                  <a:lnTo>
                    <a:pt x="95" y="95"/>
                  </a:lnTo>
                  <a:lnTo>
                    <a:pt x="97" y="90"/>
                  </a:lnTo>
                  <a:lnTo>
                    <a:pt x="100" y="86"/>
                  </a:lnTo>
                  <a:lnTo>
                    <a:pt x="102" y="80"/>
                  </a:lnTo>
                  <a:lnTo>
                    <a:pt x="105" y="76"/>
                  </a:lnTo>
                  <a:lnTo>
                    <a:pt x="108" y="65"/>
                  </a:lnTo>
                  <a:lnTo>
                    <a:pt x="109" y="55"/>
                  </a:lnTo>
                  <a:lnTo>
                    <a:pt x="108" y="42"/>
                  </a:lnTo>
                  <a:lnTo>
                    <a:pt x="105" y="33"/>
                  </a:lnTo>
                  <a:lnTo>
                    <a:pt x="100" y="23"/>
                  </a:lnTo>
                  <a:lnTo>
                    <a:pt x="95" y="16"/>
                  </a:lnTo>
                  <a:close/>
                  <a:moveTo>
                    <a:pt x="54" y="22"/>
                  </a:moveTo>
                  <a:lnTo>
                    <a:pt x="59" y="22"/>
                  </a:lnTo>
                  <a:lnTo>
                    <a:pt x="64" y="24"/>
                  </a:lnTo>
                  <a:lnTo>
                    <a:pt x="72" y="31"/>
                  </a:lnTo>
                  <a:lnTo>
                    <a:pt x="78" y="40"/>
                  </a:lnTo>
                  <a:lnTo>
                    <a:pt x="79" y="47"/>
                  </a:lnTo>
                  <a:lnTo>
                    <a:pt x="80" y="55"/>
                  </a:lnTo>
                  <a:lnTo>
                    <a:pt x="79" y="61"/>
                  </a:lnTo>
                  <a:lnTo>
                    <a:pt x="78" y="61"/>
                  </a:lnTo>
                  <a:lnTo>
                    <a:pt x="78" y="62"/>
                  </a:lnTo>
                  <a:lnTo>
                    <a:pt x="78" y="64"/>
                  </a:lnTo>
                  <a:lnTo>
                    <a:pt x="78" y="69"/>
                  </a:lnTo>
                  <a:lnTo>
                    <a:pt x="76" y="71"/>
                  </a:lnTo>
                  <a:lnTo>
                    <a:pt x="75" y="71"/>
                  </a:lnTo>
                  <a:lnTo>
                    <a:pt x="75" y="72"/>
                  </a:lnTo>
                  <a:lnTo>
                    <a:pt x="75" y="74"/>
                  </a:lnTo>
                  <a:lnTo>
                    <a:pt x="72" y="80"/>
                  </a:lnTo>
                  <a:lnTo>
                    <a:pt x="64" y="86"/>
                  </a:lnTo>
                  <a:lnTo>
                    <a:pt x="61" y="86"/>
                  </a:lnTo>
                  <a:lnTo>
                    <a:pt x="59" y="87"/>
                  </a:lnTo>
                  <a:lnTo>
                    <a:pt x="54" y="89"/>
                  </a:lnTo>
                  <a:lnTo>
                    <a:pt x="43" y="86"/>
                  </a:lnTo>
                  <a:lnTo>
                    <a:pt x="35" y="80"/>
                  </a:lnTo>
                  <a:lnTo>
                    <a:pt x="31" y="74"/>
                  </a:lnTo>
                  <a:lnTo>
                    <a:pt x="29" y="69"/>
                  </a:lnTo>
                  <a:lnTo>
                    <a:pt x="27" y="62"/>
                  </a:lnTo>
                  <a:lnTo>
                    <a:pt x="28" y="56"/>
                  </a:lnTo>
                  <a:lnTo>
                    <a:pt x="27" y="48"/>
                  </a:lnTo>
                  <a:lnTo>
                    <a:pt x="29" y="41"/>
                  </a:lnTo>
                  <a:lnTo>
                    <a:pt x="31" y="35"/>
                  </a:lnTo>
                  <a:lnTo>
                    <a:pt x="35" y="31"/>
                  </a:lnTo>
                  <a:lnTo>
                    <a:pt x="43" y="24"/>
                  </a:lnTo>
                  <a:lnTo>
                    <a:pt x="54" y="2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" name="Freeform 613">
              <a:extLst>
                <a:ext uri="{FF2B5EF4-FFF2-40B4-BE49-F238E27FC236}">
                  <a16:creationId xmlns:a16="http://schemas.microsoft.com/office/drawing/2014/main" id="{DD2F72FF-EE56-631B-62BE-A31641F2D79D}"/>
                </a:ext>
              </a:extLst>
            </p:cNvPr>
            <p:cNvSpPr>
              <a:spLocks/>
            </p:cNvSpPr>
            <p:nvPr/>
          </p:nvSpPr>
          <p:spPr bwMode="auto">
            <a:xfrm>
              <a:off x="4315" y="4282"/>
              <a:ext cx="33" cy="37"/>
            </a:xfrm>
            <a:custGeom>
              <a:avLst/>
              <a:gdLst>
                <a:gd name="T0" fmla="*/ 99 w 100"/>
                <a:gd name="T1" fmla="*/ 35 h 112"/>
                <a:gd name="T2" fmla="*/ 95 w 100"/>
                <a:gd name="T3" fmla="*/ 25 h 112"/>
                <a:gd name="T4" fmla="*/ 92 w 100"/>
                <a:gd name="T5" fmla="*/ 19 h 112"/>
                <a:gd name="T6" fmla="*/ 88 w 100"/>
                <a:gd name="T7" fmla="*/ 13 h 112"/>
                <a:gd name="T8" fmla="*/ 83 w 100"/>
                <a:gd name="T9" fmla="*/ 10 h 112"/>
                <a:gd name="T10" fmla="*/ 76 w 100"/>
                <a:gd name="T11" fmla="*/ 5 h 112"/>
                <a:gd name="T12" fmla="*/ 69 w 100"/>
                <a:gd name="T13" fmla="*/ 3 h 112"/>
                <a:gd name="T14" fmla="*/ 60 w 100"/>
                <a:gd name="T15" fmla="*/ 1 h 112"/>
                <a:gd name="T16" fmla="*/ 52 w 100"/>
                <a:gd name="T17" fmla="*/ 1 h 112"/>
                <a:gd name="T18" fmla="*/ 39 w 100"/>
                <a:gd name="T19" fmla="*/ 0 h 112"/>
                <a:gd name="T20" fmla="*/ 30 w 100"/>
                <a:gd name="T21" fmla="*/ 3 h 112"/>
                <a:gd name="T22" fmla="*/ 20 w 100"/>
                <a:gd name="T23" fmla="*/ 8 h 112"/>
                <a:gd name="T24" fmla="*/ 14 w 100"/>
                <a:gd name="T25" fmla="*/ 16 h 112"/>
                <a:gd name="T26" fmla="*/ 6 w 100"/>
                <a:gd name="T27" fmla="*/ 23 h 112"/>
                <a:gd name="T28" fmla="*/ 3 w 100"/>
                <a:gd name="T29" fmla="*/ 33 h 112"/>
                <a:gd name="T30" fmla="*/ 0 w 100"/>
                <a:gd name="T31" fmla="*/ 43 h 112"/>
                <a:gd name="T32" fmla="*/ 0 w 100"/>
                <a:gd name="T33" fmla="*/ 57 h 112"/>
                <a:gd name="T34" fmla="*/ 0 w 100"/>
                <a:gd name="T35" fmla="*/ 69 h 112"/>
                <a:gd name="T36" fmla="*/ 3 w 100"/>
                <a:gd name="T37" fmla="*/ 79 h 112"/>
                <a:gd name="T38" fmla="*/ 6 w 100"/>
                <a:gd name="T39" fmla="*/ 89 h 112"/>
                <a:gd name="T40" fmla="*/ 14 w 100"/>
                <a:gd name="T41" fmla="*/ 98 h 112"/>
                <a:gd name="T42" fmla="*/ 20 w 100"/>
                <a:gd name="T43" fmla="*/ 103 h 112"/>
                <a:gd name="T44" fmla="*/ 30 w 100"/>
                <a:gd name="T45" fmla="*/ 108 h 112"/>
                <a:gd name="T46" fmla="*/ 39 w 100"/>
                <a:gd name="T47" fmla="*/ 111 h 112"/>
                <a:gd name="T48" fmla="*/ 51 w 100"/>
                <a:gd name="T49" fmla="*/ 112 h 112"/>
                <a:gd name="T50" fmla="*/ 55 w 100"/>
                <a:gd name="T51" fmla="*/ 111 h 112"/>
                <a:gd name="T52" fmla="*/ 60 w 100"/>
                <a:gd name="T53" fmla="*/ 111 h 112"/>
                <a:gd name="T54" fmla="*/ 69 w 100"/>
                <a:gd name="T55" fmla="*/ 109 h 112"/>
                <a:gd name="T56" fmla="*/ 72 w 100"/>
                <a:gd name="T57" fmla="*/ 107 h 112"/>
                <a:gd name="T58" fmla="*/ 76 w 100"/>
                <a:gd name="T59" fmla="*/ 106 h 112"/>
                <a:gd name="T60" fmla="*/ 79 w 100"/>
                <a:gd name="T61" fmla="*/ 103 h 112"/>
                <a:gd name="T62" fmla="*/ 83 w 100"/>
                <a:gd name="T63" fmla="*/ 102 h 112"/>
                <a:gd name="T64" fmla="*/ 89 w 100"/>
                <a:gd name="T65" fmla="*/ 96 h 112"/>
                <a:gd name="T66" fmla="*/ 94 w 100"/>
                <a:gd name="T67" fmla="*/ 90 h 112"/>
                <a:gd name="T68" fmla="*/ 95 w 100"/>
                <a:gd name="T69" fmla="*/ 85 h 112"/>
                <a:gd name="T70" fmla="*/ 97 w 100"/>
                <a:gd name="T71" fmla="*/ 82 h 112"/>
                <a:gd name="T72" fmla="*/ 100 w 100"/>
                <a:gd name="T73" fmla="*/ 74 h 112"/>
                <a:gd name="T74" fmla="*/ 73 w 100"/>
                <a:gd name="T75" fmla="*/ 70 h 112"/>
                <a:gd name="T76" fmla="*/ 71 w 100"/>
                <a:gd name="T77" fmla="*/ 74 h 112"/>
                <a:gd name="T78" fmla="*/ 70 w 100"/>
                <a:gd name="T79" fmla="*/ 78 h 112"/>
                <a:gd name="T80" fmla="*/ 65 w 100"/>
                <a:gd name="T81" fmla="*/ 85 h 112"/>
                <a:gd name="T82" fmla="*/ 59 w 100"/>
                <a:gd name="T83" fmla="*/ 88 h 112"/>
                <a:gd name="T84" fmla="*/ 53 w 100"/>
                <a:gd name="T85" fmla="*/ 90 h 112"/>
                <a:gd name="T86" fmla="*/ 43 w 100"/>
                <a:gd name="T87" fmla="*/ 87 h 112"/>
                <a:gd name="T88" fmla="*/ 36 w 100"/>
                <a:gd name="T89" fmla="*/ 82 h 112"/>
                <a:gd name="T90" fmla="*/ 33 w 100"/>
                <a:gd name="T91" fmla="*/ 77 h 112"/>
                <a:gd name="T92" fmla="*/ 31 w 100"/>
                <a:gd name="T93" fmla="*/ 71 h 112"/>
                <a:gd name="T94" fmla="*/ 30 w 100"/>
                <a:gd name="T95" fmla="*/ 63 h 112"/>
                <a:gd name="T96" fmla="*/ 30 w 100"/>
                <a:gd name="T97" fmla="*/ 55 h 112"/>
                <a:gd name="T98" fmla="*/ 31 w 100"/>
                <a:gd name="T99" fmla="*/ 39 h 112"/>
                <a:gd name="T100" fmla="*/ 36 w 100"/>
                <a:gd name="T101" fmla="*/ 31 h 112"/>
                <a:gd name="T102" fmla="*/ 38 w 100"/>
                <a:gd name="T103" fmla="*/ 26 h 112"/>
                <a:gd name="T104" fmla="*/ 42 w 100"/>
                <a:gd name="T105" fmla="*/ 24 h 112"/>
                <a:gd name="T106" fmla="*/ 53 w 100"/>
                <a:gd name="T107" fmla="*/ 23 h 112"/>
                <a:gd name="T108" fmla="*/ 59 w 100"/>
                <a:gd name="T109" fmla="*/ 24 h 112"/>
                <a:gd name="T110" fmla="*/ 65 w 100"/>
                <a:gd name="T111" fmla="*/ 27 h 112"/>
                <a:gd name="T112" fmla="*/ 66 w 100"/>
                <a:gd name="T113" fmla="*/ 29 h 112"/>
                <a:gd name="T114" fmla="*/ 69 w 100"/>
                <a:gd name="T115" fmla="*/ 32 h 112"/>
                <a:gd name="T116" fmla="*/ 70 w 100"/>
                <a:gd name="T117" fmla="*/ 35 h 112"/>
                <a:gd name="T118" fmla="*/ 72 w 100"/>
                <a:gd name="T119" fmla="*/ 40 h 112"/>
                <a:gd name="T120" fmla="*/ 99 w 100"/>
                <a:gd name="T121" fmla="*/ 35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00" h="112">
                  <a:moveTo>
                    <a:pt x="99" y="35"/>
                  </a:moveTo>
                  <a:lnTo>
                    <a:pt x="95" y="25"/>
                  </a:lnTo>
                  <a:lnTo>
                    <a:pt x="92" y="19"/>
                  </a:lnTo>
                  <a:lnTo>
                    <a:pt x="88" y="13"/>
                  </a:lnTo>
                  <a:lnTo>
                    <a:pt x="83" y="10"/>
                  </a:lnTo>
                  <a:lnTo>
                    <a:pt x="76" y="5"/>
                  </a:lnTo>
                  <a:lnTo>
                    <a:pt x="69" y="3"/>
                  </a:lnTo>
                  <a:lnTo>
                    <a:pt x="60" y="1"/>
                  </a:lnTo>
                  <a:lnTo>
                    <a:pt x="52" y="1"/>
                  </a:lnTo>
                  <a:lnTo>
                    <a:pt x="39" y="0"/>
                  </a:lnTo>
                  <a:lnTo>
                    <a:pt x="30" y="3"/>
                  </a:lnTo>
                  <a:lnTo>
                    <a:pt x="20" y="8"/>
                  </a:lnTo>
                  <a:lnTo>
                    <a:pt x="14" y="16"/>
                  </a:lnTo>
                  <a:lnTo>
                    <a:pt x="6" y="23"/>
                  </a:lnTo>
                  <a:lnTo>
                    <a:pt x="3" y="33"/>
                  </a:lnTo>
                  <a:lnTo>
                    <a:pt x="0" y="43"/>
                  </a:lnTo>
                  <a:lnTo>
                    <a:pt x="0" y="57"/>
                  </a:lnTo>
                  <a:lnTo>
                    <a:pt x="0" y="69"/>
                  </a:lnTo>
                  <a:lnTo>
                    <a:pt x="3" y="79"/>
                  </a:lnTo>
                  <a:lnTo>
                    <a:pt x="6" y="89"/>
                  </a:lnTo>
                  <a:lnTo>
                    <a:pt x="14" y="98"/>
                  </a:lnTo>
                  <a:lnTo>
                    <a:pt x="20" y="103"/>
                  </a:lnTo>
                  <a:lnTo>
                    <a:pt x="30" y="108"/>
                  </a:lnTo>
                  <a:lnTo>
                    <a:pt x="39" y="111"/>
                  </a:lnTo>
                  <a:lnTo>
                    <a:pt x="51" y="112"/>
                  </a:lnTo>
                  <a:lnTo>
                    <a:pt x="55" y="111"/>
                  </a:lnTo>
                  <a:lnTo>
                    <a:pt x="60" y="111"/>
                  </a:lnTo>
                  <a:lnTo>
                    <a:pt x="69" y="109"/>
                  </a:lnTo>
                  <a:lnTo>
                    <a:pt x="72" y="107"/>
                  </a:lnTo>
                  <a:lnTo>
                    <a:pt x="76" y="106"/>
                  </a:lnTo>
                  <a:lnTo>
                    <a:pt x="79" y="103"/>
                  </a:lnTo>
                  <a:lnTo>
                    <a:pt x="83" y="102"/>
                  </a:lnTo>
                  <a:lnTo>
                    <a:pt x="89" y="96"/>
                  </a:lnTo>
                  <a:lnTo>
                    <a:pt x="94" y="90"/>
                  </a:lnTo>
                  <a:lnTo>
                    <a:pt x="95" y="85"/>
                  </a:lnTo>
                  <a:lnTo>
                    <a:pt x="97" y="82"/>
                  </a:lnTo>
                  <a:lnTo>
                    <a:pt x="100" y="74"/>
                  </a:lnTo>
                  <a:lnTo>
                    <a:pt x="73" y="70"/>
                  </a:lnTo>
                  <a:lnTo>
                    <a:pt x="71" y="74"/>
                  </a:lnTo>
                  <a:lnTo>
                    <a:pt x="70" y="78"/>
                  </a:lnTo>
                  <a:lnTo>
                    <a:pt x="65" y="85"/>
                  </a:lnTo>
                  <a:lnTo>
                    <a:pt x="59" y="88"/>
                  </a:lnTo>
                  <a:lnTo>
                    <a:pt x="53" y="90"/>
                  </a:lnTo>
                  <a:lnTo>
                    <a:pt x="43" y="87"/>
                  </a:lnTo>
                  <a:lnTo>
                    <a:pt x="36" y="82"/>
                  </a:lnTo>
                  <a:lnTo>
                    <a:pt x="33" y="77"/>
                  </a:lnTo>
                  <a:lnTo>
                    <a:pt x="31" y="71"/>
                  </a:lnTo>
                  <a:lnTo>
                    <a:pt x="30" y="63"/>
                  </a:lnTo>
                  <a:lnTo>
                    <a:pt x="30" y="55"/>
                  </a:lnTo>
                  <a:lnTo>
                    <a:pt x="31" y="39"/>
                  </a:lnTo>
                  <a:lnTo>
                    <a:pt x="36" y="31"/>
                  </a:lnTo>
                  <a:lnTo>
                    <a:pt x="38" y="26"/>
                  </a:lnTo>
                  <a:lnTo>
                    <a:pt x="42" y="24"/>
                  </a:lnTo>
                  <a:lnTo>
                    <a:pt x="53" y="23"/>
                  </a:lnTo>
                  <a:lnTo>
                    <a:pt x="59" y="24"/>
                  </a:lnTo>
                  <a:lnTo>
                    <a:pt x="65" y="27"/>
                  </a:lnTo>
                  <a:lnTo>
                    <a:pt x="66" y="29"/>
                  </a:lnTo>
                  <a:lnTo>
                    <a:pt x="69" y="32"/>
                  </a:lnTo>
                  <a:lnTo>
                    <a:pt x="70" y="35"/>
                  </a:lnTo>
                  <a:lnTo>
                    <a:pt x="72" y="40"/>
                  </a:lnTo>
                  <a:lnTo>
                    <a:pt x="99" y="3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" name="Freeform 614">
              <a:extLst>
                <a:ext uri="{FF2B5EF4-FFF2-40B4-BE49-F238E27FC236}">
                  <a16:creationId xmlns:a16="http://schemas.microsoft.com/office/drawing/2014/main" id="{371B120C-8F20-9732-FB2E-C85A13A69CC2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7" y="4282"/>
              <a:ext cx="33" cy="37"/>
            </a:xfrm>
            <a:custGeom>
              <a:avLst/>
              <a:gdLst>
                <a:gd name="T0" fmla="*/ 71 w 100"/>
                <a:gd name="T1" fmla="*/ 40 h 112"/>
                <a:gd name="T2" fmla="*/ 98 w 100"/>
                <a:gd name="T3" fmla="*/ 35 h 112"/>
                <a:gd name="T4" fmla="*/ 95 w 100"/>
                <a:gd name="T5" fmla="*/ 25 h 112"/>
                <a:gd name="T6" fmla="*/ 92 w 100"/>
                <a:gd name="T7" fmla="*/ 19 h 112"/>
                <a:gd name="T8" fmla="*/ 87 w 100"/>
                <a:gd name="T9" fmla="*/ 13 h 112"/>
                <a:gd name="T10" fmla="*/ 82 w 100"/>
                <a:gd name="T11" fmla="*/ 10 h 112"/>
                <a:gd name="T12" fmla="*/ 75 w 100"/>
                <a:gd name="T13" fmla="*/ 5 h 112"/>
                <a:gd name="T14" fmla="*/ 68 w 100"/>
                <a:gd name="T15" fmla="*/ 3 h 112"/>
                <a:gd name="T16" fmla="*/ 59 w 100"/>
                <a:gd name="T17" fmla="*/ 1 h 112"/>
                <a:gd name="T18" fmla="*/ 51 w 100"/>
                <a:gd name="T19" fmla="*/ 1 h 112"/>
                <a:gd name="T20" fmla="*/ 38 w 100"/>
                <a:gd name="T21" fmla="*/ 0 h 112"/>
                <a:gd name="T22" fmla="*/ 29 w 100"/>
                <a:gd name="T23" fmla="*/ 3 h 112"/>
                <a:gd name="T24" fmla="*/ 20 w 100"/>
                <a:gd name="T25" fmla="*/ 8 h 112"/>
                <a:gd name="T26" fmla="*/ 14 w 100"/>
                <a:gd name="T27" fmla="*/ 16 h 112"/>
                <a:gd name="T28" fmla="*/ 7 w 100"/>
                <a:gd name="T29" fmla="*/ 23 h 112"/>
                <a:gd name="T30" fmla="*/ 3 w 100"/>
                <a:gd name="T31" fmla="*/ 33 h 112"/>
                <a:gd name="T32" fmla="*/ 0 w 100"/>
                <a:gd name="T33" fmla="*/ 43 h 112"/>
                <a:gd name="T34" fmla="*/ 0 w 100"/>
                <a:gd name="T35" fmla="*/ 57 h 112"/>
                <a:gd name="T36" fmla="*/ 0 w 100"/>
                <a:gd name="T37" fmla="*/ 69 h 112"/>
                <a:gd name="T38" fmla="*/ 3 w 100"/>
                <a:gd name="T39" fmla="*/ 79 h 112"/>
                <a:gd name="T40" fmla="*/ 7 w 100"/>
                <a:gd name="T41" fmla="*/ 89 h 112"/>
                <a:gd name="T42" fmla="*/ 14 w 100"/>
                <a:gd name="T43" fmla="*/ 98 h 112"/>
                <a:gd name="T44" fmla="*/ 20 w 100"/>
                <a:gd name="T45" fmla="*/ 103 h 112"/>
                <a:gd name="T46" fmla="*/ 29 w 100"/>
                <a:gd name="T47" fmla="*/ 108 h 112"/>
                <a:gd name="T48" fmla="*/ 38 w 100"/>
                <a:gd name="T49" fmla="*/ 111 h 112"/>
                <a:gd name="T50" fmla="*/ 51 w 100"/>
                <a:gd name="T51" fmla="*/ 112 h 112"/>
                <a:gd name="T52" fmla="*/ 59 w 100"/>
                <a:gd name="T53" fmla="*/ 111 h 112"/>
                <a:gd name="T54" fmla="*/ 69 w 100"/>
                <a:gd name="T55" fmla="*/ 109 h 112"/>
                <a:gd name="T56" fmla="*/ 72 w 100"/>
                <a:gd name="T57" fmla="*/ 107 h 112"/>
                <a:gd name="T58" fmla="*/ 76 w 100"/>
                <a:gd name="T59" fmla="*/ 106 h 112"/>
                <a:gd name="T60" fmla="*/ 79 w 100"/>
                <a:gd name="T61" fmla="*/ 103 h 112"/>
                <a:gd name="T62" fmla="*/ 84 w 100"/>
                <a:gd name="T63" fmla="*/ 102 h 112"/>
                <a:gd name="T64" fmla="*/ 89 w 100"/>
                <a:gd name="T65" fmla="*/ 96 h 112"/>
                <a:gd name="T66" fmla="*/ 94 w 100"/>
                <a:gd name="T67" fmla="*/ 90 h 112"/>
                <a:gd name="T68" fmla="*/ 95 w 100"/>
                <a:gd name="T69" fmla="*/ 85 h 112"/>
                <a:gd name="T70" fmla="*/ 97 w 100"/>
                <a:gd name="T71" fmla="*/ 82 h 112"/>
                <a:gd name="T72" fmla="*/ 100 w 100"/>
                <a:gd name="T73" fmla="*/ 74 h 112"/>
                <a:gd name="T74" fmla="*/ 73 w 100"/>
                <a:gd name="T75" fmla="*/ 70 h 112"/>
                <a:gd name="T76" fmla="*/ 71 w 100"/>
                <a:gd name="T77" fmla="*/ 74 h 112"/>
                <a:gd name="T78" fmla="*/ 70 w 100"/>
                <a:gd name="T79" fmla="*/ 78 h 112"/>
                <a:gd name="T80" fmla="*/ 66 w 100"/>
                <a:gd name="T81" fmla="*/ 85 h 112"/>
                <a:gd name="T82" fmla="*/ 59 w 100"/>
                <a:gd name="T83" fmla="*/ 88 h 112"/>
                <a:gd name="T84" fmla="*/ 53 w 100"/>
                <a:gd name="T85" fmla="*/ 90 h 112"/>
                <a:gd name="T86" fmla="*/ 47 w 100"/>
                <a:gd name="T87" fmla="*/ 88 h 112"/>
                <a:gd name="T88" fmla="*/ 42 w 100"/>
                <a:gd name="T89" fmla="*/ 87 h 112"/>
                <a:gd name="T90" fmla="*/ 35 w 100"/>
                <a:gd name="T91" fmla="*/ 82 h 112"/>
                <a:gd name="T92" fmla="*/ 32 w 100"/>
                <a:gd name="T93" fmla="*/ 77 h 112"/>
                <a:gd name="T94" fmla="*/ 30 w 100"/>
                <a:gd name="T95" fmla="*/ 71 h 112"/>
                <a:gd name="T96" fmla="*/ 29 w 100"/>
                <a:gd name="T97" fmla="*/ 63 h 112"/>
                <a:gd name="T98" fmla="*/ 29 w 100"/>
                <a:gd name="T99" fmla="*/ 55 h 112"/>
                <a:gd name="T100" fmla="*/ 30 w 100"/>
                <a:gd name="T101" fmla="*/ 39 h 112"/>
                <a:gd name="T102" fmla="*/ 35 w 100"/>
                <a:gd name="T103" fmla="*/ 31 h 112"/>
                <a:gd name="T104" fmla="*/ 42 w 100"/>
                <a:gd name="T105" fmla="*/ 24 h 112"/>
                <a:gd name="T106" fmla="*/ 53 w 100"/>
                <a:gd name="T107" fmla="*/ 23 h 112"/>
                <a:gd name="T108" fmla="*/ 59 w 100"/>
                <a:gd name="T109" fmla="*/ 24 h 112"/>
                <a:gd name="T110" fmla="*/ 66 w 100"/>
                <a:gd name="T111" fmla="*/ 27 h 112"/>
                <a:gd name="T112" fmla="*/ 67 w 100"/>
                <a:gd name="T113" fmla="*/ 29 h 112"/>
                <a:gd name="T114" fmla="*/ 69 w 100"/>
                <a:gd name="T115" fmla="*/ 32 h 112"/>
                <a:gd name="T116" fmla="*/ 71 w 100"/>
                <a:gd name="T117" fmla="*/ 4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0" h="112">
                  <a:moveTo>
                    <a:pt x="71" y="40"/>
                  </a:moveTo>
                  <a:lnTo>
                    <a:pt x="98" y="35"/>
                  </a:lnTo>
                  <a:lnTo>
                    <a:pt x="95" y="25"/>
                  </a:lnTo>
                  <a:lnTo>
                    <a:pt x="92" y="19"/>
                  </a:lnTo>
                  <a:lnTo>
                    <a:pt x="87" y="13"/>
                  </a:lnTo>
                  <a:lnTo>
                    <a:pt x="82" y="10"/>
                  </a:lnTo>
                  <a:lnTo>
                    <a:pt x="75" y="5"/>
                  </a:lnTo>
                  <a:lnTo>
                    <a:pt x="68" y="3"/>
                  </a:lnTo>
                  <a:lnTo>
                    <a:pt x="59" y="1"/>
                  </a:lnTo>
                  <a:lnTo>
                    <a:pt x="51" y="1"/>
                  </a:lnTo>
                  <a:lnTo>
                    <a:pt x="38" y="0"/>
                  </a:lnTo>
                  <a:lnTo>
                    <a:pt x="29" y="3"/>
                  </a:lnTo>
                  <a:lnTo>
                    <a:pt x="20" y="8"/>
                  </a:lnTo>
                  <a:lnTo>
                    <a:pt x="14" y="16"/>
                  </a:lnTo>
                  <a:lnTo>
                    <a:pt x="7" y="23"/>
                  </a:lnTo>
                  <a:lnTo>
                    <a:pt x="3" y="33"/>
                  </a:lnTo>
                  <a:lnTo>
                    <a:pt x="0" y="43"/>
                  </a:lnTo>
                  <a:lnTo>
                    <a:pt x="0" y="57"/>
                  </a:lnTo>
                  <a:lnTo>
                    <a:pt x="0" y="69"/>
                  </a:lnTo>
                  <a:lnTo>
                    <a:pt x="3" y="79"/>
                  </a:lnTo>
                  <a:lnTo>
                    <a:pt x="7" y="89"/>
                  </a:lnTo>
                  <a:lnTo>
                    <a:pt x="14" y="98"/>
                  </a:lnTo>
                  <a:lnTo>
                    <a:pt x="20" y="103"/>
                  </a:lnTo>
                  <a:lnTo>
                    <a:pt x="29" y="108"/>
                  </a:lnTo>
                  <a:lnTo>
                    <a:pt x="38" y="111"/>
                  </a:lnTo>
                  <a:lnTo>
                    <a:pt x="51" y="112"/>
                  </a:lnTo>
                  <a:lnTo>
                    <a:pt x="59" y="111"/>
                  </a:lnTo>
                  <a:lnTo>
                    <a:pt x="69" y="109"/>
                  </a:lnTo>
                  <a:lnTo>
                    <a:pt x="72" y="107"/>
                  </a:lnTo>
                  <a:lnTo>
                    <a:pt x="76" y="106"/>
                  </a:lnTo>
                  <a:lnTo>
                    <a:pt x="79" y="103"/>
                  </a:lnTo>
                  <a:lnTo>
                    <a:pt x="84" y="102"/>
                  </a:lnTo>
                  <a:lnTo>
                    <a:pt x="89" y="96"/>
                  </a:lnTo>
                  <a:lnTo>
                    <a:pt x="94" y="90"/>
                  </a:lnTo>
                  <a:lnTo>
                    <a:pt x="95" y="85"/>
                  </a:lnTo>
                  <a:lnTo>
                    <a:pt x="97" y="82"/>
                  </a:lnTo>
                  <a:lnTo>
                    <a:pt x="100" y="74"/>
                  </a:lnTo>
                  <a:lnTo>
                    <a:pt x="73" y="70"/>
                  </a:lnTo>
                  <a:lnTo>
                    <a:pt x="71" y="74"/>
                  </a:lnTo>
                  <a:lnTo>
                    <a:pt x="70" y="78"/>
                  </a:lnTo>
                  <a:lnTo>
                    <a:pt x="66" y="85"/>
                  </a:lnTo>
                  <a:lnTo>
                    <a:pt x="59" y="88"/>
                  </a:lnTo>
                  <a:lnTo>
                    <a:pt x="53" y="90"/>
                  </a:lnTo>
                  <a:lnTo>
                    <a:pt x="47" y="88"/>
                  </a:lnTo>
                  <a:lnTo>
                    <a:pt x="42" y="87"/>
                  </a:lnTo>
                  <a:lnTo>
                    <a:pt x="35" y="82"/>
                  </a:lnTo>
                  <a:lnTo>
                    <a:pt x="32" y="77"/>
                  </a:lnTo>
                  <a:lnTo>
                    <a:pt x="30" y="71"/>
                  </a:lnTo>
                  <a:lnTo>
                    <a:pt x="29" y="63"/>
                  </a:lnTo>
                  <a:lnTo>
                    <a:pt x="29" y="55"/>
                  </a:lnTo>
                  <a:lnTo>
                    <a:pt x="30" y="39"/>
                  </a:lnTo>
                  <a:lnTo>
                    <a:pt x="35" y="31"/>
                  </a:lnTo>
                  <a:lnTo>
                    <a:pt x="42" y="24"/>
                  </a:lnTo>
                  <a:lnTo>
                    <a:pt x="53" y="23"/>
                  </a:lnTo>
                  <a:lnTo>
                    <a:pt x="59" y="24"/>
                  </a:lnTo>
                  <a:lnTo>
                    <a:pt x="66" y="27"/>
                  </a:lnTo>
                  <a:lnTo>
                    <a:pt x="67" y="29"/>
                  </a:lnTo>
                  <a:lnTo>
                    <a:pt x="69" y="32"/>
                  </a:lnTo>
                  <a:lnTo>
                    <a:pt x="71" y="4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6" name="Freeform 615">
              <a:extLst>
                <a:ext uri="{FF2B5EF4-FFF2-40B4-BE49-F238E27FC236}">
                  <a16:creationId xmlns:a16="http://schemas.microsoft.com/office/drawing/2014/main" id="{02C7E8D9-6C8C-3021-3E4D-AA8D568BC04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99" y="4282"/>
              <a:ext cx="37" cy="37"/>
            </a:xfrm>
            <a:custGeom>
              <a:avLst/>
              <a:gdLst>
                <a:gd name="T0" fmla="*/ 15 w 111"/>
                <a:gd name="T1" fmla="*/ 15 h 111"/>
                <a:gd name="T2" fmla="*/ 1 w 111"/>
                <a:gd name="T3" fmla="*/ 39 h 111"/>
                <a:gd name="T4" fmla="*/ 1 w 111"/>
                <a:gd name="T5" fmla="*/ 71 h 111"/>
                <a:gd name="T6" fmla="*/ 7 w 111"/>
                <a:gd name="T7" fmla="*/ 86 h 111"/>
                <a:gd name="T8" fmla="*/ 16 w 111"/>
                <a:gd name="T9" fmla="*/ 96 h 111"/>
                <a:gd name="T10" fmla="*/ 41 w 111"/>
                <a:gd name="T11" fmla="*/ 109 h 111"/>
                <a:gd name="T12" fmla="*/ 66 w 111"/>
                <a:gd name="T13" fmla="*/ 110 h 111"/>
                <a:gd name="T14" fmla="*/ 85 w 111"/>
                <a:gd name="T15" fmla="*/ 101 h 111"/>
                <a:gd name="T16" fmla="*/ 97 w 111"/>
                <a:gd name="T17" fmla="*/ 90 h 111"/>
                <a:gd name="T18" fmla="*/ 102 w 111"/>
                <a:gd name="T19" fmla="*/ 80 h 111"/>
                <a:gd name="T20" fmla="*/ 108 w 111"/>
                <a:gd name="T21" fmla="*/ 65 h 111"/>
                <a:gd name="T22" fmla="*/ 108 w 111"/>
                <a:gd name="T23" fmla="*/ 42 h 111"/>
                <a:gd name="T24" fmla="*/ 100 w 111"/>
                <a:gd name="T25" fmla="*/ 23 h 111"/>
                <a:gd name="T26" fmla="*/ 85 w 111"/>
                <a:gd name="T27" fmla="*/ 9 h 111"/>
                <a:gd name="T28" fmla="*/ 66 w 111"/>
                <a:gd name="T29" fmla="*/ 0 h 111"/>
                <a:gd name="T30" fmla="*/ 40 w 111"/>
                <a:gd name="T31" fmla="*/ 0 h 111"/>
                <a:gd name="T32" fmla="*/ 37 w 111"/>
                <a:gd name="T33" fmla="*/ 80 h 111"/>
                <a:gd name="T34" fmla="*/ 30 w 111"/>
                <a:gd name="T35" fmla="*/ 69 h 111"/>
                <a:gd name="T36" fmla="*/ 28 w 111"/>
                <a:gd name="T37" fmla="*/ 56 h 111"/>
                <a:gd name="T38" fmla="*/ 30 w 111"/>
                <a:gd name="T39" fmla="*/ 41 h 111"/>
                <a:gd name="T40" fmla="*/ 37 w 111"/>
                <a:gd name="T41" fmla="*/ 31 h 111"/>
                <a:gd name="T42" fmla="*/ 56 w 111"/>
                <a:gd name="T43" fmla="*/ 22 h 111"/>
                <a:gd name="T44" fmla="*/ 65 w 111"/>
                <a:gd name="T45" fmla="*/ 24 h 111"/>
                <a:gd name="T46" fmla="*/ 79 w 111"/>
                <a:gd name="T47" fmla="*/ 40 h 111"/>
                <a:gd name="T48" fmla="*/ 81 w 111"/>
                <a:gd name="T49" fmla="*/ 55 h 111"/>
                <a:gd name="T50" fmla="*/ 79 w 111"/>
                <a:gd name="T51" fmla="*/ 61 h 111"/>
                <a:gd name="T52" fmla="*/ 79 w 111"/>
                <a:gd name="T53" fmla="*/ 64 h 111"/>
                <a:gd name="T54" fmla="*/ 77 w 111"/>
                <a:gd name="T55" fmla="*/ 71 h 111"/>
                <a:gd name="T56" fmla="*/ 76 w 111"/>
                <a:gd name="T57" fmla="*/ 72 h 111"/>
                <a:gd name="T58" fmla="*/ 74 w 111"/>
                <a:gd name="T59" fmla="*/ 80 h 111"/>
                <a:gd name="T60" fmla="*/ 62 w 111"/>
                <a:gd name="T61" fmla="*/ 86 h 111"/>
                <a:gd name="T62" fmla="*/ 56 w 111"/>
                <a:gd name="T63" fmla="*/ 89 h 111"/>
                <a:gd name="T64" fmla="*/ 37 w 111"/>
                <a:gd name="T65" fmla="*/ 8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11" h="111">
                  <a:moveTo>
                    <a:pt x="26" y="6"/>
                  </a:moveTo>
                  <a:lnTo>
                    <a:pt x="15" y="15"/>
                  </a:lnTo>
                  <a:lnTo>
                    <a:pt x="7" y="26"/>
                  </a:lnTo>
                  <a:lnTo>
                    <a:pt x="1" y="39"/>
                  </a:lnTo>
                  <a:lnTo>
                    <a:pt x="0" y="54"/>
                  </a:lnTo>
                  <a:lnTo>
                    <a:pt x="1" y="71"/>
                  </a:lnTo>
                  <a:lnTo>
                    <a:pt x="3" y="78"/>
                  </a:lnTo>
                  <a:lnTo>
                    <a:pt x="7" y="86"/>
                  </a:lnTo>
                  <a:lnTo>
                    <a:pt x="10" y="91"/>
                  </a:lnTo>
                  <a:lnTo>
                    <a:pt x="16" y="96"/>
                  </a:lnTo>
                  <a:lnTo>
                    <a:pt x="27" y="105"/>
                  </a:lnTo>
                  <a:lnTo>
                    <a:pt x="41" y="109"/>
                  </a:lnTo>
                  <a:lnTo>
                    <a:pt x="56" y="111"/>
                  </a:lnTo>
                  <a:lnTo>
                    <a:pt x="66" y="110"/>
                  </a:lnTo>
                  <a:lnTo>
                    <a:pt x="77" y="107"/>
                  </a:lnTo>
                  <a:lnTo>
                    <a:pt x="85" y="101"/>
                  </a:lnTo>
                  <a:lnTo>
                    <a:pt x="95" y="95"/>
                  </a:lnTo>
                  <a:lnTo>
                    <a:pt x="97" y="90"/>
                  </a:lnTo>
                  <a:lnTo>
                    <a:pt x="100" y="86"/>
                  </a:lnTo>
                  <a:lnTo>
                    <a:pt x="102" y="80"/>
                  </a:lnTo>
                  <a:lnTo>
                    <a:pt x="105" y="76"/>
                  </a:lnTo>
                  <a:lnTo>
                    <a:pt x="108" y="65"/>
                  </a:lnTo>
                  <a:lnTo>
                    <a:pt x="111" y="55"/>
                  </a:lnTo>
                  <a:lnTo>
                    <a:pt x="108" y="42"/>
                  </a:lnTo>
                  <a:lnTo>
                    <a:pt x="105" y="33"/>
                  </a:lnTo>
                  <a:lnTo>
                    <a:pt x="100" y="23"/>
                  </a:lnTo>
                  <a:lnTo>
                    <a:pt x="95" y="16"/>
                  </a:lnTo>
                  <a:lnTo>
                    <a:pt x="85" y="9"/>
                  </a:lnTo>
                  <a:lnTo>
                    <a:pt x="77" y="3"/>
                  </a:lnTo>
                  <a:lnTo>
                    <a:pt x="66" y="0"/>
                  </a:lnTo>
                  <a:lnTo>
                    <a:pt x="56" y="0"/>
                  </a:lnTo>
                  <a:lnTo>
                    <a:pt x="40" y="0"/>
                  </a:lnTo>
                  <a:lnTo>
                    <a:pt x="26" y="6"/>
                  </a:lnTo>
                  <a:close/>
                  <a:moveTo>
                    <a:pt x="37" y="80"/>
                  </a:moveTo>
                  <a:lnTo>
                    <a:pt x="32" y="74"/>
                  </a:lnTo>
                  <a:lnTo>
                    <a:pt x="30" y="69"/>
                  </a:lnTo>
                  <a:lnTo>
                    <a:pt x="28" y="62"/>
                  </a:lnTo>
                  <a:lnTo>
                    <a:pt x="28" y="56"/>
                  </a:lnTo>
                  <a:lnTo>
                    <a:pt x="28" y="48"/>
                  </a:lnTo>
                  <a:lnTo>
                    <a:pt x="30" y="41"/>
                  </a:lnTo>
                  <a:lnTo>
                    <a:pt x="32" y="35"/>
                  </a:lnTo>
                  <a:lnTo>
                    <a:pt x="37" y="31"/>
                  </a:lnTo>
                  <a:lnTo>
                    <a:pt x="44" y="24"/>
                  </a:lnTo>
                  <a:lnTo>
                    <a:pt x="56" y="22"/>
                  </a:lnTo>
                  <a:lnTo>
                    <a:pt x="60" y="22"/>
                  </a:lnTo>
                  <a:lnTo>
                    <a:pt x="65" y="24"/>
                  </a:lnTo>
                  <a:lnTo>
                    <a:pt x="74" y="31"/>
                  </a:lnTo>
                  <a:lnTo>
                    <a:pt x="79" y="40"/>
                  </a:lnTo>
                  <a:lnTo>
                    <a:pt x="80" y="47"/>
                  </a:lnTo>
                  <a:lnTo>
                    <a:pt x="81" y="55"/>
                  </a:lnTo>
                  <a:lnTo>
                    <a:pt x="80" y="61"/>
                  </a:lnTo>
                  <a:lnTo>
                    <a:pt x="79" y="61"/>
                  </a:lnTo>
                  <a:lnTo>
                    <a:pt x="79" y="62"/>
                  </a:lnTo>
                  <a:lnTo>
                    <a:pt x="79" y="64"/>
                  </a:lnTo>
                  <a:lnTo>
                    <a:pt x="79" y="69"/>
                  </a:lnTo>
                  <a:lnTo>
                    <a:pt x="77" y="71"/>
                  </a:lnTo>
                  <a:lnTo>
                    <a:pt x="76" y="71"/>
                  </a:lnTo>
                  <a:lnTo>
                    <a:pt x="76" y="72"/>
                  </a:lnTo>
                  <a:lnTo>
                    <a:pt x="76" y="74"/>
                  </a:lnTo>
                  <a:lnTo>
                    <a:pt x="74" y="80"/>
                  </a:lnTo>
                  <a:lnTo>
                    <a:pt x="65" y="86"/>
                  </a:lnTo>
                  <a:lnTo>
                    <a:pt x="62" y="86"/>
                  </a:lnTo>
                  <a:lnTo>
                    <a:pt x="60" y="87"/>
                  </a:lnTo>
                  <a:lnTo>
                    <a:pt x="56" y="89"/>
                  </a:lnTo>
                  <a:lnTo>
                    <a:pt x="44" y="86"/>
                  </a:lnTo>
                  <a:lnTo>
                    <a:pt x="37" y="8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7" name="Rectangle 616">
              <a:extLst>
                <a:ext uri="{FF2B5EF4-FFF2-40B4-BE49-F238E27FC236}">
                  <a16:creationId xmlns:a16="http://schemas.microsoft.com/office/drawing/2014/main" id="{B6D6E27E-1B1B-249A-C9A0-905FB0B6111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35" y="4309"/>
              <a:ext cx="10" cy="9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8" name="Freeform 617">
              <a:extLst>
                <a:ext uri="{FF2B5EF4-FFF2-40B4-BE49-F238E27FC236}">
                  <a16:creationId xmlns:a16="http://schemas.microsoft.com/office/drawing/2014/main" id="{FBA085B9-D80E-9A6D-D05F-671B52DC809F}"/>
                </a:ext>
              </a:extLst>
            </p:cNvPr>
            <p:cNvSpPr>
              <a:spLocks/>
            </p:cNvSpPr>
            <p:nvPr/>
          </p:nvSpPr>
          <p:spPr bwMode="auto">
            <a:xfrm>
              <a:off x="3876" y="4283"/>
              <a:ext cx="53" cy="35"/>
            </a:xfrm>
            <a:custGeom>
              <a:avLst/>
              <a:gdLst>
                <a:gd name="T0" fmla="*/ 159 w 159"/>
                <a:gd name="T1" fmla="*/ 0 h 107"/>
                <a:gd name="T2" fmla="*/ 130 w 159"/>
                <a:gd name="T3" fmla="*/ 0 h 107"/>
                <a:gd name="T4" fmla="*/ 110 w 159"/>
                <a:gd name="T5" fmla="*/ 70 h 107"/>
                <a:gd name="T6" fmla="*/ 92 w 159"/>
                <a:gd name="T7" fmla="*/ 0 h 107"/>
                <a:gd name="T8" fmla="*/ 66 w 159"/>
                <a:gd name="T9" fmla="*/ 0 h 107"/>
                <a:gd name="T10" fmla="*/ 47 w 159"/>
                <a:gd name="T11" fmla="*/ 70 h 107"/>
                <a:gd name="T12" fmla="*/ 27 w 159"/>
                <a:gd name="T13" fmla="*/ 0 h 107"/>
                <a:gd name="T14" fmla="*/ 0 w 159"/>
                <a:gd name="T15" fmla="*/ 0 h 107"/>
                <a:gd name="T16" fmla="*/ 33 w 159"/>
                <a:gd name="T17" fmla="*/ 107 h 107"/>
                <a:gd name="T18" fmla="*/ 61 w 159"/>
                <a:gd name="T19" fmla="*/ 107 h 107"/>
                <a:gd name="T20" fmla="*/ 79 w 159"/>
                <a:gd name="T21" fmla="*/ 39 h 107"/>
                <a:gd name="T22" fmla="*/ 98 w 159"/>
                <a:gd name="T23" fmla="*/ 107 h 107"/>
                <a:gd name="T24" fmla="*/ 124 w 159"/>
                <a:gd name="T25" fmla="*/ 107 h 107"/>
                <a:gd name="T26" fmla="*/ 159 w 159"/>
                <a:gd name="T27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9" h="107">
                  <a:moveTo>
                    <a:pt x="159" y="0"/>
                  </a:moveTo>
                  <a:lnTo>
                    <a:pt x="130" y="0"/>
                  </a:lnTo>
                  <a:lnTo>
                    <a:pt x="110" y="70"/>
                  </a:lnTo>
                  <a:lnTo>
                    <a:pt x="92" y="0"/>
                  </a:lnTo>
                  <a:lnTo>
                    <a:pt x="66" y="0"/>
                  </a:lnTo>
                  <a:lnTo>
                    <a:pt x="47" y="70"/>
                  </a:lnTo>
                  <a:lnTo>
                    <a:pt x="27" y="0"/>
                  </a:lnTo>
                  <a:lnTo>
                    <a:pt x="0" y="0"/>
                  </a:lnTo>
                  <a:lnTo>
                    <a:pt x="33" y="107"/>
                  </a:lnTo>
                  <a:lnTo>
                    <a:pt x="61" y="107"/>
                  </a:lnTo>
                  <a:lnTo>
                    <a:pt x="79" y="39"/>
                  </a:lnTo>
                  <a:lnTo>
                    <a:pt x="98" y="107"/>
                  </a:lnTo>
                  <a:lnTo>
                    <a:pt x="124" y="107"/>
                  </a:lnTo>
                  <a:lnTo>
                    <a:pt x="15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9" name="Freeform 618">
              <a:extLst>
                <a:ext uri="{FF2B5EF4-FFF2-40B4-BE49-F238E27FC236}">
                  <a16:creationId xmlns:a16="http://schemas.microsoft.com/office/drawing/2014/main" id="{8DA8D79F-BC15-FA8E-8BDE-249E1F51943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10" y="4282"/>
              <a:ext cx="33" cy="37"/>
            </a:xfrm>
            <a:custGeom>
              <a:avLst/>
              <a:gdLst>
                <a:gd name="T0" fmla="*/ 88 w 100"/>
                <a:gd name="T1" fmla="*/ 17 h 112"/>
                <a:gd name="T2" fmla="*/ 79 w 100"/>
                <a:gd name="T3" fmla="*/ 10 h 112"/>
                <a:gd name="T4" fmla="*/ 70 w 100"/>
                <a:gd name="T5" fmla="*/ 4 h 112"/>
                <a:gd name="T6" fmla="*/ 59 w 100"/>
                <a:gd name="T7" fmla="*/ 1 h 112"/>
                <a:gd name="T8" fmla="*/ 49 w 100"/>
                <a:gd name="T9" fmla="*/ 1 h 112"/>
                <a:gd name="T10" fmla="*/ 38 w 100"/>
                <a:gd name="T11" fmla="*/ 0 h 112"/>
                <a:gd name="T12" fmla="*/ 28 w 100"/>
                <a:gd name="T13" fmla="*/ 3 h 112"/>
                <a:gd name="T14" fmla="*/ 20 w 100"/>
                <a:gd name="T15" fmla="*/ 8 h 112"/>
                <a:gd name="T16" fmla="*/ 14 w 100"/>
                <a:gd name="T17" fmla="*/ 16 h 112"/>
                <a:gd name="T18" fmla="*/ 6 w 100"/>
                <a:gd name="T19" fmla="*/ 23 h 112"/>
                <a:gd name="T20" fmla="*/ 3 w 100"/>
                <a:gd name="T21" fmla="*/ 34 h 112"/>
                <a:gd name="T22" fmla="*/ 0 w 100"/>
                <a:gd name="T23" fmla="*/ 44 h 112"/>
                <a:gd name="T24" fmla="*/ 0 w 100"/>
                <a:gd name="T25" fmla="*/ 58 h 112"/>
                <a:gd name="T26" fmla="*/ 0 w 100"/>
                <a:gd name="T27" fmla="*/ 68 h 112"/>
                <a:gd name="T28" fmla="*/ 2 w 100"/>
                <a:gd name="T29" fmla="*/ 77 h 112"/>
                <a:gd name="T30" fmla="*/ 5 w 100"/>
                <a:gd name="T31" fmla="*/ 85 h 112"/>
                <a:gd name="T32" fmla="*/ 11 w 100"/>
                <a:gd name="T33" fmla="*/ 94 h 112"/>
                <a:gd name="T34" fmla="*/ 18 w 100"/>
                <a:gd name="T35" fmla="*/ 101 h 112"/>
                <a:gd name="T36" fmla="*/ 27 w 100"/>
                <a:gd name="T37" fmla="*/ 107 h 112"/>
                <a:gd name="T38" fmla="*/ 39 w 100"/>
                <a:gd name="T39" fmla="*/ 110 h 112"/>
                <a:gd name="T40" fmla="*/ 53 w 100"/>
                <a:gd name="T41" fmla="*/ 112 h 112"/>
                <a:gd name="T42" fmla="*/ 68 w 100"/>
                <a:gd name="T43" fmla="*/ 110 h 112"/>
                <a:gd name="T44" fmla="*/ 74 w 100"/>
                <a:gd name="T45" fmla="*/ 107 h 112"/>
                <a:gd name="T46" fmla="*/ 81 w 100"/>
                <a:gd name="T47" fmla="*/ 104 h 112"/>
                <a:gd name="T48" fmla="*/ 85 w 100"/>
                <a:gd name="T49" fmla="*/ 99 h 112"/>
                <a:gd name="T50" fmla="*/ 88 w 100"/>
                <a:gd name="T51" fmla="*/ 96 h 112"/>
                <a:gd name="T52" fmla="*/ 91 w 100"/>
                <a:gd name="T53" fmla="*/ 94 h 112"/>
                <a:gd name="T54" fmla="*/ 94 w 100"/>
                <a:gd name="T55" fmla="*/ 88 h 112"/>
                <a:gd name="T56" fmla="*/ 98 w 100"/>
                <a:gd name="T57" fmla="*/ 81 h 112"/>
                <a:gd name="T58" fmla="*/ 70 w 100"/>
                <a:gd name="T59" fmla="*/ 76 h 112"/>
                <a:gd name="T60" fmla="*/ 66 w 100"/>
                <a:gd name="T61" fmla="*/ 82 h 112"/>
                <a:gd name="T62" fmla="*/ 64 w 100"/>
                <a:gd name="T63" fmla="*/ 84 h 112"/>
                <a:gd name="T64" fmla="*/ 63 w 100"/>
                <a:gd name="T65" fmla="*/ 84 h 112"/>
                <a:gd name="T66" fmla="*/ 63 w 100"/>
                <a:gd name="T67" fmla="*/ 85 h 112"/>
                <a:gd name="T68" fmla="*/ 63 w 100"/>
                <a:gd name="T69" fmla="*/ 88 h 112"/>
                <a:gd name="T70" fmla="*/ 58 w 100"/>
                <a:gd name="T71" fmla="*/ 90 h 112"/>
                <a:gd name="T72" fmla="*/ 55 w 100"/>
                <a:gd name="T73" fmla="*/ 90 h 112"/>
                <a:gd name="T74" fmla="*/ 53 w 100"/>
                <a:gd name="T75" fmla="*/ 91 h 112"/>
                <a:gd name="T76" fmla="*/ 43 w 100"/>
                <a:gd name="T77" fmla="*/ 89 h 112"/>
                <a:gd name="T78" fmla="*/ 36 w 100"/>
                <a:gd name="T79" fmla="*/ 83 h 112"/>
                <a:gd name="T80" fmla="*/ 31 w 100"/>
                <a:gd name="T81" fmla="*/ 75 h 112"/>
                <a:gd name="T82" fmla="*/ 28 w 100"/>
                <a:gd name="T83" fmla="*/ 70 h 112"/>
                <a:gd name="T84" fmla="*/ 28 w 100"/>
                <a:gd name="T85" fmla="*/ 65 h 112"/>
                <a:gd name="T86" fmla="*/ 100 w 100"/>
                <a:gd name="T87" fmla="*/ 65 h 112"/>
                <a:gd name="T88" fmla="*/ 99 w 100"/>
                <a:gd name="T89" fmla="*/ 50 h 112"/>
                <a:gd name="T90" fmla="*/ 97 w 100"/>
                <a:gd name="T91" fmla="*/ 36 h 112"/>
                <a:gd name="T92" fmla="*/ 93 w 100"/>
                <a:gd name="T93" fmla="*/ 24 h 112"/>
                <a:gd name="T94" fmla="*/ 88 w 100"/>
                <a:gd name="T95" fmla="*/ 17 h 112"/>
                <a:gd name="T96" fmla="*/ 65 w 100"/>
                <a:gd name="T97" fmla="*/ 29 h 112"/>
                <a:gd name="T98" fmla="*/ 70 w 100"/>
                <a:gd name="T99" fmla="*/ 36 h 112"/>
                <a:gd name="T100" fmla="*/ 72 w 100"/>
                <a:gd name="T101" fmla="*/ 48 h 112"/>
                <a:gd name="T102" fmla="*/ 30 w 100"/>
                <a:gd name="T103" fmla="*/ 48 h 112"/>
                <a:gd name="T104" fmla="*/ 31 w 100"/>
                <a:gd name="T105" fmla="*/ 37 h 112"/>
                <a:gd name="T106" fmla="*/ 36 w 100"/>
                <a:gd name="T107" fmla="*/ 30 h 112"/>
                <a:gd name="T108" fmla="*/ 42 w 100"/>
                <a:gd name="T109" fmla="*/ 23 h 112"/>
                <a:gd name="T110" fmla="*/ 51 w 100"/>
                <a:gd name="T111" fmla="*/ 22 h 112"/>
                <a:gd name="T112" fmla="*/ 58 w 100"/>
                <a:gd name="T113" fmla="*/ 23 h 112"/>
                <a:gd name="T114" fmla="*/ 65 w 100"/>
                <a:gd name="T115" fmla="*/ 29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0" h="112">
                  <a:moveTo>
                    <a:pt x="88" y="17"/>
                  </a:moveTo>
                  <a:lnTo>
                    <a:pt x="79" y="10"/>
                  </a:lnTo>
                  <a:lnTo>
                    <a:pt x="70" y="4"/>
                  </a:lnTo>
                  <a:lnTo>
                    <a:pt x="59" y="1"/>
                  </a:lnTo>
                  <a:lnTo>
                    <a:pt x="49" y="1"/>
                  </a:lnTo>
                  <a:lnTo>
                    <a:pt x="38" y="0"/>
                  </a:lnTo>
                  <a:lnTo>
                    <a:pt x="28" y="3"/>
                  </a:lnTo>
                  <a:lnTo>
                    <a:pt x="20" y="8"/>
                  </a:lnTo>
                  <a:lnTo>
                    <a:pt x="14" y="16"/>
                  </a:lnTo>
                  <a:lnTo>
                    <a:pt x="6" y="23"/>
                  </a:lnTo>
                  <a:lnTo>
                    <a:pt x="3" y="34"/>
                  </a:lnTo>
                  <a:lnTo>
                    <a:pt x="0" y="44"/>
                  </a:lnTo>
                  <a:lnTo>
                    <a:pt x="0" y="58"/>
                  </a:lnTo>
                  <a:lnTo>
                    <a:pt x="0" y="68"/>
                  </a:lnTo>
                  <a:lnTo>
                    <a:pt x="2" y="77"/>
                  </a:lnTo>
                  <a:lnTo>
                    <a:pt x="5" y="85"/>
                  </a:lnTo>
                  <a:lnTo>
                    <a:pt x="11" y="94"/>
                  </a:lnTo>
                  <a:lnTo>
                    <a:pt x="18" y="101"/>
                  </a:lnTo>
                  <a:lnTo>
                    <a:pt x="27" y="107"/>
                  </a:lnTo>
                  <a:lnTo>
                    <a:pt x="39" y="110"/>
                  </a:lnTo>
                  <a:lnTo>
                    <a:pt x="53" y="112"/>
                  </a:lnTo>
                  <a:lnTo>
                    <a:pt x="68" y="110"/>
                  </a:lnTo>
                  <a:lnTo>
                    <a:pt x="74" y="107"/>
                  </a:lnTo>
                  <a:lnTo>
                    <a:pt x="81" y="104"/>
                  </a:lnTo>
                  <a:lnTo>
                    <a:pt x="85" y="99"/>
                  </a:lnTo>
                  <a:lnTo>
                    <a:pt x="88" y="96"/>
                  </a:lnTo>
                  <a:lnTo>
                    <a:pt x="91" y="94"/>
                  </a:lnTo>
                  <a:lnTo>
                    <a:pt x="94" y="88"/>
                  </a:lnTo>
                  <a:lnTo>
                    <a:pt x="98" y="81"/>
                  </a:lnTo>
                  <a:lnTo>
                    <a:pt x="70" y="76"/>
                  </a:lnTo>
                  <a:lnTo>
                    <a:pt x="66" y="82"/>
                  </a:lnTo>
                  <a:lnTo>
                    <a:pt x="64" y="84"/>
                  </a:lnTo>
                  <a:lnTo>
                    <a:pt x="63" y="84"/>
                  </a:lnTo>
                  <a:lnTo>
                    <a:pt x="63" y="85"/>
                  </a:lnTo>
                  <a:lnTo>
                    <a:pt x="63" y="88"/>
                  </a:lnTo>
                  <a:lnTo>
                    <a:pt x="58" y="90"/>
                  </a:lnTo>
                  <a:lnTo>
                    <a:pt x="55" y="90"/>
                  </a:lnTo>
                  <a:lnTo>
                    <a:pt x="53" y="91"/>
                  </a:lnTo>
                  <a:lnTo>
                    <a:pt x="43" y="89"/>
                  </a:lnTo>
                  <a:lnTo>
                    <a:pt x="36" y="83"/>
                  </a:lnTo>
                  <a:lnTo>
                    <a:pt x="31" y="75"/>
                  </a:lnTo>
                  <a:lnTo>
                    <a:pt x="28" y="70"/>
                  </a:lnTo>
                  <a:lnTo>
                    <a:pt x="28" y="65"/>
                  </a:lnTo>
                  <a:lnTo>
                    <a:pt x="100" y="65"/>
                  </a:lnTo>
                  <a:lnTo>
                    <a:pt x="99" y="50"/>
                  </a:lnTo>
                  <a:lnTo>
                    <a:pt x="97" y="36"/>
                  </a:lnTo>
                  <a:lnTo>
                    <a:pt x="93" y="24"/>
                  </a:lnTo>
                  <a:lnTo>
                    <a:pt x="88" y="17"/>
                  </a:lnTo>
                  <a:close/>
                  <a:moveTo>
                    <a:pt x="65" y="29"/>
                  </a:moveTo>
                  <a:lnTo>
                    <a:pt x="70" y="36"/>
                  </a:lnTo>
                  <a:lnTo>
                    <a:pt x="72" y="48"/>
                  </a:lnTo>
                  <a:lnTo>
                    <a:pt x="30" y="48"/>
                  </a:lnTo>
                  <a:lnTo>
                    <a:pt x="31" y="37"/>
                  </a:lnTo>
                  <a:lnTo>
                    <a:pt x="36" y="30"/>
                  </a:lnTo>
                  <a:lnTo>
                    <a:pt x="42" y="23"/>
                  </a:lnTo>
                  <a:lnTo>
                    <a:pt x="51" y="22"/>
                  </a:lnTo>
                  <a:lnTo>
                    <a:pt x="58" y="23"/>
                  </a:lnTo>
                  <a:lnTo>
                    <a:pt x="65" y="2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0" name="Freeform 619">
              <a:extLst>
                <a:ext uri="{FF2B5EF4-FFF2-40B4-BE49-F238E27FC236}">
                  <a16:creationId xmlns:a16="http://schemas.microsoft.com/office/drawing/2014/main" id="{920BD381-E025-3616-CEAA-1D893178D319}"/>
                </a:ext>
              </a:extLst>
            </p:cNvPr>
            <p:cNvSpPr>
              <a:spLocks/>
            </p:cNvSpPr>
            <p:nvPr/>
          </p:nvSpPr>
          <p:spPr bwMode="auto">
            <a:xfrm>
              <a:off x="4047" y="4282"/>
              <a:ext cx="52" cy="36"/>
            </a:xfrm>
            <a:custGeom>
              <a:avLst/>
              <a:gdLst>
                <a:gd name="T0" fmla="*/ 125 w 156"/>
                <a:gd name="T1" fmla="*/ 28 h 109"/>
                <a:gd name="T2" fmla="*/ 127 w 156"/>
                <a:gd name="T3" fmla="*/ 35 h 109"/>
                <a:gd name="T4" fmla="*/ 127 w 156"/>
                <a:gd name="T5" fmla="*/ 40 h 109"/>
                <a:gd name="T6" fmla="*/ 128 w 156"/>
                <a:gd name="T7" fmla="*/ 49 h 109"/>
                <a:gd name="T8" fmla="*/ 128 w 156"/>
                <a:gd name="T9" fmla="*/ 109 h 109"/>
                <a:gd name="T10" fmla="*/ 156 w 156"/>
                <a:gd name="T11" fmla="*/ 109 h 109"/>
                <a:gd name="T12" fmla="*/ 156 w 156"/>
                <a:gd name="T13" fmla="*/ 41 h 109"/>
                <a:gd name="T14" fmla="*/ 155 w 156"/>
                <a:gd name="T15" fmla="*/ 33 h 109"/>
                <a:gd name="T16" fmla="*/ 155 w 156"/>
                <a:gd name="T17" fmla="*/ 28 h 109"/>
                <a:gd name="T18" fmla="*/ 153 w 156"/>
                <a:gd name="T19" fmla="*/ 19 h 109"/>
                <a:gd name="T20" fmla="*/ 148 w 156"/>
                <a:gd name="T21" fmla="*/ 10 h 109"/>
                <a:gd name="T22" fmla="*/ 142 w 156"/>
                <a:gd name="T23" fmla="*/ 4 h 109"/>
                <a:gd name="T24" fmla="*/ 136 w 156"/>
                <a:gd name="T25" fmla="*/ 1 h 109"/>
                <a:gd name="T26" fmla="*/ 132 w 156"/>
                <a:gd name="T27" fmla="*/ 0 h 109"/>
                <a:gd name="T28" fmla="*/ 122 w 156"/>
                <a:gd name="T29" fmla="*/ 0 h 109"/>
                <a:gd name="T30" fmla="*/ 112 w 156"/>
                <a:gd name="T31" fmla="*/ 0 h 109"/>
                <a:gd name="T32" fmla="*/ 105 w 156"/>
                <a:gd name="T33" fmla="*/ 4 h 109"/>
                <a:gd name="T34" fmla="*/ 96 w 156"/>
                <a:gd name="T35" fmla="*/ 10 h 109"/>
                <a:gd name="T36" fmla="*/ 89 w 156"/>
                <a:gd name="T37" fmla="*/ 17 h 109"/>
                <a:gd name="T38" fmla="*/ 82 w 156"/>
                <a:gd name="T39" fmla="*/ 10 h 109"/>
                <a:gd name="T40" fmla="*/ 77 w 156"/>
                <a:gd name="T41" fmla="*/ 4 h 109"/>
                <a:gd name="T42" fmla="*/ 72 w 156"/>
                <a:gd name="T43" fmla="*/ 1 h 109"/>
                <a:gd name="T44" fmla="*/ 68 w 156"/>
                <a:gd name="T45" fmla="*/ 0 h 109"/>
                <a:gd name="T46" fmla="*/ 59 w 156"/>
                <a:gd name="T47" fmla="*/ 0 h 109"/>
                <a:gd name="T48" fmla="*/ 49 w 156"/>
                <a:gd name="T49" fmla="*/ 1 h 109"/>
                <a:gd name="T50" fmla="*/ 40 w 156"/>
                <a:gd name="T51" fmla="*/ 4 h 109"/>
                <a:gd name="T52" fmla="*/ 32 w 156"/>
                <a:gd name="T53" fmla="*/ 10 h 109"/>
                <a:gd name="T54" fmla="*/ 26 w 156"/>
                <a:gd name="T55" fmla="*/ 17 h 109"/>
                <a:gd name="T56" fmla="*/ 26 w 156"/>
                <a:gd name="T57" fmla="*/ 2 h 109"/>
                <a:gd name="T58" fmla="*/ 0 w 156"/>
                <a:gd name="T59" fmla="*/ 2 h 109"/>
                <a:gd name="T60" fmla="*/ 0 w 156"/>
                <a:gd name="T61" fmla="*/ 109 h 109"/>
                <a:gd name="T62" fmla="*/ 28 w 156"/>
                <a:gd name="T63" fmla="*/ 109 h 109"/>
                <a:gd name="T64" fmla="*/ 28 w 156"/>
                <a:gd name="T65" fmla="*/ 57 h 109"/>
                <a:gd name="T66" fmla="*/ 28 w 156"/>
                <a:gd name="T67" fmla="*/ 43 h 109"/>
                <a:gd name="T68" fmla="*/ 30 w 156"/>
                <a:gd name="T69" fmla="*/ 35 h 109"/>
                <a:gd name="T70" fmla="*/ 32 w 156"/>
                <a:gd name="T71" fmla="*/ 29 h 109"/>
                <a:gd name="T72" fmla="*/ 37 w 156"/>
                <a:gd name="T73" fmla="*/ 25 h 109"/>
                <a:gd name="T74" fmla="*/ 42 w 156"/>
                <a:gd name="T75" fmla="*/ 22 h 109"/>
                <a:gd name="T76" fmla="*/ 50 w 156"/>
                <a:gd name="T77" fmla="*/ 21 h 109"/>
                <a:gd name="T78" fmla="*/ 53 w 156"/>
                <a:gd name="T79" fmla="*/ 21 h 109"/>
                <a:gd name="T80" fmla="*/ 57 w 156"/>
                <a:gd name="T81" fmla="*/ 24 h 109"/>
                <a:gd name="T82" fmla="*/ 59 w 156"/>
                <a:gd name="T83" fmla="*/ 25 h 109"/>
                <a:gd name="T84" fmla="*/ 62 w 156"/>
                <a:gd name="T85" fmla="*/ 30 h 109"/>
                <a:gd name="T86" fmla="*/ 62 w 156"/>
                <a:gd name="T87" fmla="*/ 37 h 109"/>
                <a:gd name="T88" fmla="*/ 65 w 156"/>
                <a:gd name="T89" fmla="*/ 50 h 109"/>
                <a:gd name="T90" fmla="*/ 65 w 156"/>
                <a:gd name="T91" fmla="*/ 109 h 109"/>
                <a:gd name="T92" fmla="*/ 92 w 156"/>
                <a:gd name="T93" fmla="*/ 109 h 109"/>
                <a:gd name="T94" fmla="*/ 92 w 156"/>
                <a:gd name="T95" fmla="*/ 57 h 109"/>
                <a:gd name="T96" fmla="*/ 92 w 156"/>
                <a:gd name="T97" fmla="*/ 44 h 109"/>
                <a:gd name="T98" fmla="*/ 94 w 156"/>
                <a:gd name="T99" fmla="*/ 36 h 109"/>
                <a:gd name="T100" fmla="*/ 96 w 156"/>
                <a:gd name="T101" fmla="*/ 29 h 109"/>
                <a:gd name="T102" fmla="*/ 101 w 156"/>
                <a:gd name="T103" fmla="*/ 25 h 109"/>
                <a:gd name="T104" fmla="*/ 107 w 156"/>
                <a:gd name="T105" fmla="*/ 22 h 109"/>
                <a:gd name="T106" fmla="*/ 113 w 156"/>
                <a:gd name="T107" fmla="*/ 21 h 109"/>
                <a:gd name="T108" fmla="*/ 119 w 156"/>
                <a:gd name="T109" fmla="*/ 22 h 109"/>
                <a:gd name="T110" fmla="*/ 125 w 156"/>
                <a:gd name="T111" fmla="*/ 28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56" h="109">
                  <a:moveTo>
                    <a:pt x="125" y="28"/>
                  </a:moveTo>
                  <a:lnTo>
                    <a:pt x="127" y="35"/>
                  </a:lnTo>
                  <a:lnTo>
                    <a:pt x="127" y="40"/>
                  </a:lnTo>
                  <a:lnTo>
                    <a:pt x="128" y="49"/>
                  </a:lnTo>
                  <a:lnTo>
                    <a:pt x="128" y="109"/>
                  </a:lnTo>
                  <a:lnTo>
                    <a:pt x="156" y="109"/>
                  </a:lnTo>
                  <a:lnTo>
                    <a:pt x="156" y="41"/>
                  </a:lnTo>
                  <a:lnTo>
                    <a:pt x="155" y="33"/>
                  </a:lnTo>
                  <a:lnTo>
                    <a:pt x="155" y="28"/>
                  </a:lnTo>
                  <a:lnTo>
                    <a:pt x="153" y="19"/>
                  </a:lnTo>
                  <a:lnTo>
                    <a:pt x="148" y="10"/>
                  </a:lnTo>
                  <a:lnTo>
                    <a:pt x="142" y="4"/>
                  </a:lnTo>
                  <a:lnTo>
                    <a:pt x="136" y="1"/>
                  </a:lnTo>
                  <a:lnTo>
                    <a:pt x="132" y="0"/>
                  </a:lnTo>
                  <a:lnTo>
                    <a:pt x="122" y="0"/>
                  </a:lnTo>
                  <a:lnTo>
                    <a:pt x="112" y="0"/>
                  </a:lnTo>
                  <a:lnTo>
                    <a:pt x="105" y="4"/>
                  </a:lnTo>
                  <a:lnTo>
                    <a:pt x="96" y="10"/>
                  </a:lnTo>
                  <a:lnTo>
                    <a:pt x="89" y="17"/>
                  </a:lnTo>
                  <a:lnTo>
                    <a:pt x="82" y="10"/>
                  </a:lnTo>
                  <a:lnTo>
                    <a:pt x="77" y="4"/>
                  </a:lnTo>
                  <a:lnTo>
                    <a:pt x="72" y="1"/>
                  </a:lnTo>
                  <a:lnTo>
                    <a:pt x="68" y="0"/>
                  </a:lnTo>
                  <a:lnTo>
                    <a:pt x="59" y="0"/>
                  </a:lnTo>
                  <a:lnTo>
                    <a:pt x="49" y="1"/>
                  </a:lnTo>
                  <a:lnTo>
                    <a:pt x="40" y="4"/>
                  </a:lnTo>
                  <a:lnTo>
                    <a:pt x="32" y="10"/>
                  </a:lnTo>
                  <a:lnTo>
                    <a:pt x="26" y="17"/>
                  </a:lnTo>
                  <a:lnTo>
                    <a:pt x="26" y="2"/>
                  </a:lnTo>
                  <a:lnTo>
                    <a:pt x="0" y="2"/>
                  </a:lnTo>
                  <a:lnTo>
                    <a:pt x="0" y="109"/>
                  </a:lnTo>
                  <a:lnTo>
                    <a:pt x="28" y="109"/>
                  </a:lnTo>
                  <a:lnTo>
                    <a:pt x="28" y="57"/>
                  </a:lnTo>
                  <a:lnTo>
                    <a:pt x="28" y="43"/>
                  </a:lnTo>
                  <a:lnTo>
                    <a:pt x="30" y="35"/>
                  </a:lnTo>
                  <a:lnTo>
                    <a:pt x="32" y="29"/>
                  </a:lnTo>
                  <a:lnTo>
                    <a:pt x="37" y="25"/>
                  </a:lnTo>
                  <a:lnTo>
                    <a:pt x="42" y="22"/>
                  </a:lnTo>
                  <a:lnTo>
                    <a:pt x="50" y="21"/>
                  </a:lnTo>
                  <a:lnTo>
                    <a:pt x="53" y="21"/>
                  </a:lnTo>
                  <a:lnTo>
                    <a:pt x="57" y="24"/>
                  </a:lnTo>
                  <a:lnTo>
                    <a:pt x="59" y="25"/>
                  </a:lnTo>
                  <a:lnTo>
                    <a:pt x="62" y="30"/>
                  </a:lnTo>
                  <a:lnTo>
                    <a:pt x="62" y="37"/>
                  </a:lnTo>
                  <a:lnTo>
                    <a:pt x="65" y="50"/>
                  </a:lnTo>
                  <a:lnTo>
                    <a:pt x="65" y="109"/>
                  </a:lnTo>
                  <a:lnTo>
                    <a:pt x="92" y="109"/>
                  </a:lnTo>
                  <a:lnTo>
                    <a:pt x="92" y="57"/>
                  </a:lnTo>
                  <a:lnTo>
                    <a:pt x="92" y="44"/>
                  </a:lnTo>
                  <a:lnTo>
                    <a:pt x="94" y="36"/>
                  </a:lnTo>
                  <a:lnTo>
                    <a:pt x="96" y="29"/>
                  </a:lnTo>
                  <a:lnTo>
                    <a:pt x="101" y="25"/>
                  </a:lnTo>
                  <a:lnTo>
                    <a:pt x="107" y="22"/>
                  </a:lnTo>
                  <a:lnTo>
                    <a:pt x="113" y="21"/>
                  </a:lnTo>
                  <a:lnTo>
                    <a:pt x="119" y="22"/>
                  </a:lnTo>
                  <a:lnTo>
                    <a:pt x="125" y="2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1" name="Freeform 620">
              <a:extLst>
                <a:ext uri="{FF2B5EF4-FFF2-40B4-BE49-F238E27FC236}">
                  <a16:creationId xmlns:a16="http://schemas.microsoft.com/office/drawing/2014/main" id="{8CEA5249-A021-6EA1-11F4-FF553557DE4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557" y="4279"/>
              <a:ext cx="26" cy="41"/>
            </a:xfrm>
            <a:custGeom>
              <a:avLst/>
              <a:gdLst>
                <a:gd name="T0" fmla="*/ 29 w 78"/>
                <a:gd name="T1" fmla="*/ 0 h 123"/>
                <a:gd name="T2" fmla="*/ 16 w 78"/>
                <a:gd name="T3" fmla="*/ 6 h 123"/>
                <a:gd name="T4" fmla="*/ 5 w 78"/>
                <a:gd name="T5" fmla="*/ 20 h 123"/>
                <a:gd name="T6" fmla="*/ 0 w 78"/>
                <a:gd name="T7" fmla="*/ 45 h 123"/>
                <a:gd name="T8" fmla="*/ 0 w 78"/>
                <a:gd name="T9" fmla="*/ 76 h 123"/>
                <a:gd name="T10" fmla="*/ 5 w 78"/>
                <a:gd name="T11" fmla="*/ 100 h 123"/>
                <a:gd name="T12" fmla="*/ 16 w 78"/>
                <a:gd name="T13" fmla="*/ 115 h 123"/>
                <a:gd name="T14" fmla="*/ 29 w 78"/>
                <a:gd name="T15" fmla="*/ 122 h 123"/>
                <a:gd name="T16" fmla="*/ 39 w 78"/>
                <a:gd name="T17" fmla="*/ 122 h 123"/>
                <a:gd name="T18" fmla="*/ 42 w 78"/>
                <a:gd name="T19" fmla="*/ 122 h 123"/>
                <a:gd name="T20" fmla="*/ 54 w 78"/>
                <a:gd name="T21" fmla="*/ 120 h 123"/>
                <a:gd name="T22" fmla="*/ 66 w 78"/>
                <a:gd name="T23" fmla="*/ 110 h 123"/>
                <a:gd name="T24" fmla="*/ 75 w 78"/>
                <a:gd name="T25" fmla="*/ 90 h 123"/>
                <a:gd name="T26" fmla="*/ 77 w 78"/>
                <a:gd name="T27" fmla="*/ 69 h 123"/>
                <a:gd name="T28" fmla="*/ 77 w 78"/>
                <a:gd name="T29" fmla="*/ 63 h 123"/>
                <a:gd name="T30" fmla="*/ 78 w 78"/>
                <a:gd name="T31" fmla="*/ 62 h 123"/>
                <a:gd name="T32" fmla="*/ 77 w 78"/>
                <a:gd name="T33" fmla="*/ 45 h 123"/>
                <a:gd name="T34" fmla="*/ 70 w 78"/>
                <a:gd name="T35" fmla="*/ 20 h 123"/>
                <a:gd name="T36" fmla="*/ 60 w 78"/>
                <a:gd name="T37" fmla="*/ 6 h 123"/>
                <a:gd name="T38" fmla="*/ 46 w 78"/>
                <a:gd name="T39" fmla="*/ 0 h 123"/>
                <a:gd name="T40" fmla="*/ 26 w 78"/>
                <a:gd name="T41" fmla="*/ 31 h 123"/>
                <a:gd name="T42" fmla="*/ 31 w 78"/>
                <a:gd name="T43" fmla="*/ 22 h 123"/>
                <a:gd name="T44" fmla="*/ 42 w 78"/>
                <a:gd name="T45" fmla="*/ 19 h 123"/>
                <a:gd name="T46" fmla="*/ 48 w 78"/>
                <a:gd name="T47" fmla="*/ 25 h 123"/>
                <a:gd name="T48" fmla="*/ 51 w 78"/>
                <a:gd name="T49" fmla="*/ 35 h 123"/>
                <a:gd name="T50" fmla="*/ 52 w 78"/>
                <a:gd name="T51" fmla="*/ 50 h 123"/>
                <a:gd name="T52" fmla="*/ 52 w 78"/>
                <a:gd name="T53" fmla="*/ 66 h 123"/>
                <a:gd name="T54" fmla="*/ 52 w 78"/>
                <a:gd name="T55" fmla="*/ 80 h 123"/>
                <a:gd name="T56" fmla="*/ 51 w 78"/>
                <a:gd name="T57" fmla="*/ 91 h 123"/>
                <a:gd name="T58" fmla="*/ 48 w 78"/>
                <a:gd name="T59" fmla="*/ 93 h 123"/>
                <a:gd name="T60" fmla="*/ 48 w 78"/>
                <a:gd name="T61" fmla="*/ 97 h 123"/>
                <a:gd name="T62" fmla="*/ 42 w 78"/>
                <a:gd name="T63" fmla="*/ 103 h 123"/>
                <a:gd name="T64" fmla="*/ 39 w 78"/>
                <a:gd name="T65" fmla="*/ 103 h 123"/>
                <a:gd name="T66" fmla="*/ 35 w 78"/>
                <a:gd name="T67" fmla="*/ 103 h 123"/>
                <a:gd name="T68" fmla="*/ 28 w 78"/>
                <a:gd name="T69" fmla="*/ 97 h 123"/>
                <a:gd name="T70" fmla="*/ 24 w 78"/>
                <a:gd name="T71" fmla="*/ 85 h 123"/>
                <a:gd name="T72" fmla="*/ 24 w 78"/>
                <a:gd name="T73" fmla="*/ 71 h 123"/>
                <a:gd name="T74" fmla="*/ 24 w 78"/>
                <a:gd name="T75" fmla="*/ 50 h 123"/>
                <a:gd name="T76" fmla="*/ 26 w 78"/>
                <a:gd name="T77" fmla="*/ 31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78" h="123">
                  <a:moveTo>
                    <a:pt x="39" y="0"/>
                  </a:moveTo>
                  <a:lnTo>
                    <a:pt x="29" y="0"/>
                  </a:lnTo>
                  <a:lnTo>
                    <a:pt x="22" y="3"/>
                  </a:lnTo>
                  <a:lnTo>
                    <a:pt x="16" y="6"/>
                  </a:lnTo>
                  <a:lnTo>
                    <a:pt x="11" y="12"/>
                  </a:lnTo>
                  <a:lnTo>
                    <a:pt x="5" y="20"/>
                  </a:lnTo>
                  <a:lnTo>
                    <a:pt x="2" y="31"/>
                  </a:lnTo>
                  <a:lnTo>
                    <a:pt x="0" y="45"/>
                  </a:lnTo>
                  <a:lnTo>
                    <a:pt x="0" y="61"/>
                  </a:lnTo>
                  <a:lnTo>
                    <a:pt x="0" y="76"/>
                  </a:lnTo>
                  <a:lnTo>
                    <a:pt x="2" y="89"/>
                  </a:lnTo>
                  <a:lnTo>
                    <a:pt x="5" y="100"/>
                  </a:lnTo>
                  <a:lnTo>
                    <a:pt x="10" y="109"/>
                  </a:lnTo>
                  <a:lnTo>
                    <a:pt x="16" y="115"/>
                  </a:lnTo>
                  <a:lnTo>
                    <a:pt x="22" y="119"/>
                  </a:lnTo>
                  <a:lnTo>
                    <a:pt x="29" y="122"/>
                  </a:lnTo>
                  <a:lnTo>
                    <a:pt x="39" y="123"/>
                  </a:lnTo>
                  <a:lnTo>
                    <a:pt x="39" y="122"/>
                  </a:lnTo>
                  <a:lnTo>
                    <a:pt x="40" y="122"/>
                  </a:lnTo>
                  <a:lnTo>
                    <a:pt x="42" y="122"/>
                  </a:lnTo>
                  <a:lnTo>
                    <a:pt x="46" y="122"/>
                  </a:lnTo>
                  <a:lnTo>
                    <a:pt x="54" y="120"/>
                  </a:lnTo>
                  <a:lnTo>
                    <a:pt x="60" y="116"/>
                  </a:lnTo>
                  <a:lnTo>
                    <a:pt x="66" y="110"/>
                  </a:lnTo>
                  <a:lnTo>
                    <a:pt x="70" y="101"/>
                  </a:lnTo>
                  <a:lnTo>
                    <a:pt x="75" y="90"/>
                  </a:lnTo>
                  <a:lnTo>
                    <a:pt x="77" y="77"/>
                  </a:lnTo>
                  <a:lnTo>
                    <a:pt x="77" y="69"/>
                  </a:lnTo>
                  <a:lnTo>
                    <a:pt x="77" y="65"/>
                  </a:lnTo>
                  <a:lnTo>
                    <a:pt x="77" y="63"/>
                  </a:lnTo>
                  <a:lnTo>
                    <a:pt x="77" y="62"/>
                  </a:lnTo>
                  <a:lnTo>
                    <a:pt x="78" y="62"/>
                  </a:lnTo>
                  <a:lnTo>
                    <a:pt x="77" y="52"/>
                  </a:lnTo>
                  <a:lnTo>
                    <a:pt x="77" y="45"/>
                  </a:lnTo>
                  <a:lnTo>
                    <a:pt x="75" y="31"/>
                  </a:lnTo>
                  <a:lnTo>
                    <a:pt x="70" y="20"/>
                  </a:lnTo>
                  <a:lnTo>
                    <a:pt x="66" y="12"/>
                  </a:lnTo>
                  <a:lnTo>
                    <a:pt x="60" y="6"/>
                  </a:lnTo>
                  <a:lnTo>
                    <a:pt x="54" y="3"/>
                  </a:lnTo>
                  <a:lnTo>
                    <a:pt x="46" y="0"/>
                  </a:lnTo>
                  <a:lnTo>
                    <a:pt x="39" y="0"/>
                  </a:lnTo>
                  <a:close/>
                  <a:moveTo>
                    <a:pt x="26" y="31"/>
                  </a:moveTo>
                  <a:lnTo>
                    <a:pt x="28" y="25"/>
                  </a:lnTo>
                  <a:lnTo>
                    <a:pt x="31" y="22"/>
                  </a:lnTo>
                  <a:lnTo>
                    <a:pt x="39" y="19"/>
                  </a:lnTo>
                  <a:lnTo>
                    <a:pt x="42" y="19"/>
                  </a:lnTo>
                  <a:lnTo>
                    <a:pt x="46" y="22"/>
                  </a:lnTo>
                  <a:lnTo>
                    <a:pt x="48" y="25"/>
                  </a:lnTo>
                  <a:lnTo>
                    <a:pt x="51" y="32"/>
                  </a:lnTo>
                  <a:lnTo>
                    <a:pt x="51" y="35"/>
                  </a:lnTo>
                  <a:lnTo>
                    <a:pt x="52" y="43"/>
                  </a:lnTo>
                  <a:lnTo>
                    <a:pt x="52" y="50"/>
                  </a:lnTo>
                  <a:lnTo>
                    <a:pt x="54" y="62"/>
                  </a:lnTo>
                  <a:lnTo>
                    <a:pt x="52" y="66"/>
                  </a:lnTo>
                  <a:lnTo>
                    <a:pt x="52" y="71"/>
                  </a:lnTo>
                  <a:lnTo>
                    <a:pt x="52" y="80"/>
                  </a:lnTo>
                  <a:lnTo>
                    <a:pt x="51" y="86"/>
                  </a:lnTo>
                  <a:lnTo>
                    <a:pt x="51" y="91"/>
                  </a:lnTo>
                  <a:lnTo>
                    <a:pt x="49" y="93"/>
                  </a:lnTo>
                  <a:lnTo>
                    <a:pt x="48" y="93"/>
                  </a:lnTo>
                  <a:lnTo>
                    <a:pt x="48" y="95"/>
                  </a:lnTo>
                  <a:lnTo>
                    <a:pt x="48" y="97"/>
                  </a:lnTo>
                  <a:lnTo>
                    <a:pt x="46" y="101"/>
                  </a:lnTo>
                  <a:lnTo>
                    <a:pt x="42" y="103"/>
                  </a:lnTo>
                  <a:lnTo>
                    <a:pt x="40" y="103"/>
                  </a:lnTo>
                  <a:lnTo>
                    <a:pt x="39" y="103"/>
                  </a:lnTo>
                  <a:lnTo>
                    <a:pt x="39" y="104"/>
                  </a:lnTo>
                  <a:lnTo>
                    <a:pt x="35" y="103"/>
                  </a:lnTo>
                  <a:lnTo>
                    <a:pt x="31" y="101"/>
                  </a:lnTo>
                  <a:lnTo>
                    <a:pt x="28" y="97"/>
                  </a:lnTo>
                  <a:lnTo>
                    <a:pt x="26" y="90"/>
                  </a:lnTo>
                  <a:lnTo>
                    <a:pt x="24" y="85"/>
                  </a:lnTo>
                  <a:lnTo>
                    <a:pt x="24" y="79"/>
                  </a:lnTo>
                  <a:lnTo>
                    <a:pt x="24" y="71"/>
                  </a:lnTo>
                  <a:lnTo>
                    <a:pt x="24" y="62"/>
                  </a:lnTo>
                  <a:lnTo>
                    <a:pt x="24" y="50"/>
                  </a:lnTo>
                  <a:lnTo>
                    <a:pt x="24" y="43"/>
                  </a:lnTo>
                  <a:lnTo>
                    <a:pt x="26" y="3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2" name="Freeform 621">
              <a:extLst>
                <a:ext uri="{FF2B5EF4-FFF2-40B4-BE49-F238E27FC236}">
                  <a16:creationId xmlns:a16="http://schemas.microsoft.com/office/drawing/2014/main" id="{1C83AC6D-5F1A-F3E1-0293-8A7298DD7044}"/>
                </a:ext>
              </a:extLst>
            </p:cNvPr>
            <p:cNvSpPr>
              <a:spLocks/>
            </p:cNvSpPr>
            <p:nvPr/>
          </p:nvSpPr>
          <p:spPr bwMode="auto">
            <a:xfrm>
              <a:off x="4518" y="4279"/>
              <a:ext cx="27" cy="40"/>
            </a:xfrm>
            <a:custGeom>
              <a:avLst/>
              <a:gdLst>
                <a:gd name="T0" fmla="*/ 3 w 81"/>
                <a:gd name="T1" fmla="*/ 35 h 121"/>
                <a:gd name="T2" fmla="*/ 25 w 81"/>
                <a:gd name="T3" fmla="*/ 38 h 121"/>
                <a:gd name="T4" fmla="*/ 26 w 81"/>
                <a:gd name="T5" fmla="*/ 28 h 121"/>
                <a:gd name="T6" fmla="*/ 30 w 81"/>
                <a:gd name="T7" fmla="*/ 23 h 121"/>
                <a:gd name="T8" fmla="*/ 34 w 81"/>
                <a:gd name="T9" fmla="*/ 20 h 121"/>
                <a:gd name="T10" fmla="*/ 42 w 81"/>
                <a:gd name="T11" fmla="*/ 19 h 121"/>
                <a:gd name="T12" fmla="*/ 48 w 81"/>
                <a:gd name="T13" fmla="*/ 20 h 121"/>
                <a:gd name="T14" fmla="*/ 53 w 81"/>
                <a:gd name="T15" fmla="*/ 23 h 121"/>
                <a:gd name="T16" fmla="*/ 57 w 81"/>
                <a:gd name="T17" fmla="*/ 27 h 121"/>
                <a:gd name="T18" fmla="*/ 58 w 81"/>
                <a:gd name="T19" fmla="*/ 34 h 121"/>
                <a:gd name="T20" fmla="*/ 56 w 81"/>
                <a:gd name="T21" fmla="*/ 41 h 121"/>
                <a:gd name="T22" fmla="*/ 52 w 81"/>
                <a:gd name="T23" fmla="*/ 49 h 121"/>
                <a:gd name="T24" fmla="*/ 49 w 81"/>
                <a:gd name="T25" fmla="*/ 51 h 121"/>
                <a:gd name="T26" fmla="*/ 45 w 81"/>
                <a:gd name="T27" fmla="*/ 57 h 121"/>
                <a:gd name="T28" fmla="*/ 40 w 81"/>
                <a:gd name="T29" fmla="*/ 62 h 121"/>
                <a:gd name="T30" fmla="*/ 33 w 81"/>
                <a:gd name="T31" fmla="*/ 69 h 121"/>
                <a:gd name="T32" fmla="*/ 24 w 81"/>
                <a:gd name="T33" fmla="*/ 77 h 121"/>
                <a:gd name="T34" fmla="*/ 16 w 81"/>
                <a:gd name="T35" fmla="*/ 85 h 121"/>
                <a:gd name="T36" fmla="*/ 10 w 81"/>
                <a:gd name="T37" fmla="*/ 91 h 121"/>
                <a:gd name="T38" fmla="*/ 7 w 81"/>
                <a:gd name="T39" fmla="*/ 98 h 121"/>
                <a:gd name="T40" fmla="*/ 2 w 81"/>
                <a:gd name="T41" fmla="*/ 108 h 121"/>
                <a:gd name="T42" fmla="*/ 0 w 81"/>
                <a:gd name="T43" fmla="*/ 121 h 121"/>
                <a:gd name="T44" fmla="*/ 81 w 81"/>
                <a:gd name="T45" fmla="*/ 121 h 121"/>
                <a:gd name="T46" fmla="*/ 81 w 81"/>
                <a:gd name="T47" fmla="*/ 100 h 121"/>
                <a:gd name="T48" fmla="*/ 34 w 81"/>
                <a:gd name="T49" fmla="*/ 100 h 121"/>
                <a:gd name="T50" fmla="*/ 40 w 81"/>
                <a:gd name="T51" fmla="*/ 93 h 121"/>
                <a:gd name="T52" fmla="*/ 41 w 81"/>
                <a:gd name="T53" fmla="*/ 90 h 121"/>
                <a:gd name="T54" fmla="*/ 44 w 81"/>
                <a:gd name="T55" fmla="*/ 87 h 121"/>
                <a:gd name="T56" fmla="*/ 53 w 81"/>
                <a:gd name="T57" fmla="*/ 80 h 121"/>
                <a:gd name="T58" fmla="*/ 62 w 81"/>
                <a:gd name="T59" fmla="*/ 70 h 121"/>
                <a:gd name="T60" fmla="*/ 65 w 81"/>
                <a:gd name="T61" fmla="*/ 66 h 121"/>
                <a:gd name="T62" fmla="*/ 68 w 81"/>
                <a:gd name="T63" fmla="*/ 64 h 121"/>
                <a:gd name="T64" fmla="*/ 73 w 81"/>
                <a:gd name="T65" fmla="*/ 56 h 121"/>
                <a:gd name="T66" fmla="*/ 78 w 81"/>
                <a:gd name="T67" fmla="*/ 49 h 121"/>
                <a:gd name="T68" fmla="*/ 80 w 81"/>
                <a:gd name="T69" fmla="*/ 41 h 121"/>
                <a:gd name="T70" fmla="*/ 80 w 81"/>
                <a:gd name="T71" fmla="*/ 37 h 121"/>
                <a:gd name="T72" fmla="*/ 80 w 81"/>
                <a:gd name="T73" fmla="*/ 34 h 121"/>
                <a:gd name="T74" fmla="*/ 80 w 81"/>
                <a:gd name="T75" fmla="*/ 33 h 121"/>
                <a:gd name="T76" fmla="*/ 81 w 81"/>
                <a:gd name="T77" fmla="*/ 33 h 121"/>
                <a:gd name="T78" fmla="*/ 80 w 81"/>
                <a:gd name="T79" fmla="*/ 26 h 121"/>
                <a:gd name="T80" fmla="*/ 78 w 81"/>
                <a:gd name="T81" fmla="*/ 20 h 121"/>
                <a:gd name="T82" fmla="*/ 74 w 81"/>
                <a:gd name="T83" fmla="*/ 13 h 121"/>
                <a:gd name="T84" fmla="*/ 70 w 81"/>
                <a:gd name="T85" fmla="*/ 9 h 121"/>
                <a:gd name="T86" fmla="*/ 64 w 81"/>
                <a:gd name="T87" fmla="*/ 4 h 121"/>
                <a:gd name="T88" fmla="*/ 58 w 81"/>
                <a:gd name="T89" fmla="*/ 2 h 121"/>
                <a:gd name="T90" fmla="*/ 50 w 81"/>
                <a:gd name="T91" fmla="*/ 0 h 121"/>
                <a:gd name="T92" fmla="*/ 43 w 81"/>
                <a:gd name="T93" fmla="*/ 0 h 121"/>
                <a:gd name="T94" fmla="*/ 27 w 81"/>
                <a:gd name="T95" fmla="*/ 2 h 121"/>
                <a:gd name="T96" fmla="*/ 15 w 81"/>
                <a:gd name="T97" fmla="*/ 8 h 121"/>
                <a:gd name="T98" fmla="*/ 10 w 81"/>
                <a:gd name="T99" fmla="*/ 12 h 121"/>
                <a:gd name="T100" fmla="*/ 7 w 81"/>
                <a:gd name="T101" fmla="*/ 19 h 121"/>
                <a:gd name="T102" fmla="*/ 4 w 81"/>
                <a:gd name="T103" fmla="*/ 26 h 121"/>
                <a:gd name="T104" fmla="*/ 3 w 81"/>
                <a:gd name="T105" fmla="*/ 35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81" h="121">
                  <a:moveTo>
                    <a:pt x="3" y="35"/>
                  </a:moveTo>
                  <a:lnTo>
                    <a:pt x="25" y="38"/>
                  </a:lnTo>
                  <a:lnTo>
                    <a:pt x="26" y="28"/>
                  </a:lnTo>
                  <a:lnTo>
                    <a:pt x="30" y="23"/>
                  </a:lnTo>
                  <a:lnTo>
                    <a:pt x="34" y="20"/>
                  </a:lnTo>
                  <a:lnTo>
                    <a:pt x="42" y="19"/>
                  </a:lnTo>
                  <a:lnTo>
                    <a:pt x="48" y="20"/>
                  </a:lnTo>
                  <a:lnTo>
                    <a:pt x="53" y="23"/>
                  </a:lnTo>
                  <a:lnTo>
                    <a:pt x="57" y="27"/>
                  </a:lnTo>
                  <a:lnTo>
                    <a:pt x="58" y="34"/>
                  </a:lnTo>
                  <a:lnTo>
                    <a:pt x="56" y="41"/>
                  </a:lnTo>
                  <a:lnTo>
                    <a:pt x="52" y="49"/>
                  </a:lnTo>
                  <a:lnTo>
                    <a:pt x="49" y="51"/>
                  </a:lnTo>
                  <a:lnTo>
                    <a:pt x="45" y="57"/>
                  </a:lnTo>
                  <a:lnTo>
                    <a:pt x="40" y="62"/>
                  </a:lnTo>
                  <a:lnTo>
                    <a:pt x="33" y="69"/>
                  </a:lnTo>
                  <a:lnTo>
                    <a:pt x="24" y="77"/>
                  </a:lnTo>
                  <a:lnTo>
                    <a:pt x="16" y="85"/>
                  </a:lnTo>
                  <a:lnTo>
                    <a:pt x="10" y="91"/>
                  </a:lnTo>
                  <a:lnTo>
                    <a:pt x="7" y="98"/>
                  </a:lnTo>
                  <a:lnTo>
                    <a:pt x="2" y="108"/>
                  </a:lnTo>
                  <a:lnTo>
                    <a:pt x="0" y="121"/>
                  </a:lnTo>
                  <a:lnTo>
                    <a:pt x="81" y="121"/>
                  </a:lnTo>
                  <a:lnTo>
                    <a:pt x="81" y="100"/>
                  </a:lnTo>
                  <a:lnTo>
                    <a:pt x="34" y="100"/>
                  </a:lnTo>
                  <a:lnTo>
                    <a:pt x="40" y="93"/>
                  </a:lnTo>
                  <a:lnTo>
                    <a:pt x="41" y="90"/>
                  </a:lnTo>
                  <a:lnTo>
                    <a:pt x="44" y="87"/>
                  </a:lnTo>
                  <a:lnTo>
                    <a:pt x="53" y="80"/>
                  </a:lnTo>
                  <a:lnTo>
                    <a:pt x="62" y="70"/>
                  </a:lnTo>
                  <a:lnTo>
                    <a:pt x="65" y="66"/>
                  </a:lnTo>
                  <a:lnTo>
                    <a:pt x="68" y="64"/>
                  </a:lnTo>
                  <a:lnTo>
                    <a:pt x="73" y="56"/>
                  </a:lnTo>
                  <a:lnTo>
                    <a:pt x="78" y="49"/>
                  </a:lnTo>
                  <a:lnTo>
                    <a:pt x="80" y="41"/>
                  </a:lnTo>
                  <a:lnTo>
                    <a:pt x="80" y="37"/>
                  </a:lnTo>
                  <a:lnTo>
                    <a:pt x="80" y="34"/>
                  </a:lnTo>
                  <a:lnTo>
                    <a:pt x="80" y="33"/>
                  </a:lnTo>
                  <a:lnTo>
                    <a:pt x="81" y="33"/>
                  </a:lnTo>
                  <a:lnTo>
                    <a:pt x="80" y="26"/>
                  </a:lnTo>
                  <a:lnTo>
                    <a:pt x="78" y="20"/>
                  </a:lnTo>
                  <a:lnTo>
                    <a:pt x="74" y="13"/>
                  </a:lnTo>
                  <a:lnTo>
                    <a:pt x="70" y="9"/>
                  </a:lnTo>
                  <a:lnTo>
                    <a:pt x="64" y="4"/>
                  </a:lnTo>
                  <a:lnTo>
                    <a:pt x="58" y="2"/>
                  </a:lnTo>
                  <a:lnTo>
                    <a:pt x="50" y="0"/>
                  </a:lnTo>
                  <a:lnTo>
                    <a:pt x="43" y="0"/>
                  </a:lnTo>
                  <a:lnTo>
                    <a:pt x="27" y="2"/>
                  </a:lnTo>
                  <a:lnTo>
                    <a:pt x="15" y="8"/>
                  </a:lnTo>
                  <a:lnTo>
                    <a:pt x="10" y="12"/>
                  </a:lnTo>
                  <a:lnTo>
                    <a:pt x="7" y="19"/>
                  </a:lnTo>
                  <a:lnTo>
                    <a:pt x="4" y="26"/>
                  </a:lnTo>
                  <a:lnTo>
                    <a:pt x="3" y="3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3" name="Freeform 622">
              <a:extLst>
                <a:ext uri="{FF2B5EF4-FFF2-40B4-BE49-F238E27FC236}">
                  <a16:creationId xmlns:a16="http://schemas.microsoft.com/office/drawing/2014/main" id="{89F56732-63CB-101F-69E6-952B68ED0BAB}"/>
                </a:ext>
              </a:extLst>
            </p:cNvPr>
            <p:cNvSpPr>
              <a:spLocks/>
            </p:cNvSpPr>
            <p:nvPr/>
          </p:nvSpPr>
          <p:spPr bwMode="auto">
            <a:xfrm>
              <a:off x="4634" y="4280"/>
              <a:ext cx="27" cy="40"/>
            </a:xfrm>
            <a:custGeom>
              <a:avLst/>
              <a:gdLst>
                <a:gd name="T0" fmla="*/ 76 w 81"/>
                <a:gd name="T1" fmla="*/ 22 h 121"/>
                <a:gd name="T2" fmla="*/ 76 w 81"/>
                <a:gd name="T3" fmla="*/ 0 h 121"/>
                <a:gd name="T4" fmla="*/ 14 w 81"/>
                <a:gd name="T5" fmla="*/ 0 h 121"/>
                <a:gd name="T6" fmla="*/ 3 w 81"/>
                <a:gd name="T7" fmla="*/ 63 h 121"/>
                <a:gd name="T8" fmla="*/ 22 w 81"/>
                <a:gd name="T9" fmla="*/ 65 h 121"/>
                <a:gd name="T10" fmla="*/ 29 w 81"/>
                <a:gd name="T11" fmla="*/ 59 h 121"/>
                <a:gd name="T12" fmla="*/ 40 w 81"/>
                <a:gd name="T13" fmla="*/ 57 h 121"/>
                <a:gd name="T14" fmla="*/ 46 w 81"/>
                <a:gd name="T15" fmla="*/ 58 h 121"/>
                <a:gd name="T16" fmla="*/ 52 w 81"/>
                <a:gd name="T17" fmla="*/ 62 h 121"/>
                <a:gd name="T18" fmla="*/ 53 w 81"/>
                <a:gd name="T19" fmla="*/ 64 h 121"/>
                <a:gd name="T20" fmla="*/ 56 w 81"/>
                <a:gd name="T21" fmla="*/ 68 h 121"/>
                <a:gd name="T22" fmla="*/ 57 w 81"/>
                <a:gd name="T23" fmla="*/ 72 h 121"/>
                <a:gd name="T24" fmla="*/ 58 w 81"/>
                <a:gd name="T25" fmla="*/ 79 h 121"/>
                <a:gd name="T26" fmla="*/ 57 w 81"/>
                <a:gd name="T27" fmla="*/ 83 h 121"/>
                <a:gd name="T28" fmla="*/ 56 w 81"/>
                <a:gd name="T29" fmla="*/ 85 h 121"/>
                <a:gd name="T30" fmla="*/ 56 w 81"/>
                <a:gd name="T31" fmla="*/ 88 h 121"/>
                <a:gd name="T32" fmla="*/ 53 w 81"/>
                <a:gd name="T33" fmla="*/ 93 h 121"/>
                <a:gd name="T34" fmla="*/ 52 w 81"/>
                <a:gd name="T35" fmla="*/ 97 h 121"/>
                <a:gd name="T36" fmla="*/ 46 w 81"/>
                <a:gd name="T37" fmla="*/ 100 h 121"/>
                <a:gd name="T38" fmla="*/ 40 w 81"/>
                <a:gd name="T39" fmla="*/ 102 h 121"/>
                <a:gd name="T40" fmla="*/ 33 w 81"/>
                <a:gd name="T41" fmla="*/ 101 h 121"/>
                <a:gd name="T42" fmla="*/ 29 w 81"/>
                <a:gd name="T43" fmla="*/ 98 h 121"/>
                <a:gd name="T44" fmla="*/ 24 w 81"/>
                <a:gd name="T45" fmla="*/ 93 h 121"/>
                <a:gd name="T46" fmla="*/ 23 w 81"/>
                <a:gd name="T47" fmla="*/ 85 h 121"/>
                <a:gd name="T48" fmla="*/ 0 w 81"/>
                <a:gd name="T49" fmla="*/ 88 h 121"/>
                <a:gd name="T50" fmla="*/ 1 w 81"/>
                <a:gd name="T51" fmla="*/ 95 h 121"/>
                <a:gd name="T52" fmla="*/ 4 w 81"/>
                <a:gd name="T53" fmla="*/ 101 h 121"/>
                <a:gd name="T54" fmla="*/ 7 w 81"/>
                <a:gd name="T55" fmla="*/ 106 h 121"/>
                <a:gd name="T56" fmla="*/ 12 w 81"/>
                <a:gd name="T57" fmla="*/ 112 h 121"/>
                <a:gd name="T58" fmla="*/ 24 w 81"/>
                <a:gd name="T59" fmla="*/ 118 h 121"/>
                <a:gd name="T60" fmla="*/ 31 w 81"/>
                <a:gd name="T61" fmla="*/ 120 h 121"/>
                <a:gd name="T62" fmla="*/ 40 w 81"/>
                <a:gd name="T63" fmla="*/ 121 h 121"/>
                <a:gd name="T64" fmla="*/ 44 w 81"/>
                <a:gd name="T65" fmla="*/ 120 h 121"/>
                <a:gd name="T66" fmla="*/ 49 w 81"/>
                <a:gd name="T67" fmla="*/ 120 h 121"/>
                <a:gd name="T68" fmla="*/ 58 w 81"/>
                <a:gd name="T69" fmla="*/ 117 h 121"/>
                <a:gd name="T70" fmla="*/ 59 w 81"/>
                <a:gd name="T71" fmla="*/ 115 h 121"/>
                <a:gd name="T72" fmla="*/ 61 w 81"/>
                <a:gd name="T73" fmla="*/ 114 h 121"/>
                <a:gd name="T74" fmla="*/ 65 w 81"/>
                <a:gd name="T75" fmla="*/ 112 h 121"/>
                <a:gd name="T76" fmla="*/ 72 w 81"/>
                <a:gd name="T77" fmla="*/ 105 h 121"/>
                <a:gd name="T78" fmla="*/ 79 w 81"/>
                <a:gd name="T79" fmla="*/ 93 h 121"/>
                <a:gd name="T80" fmla="*/ 79 w 81"/>
                <a:gd name="T81" fmla="*/ 88 h 121"/>
                <a:gd name="T82" fmla="*/ 79 w 81"/>
                <a:gd name="T83" fmla="*/ 86 h 121"/>
                <a:gd name="T84" fmla="*/ 79 w 81"/>
                <a:gd name="T85" fmla="*/ 85 h 121"/>
                <a:gd name="T86" fmla="*/ 80 w 81"/>
                <a:gd name="T87" fmla="*/ 85 h 121"/>
                <a:gd name="T88" fmla="*/ 81 w 81"/>
                <a:gd name="T89" fmla="*/ 79 h 121"/>
                <a:gd name="T90" fmla="*/ 80 w 81"/>
                <a:gd name="T91" fmla="*/ 69 h 121"/>
                <a:gd name="T92" fmla="*/ 78 w 81"/>
                <a:gd name="T93" fmla="*/ 62 h 121"/>
                <a:gd name="T94" fmla="*/ 75 w 81"/>
                <a:gd name="T95" fmla="*/ 55 h 121"/>
                <a:gd name="T96" fmla="*/ 70 w 81"/>
                <a:gd name="T97" fmla="*/ 49 h 121"/>
                <a:gd name="T98" fmla="*/ 64 w 81"/>
                <a:gd name="T99" fmla="*/ 43 h 121"/>
                <a:gd name="T100" fmla="*/ 58 w 81"/>
                <a:gd name="T101" fmla="*/ 40 h 121"/>
                <a:gd name="T102" fmla="*/ 50 w 81"/>
                <a:gd name="T103" fmla="*/ 38 h 121"/>
                <a:gd name="T104" fmla="*/ 44 w 81"/>
                <a:gd name="T105" fmla="*/ 38 h 121"/>
                <a:gd name="T106" fmla="*/ 36 w 81"/>
                <a:gd name="T107" fmla="*/ 39 h 121"/>
                <a:gd name="T108" fmla="*/ 28 w 81"/>
                <a:gd name="T109" fmla="*/ 42 h 121"/>
                <a:gd name="T110" fmla="*/ 32 w 81"/>
                <a:gd name="T111" fmla="*/ 22 h 121"/>
                <a:gd name="T112" fmla="*/ 76 w 81"/>
                <a:gd name="T113" fmla="*/ 22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1" h="121">
                  <a:moveTo>
                    <a:pt x="76" y="22"/>
                  </a:moveTo>
                  <a:lnTo>
                    <a:pt x="76" y="0"/>
                  </a:lnTo>
                  <a:lnTo>
                    <a:pt x="14" y="0"/>
                  </a:lnTo>
                  <a:lnTo>
                    <a:pt x="3" y="63"/>
                  </a:lnTo>
                  <a:lnTo>
                    <a:pt x="22" y="65"/>
                  </a:lnTo>
                  <a:lnTo>
                    <a:pt x="29" y="59"/>
                  </a:lnTo>
                  <a:lnTo>
                    <a:pt x="40" y="57"/>
                  </a:lnTo>
                  <a:lnTo>
                    <a:pt x="46" y="58"/>
                  </a:lnTo>
                  <a:lnTo>
                    <a:pt x="52" y="62"/>
                  </a:lnTo>
                  <a:lnTo>
                    <a:pt x="53" y="64"/>
                  </a:lnTo>
                  <a:lnTo>
                    <a:pt x="56" y="68"/>
                  </a:lnTo>
                  <a:lnTo>
                    <a:pt x="57" y="72"/>
                  </a:lnTo>
                  <a:lnTo>
                    <a:pt x="58" y="79"/>
                  </a:lnTo>
                  <a:lnTo>
                    <a:pt x="57" y="83"/>
                  </a:lnTo>
                  <a:lnTo>
                    <a:pt x="56" y="85"/>
                  </a:lnTo>
                  <a:lnTo>
                    <a:pt x="56" y="88"/>
                  </a:lnTo>
                  <a:lnTo>
                    <a:pt x="53" y="93"/>
                  </a:lnTo>
                  <a:lnTo>
                    <a:pt x="52" y="97"/>
                  </a:lnTo>
                  <a:lnTo>
                    <a:pt x="46" y="100"/>
                  </a:lnTo>
                  <a:lnTo>
                    <a:pt x="40" y="102"/>
                  </a:lnTo>
                  <a:lnTo>
                    <a:pt x="33" y="101"/>
                  </a:lnTo>
                  <a:lnTo>
                    <a:pt x="29" y="98"/>
                  </a:lnTo>
                  <a:lnTo>
                    <a:pt x="24" y="93"/>
                  </a:lnTo>
                  <a:lnTo>
                    <a:pt x="23" y="85"/>
                  </a:lnTo>
                  <a:lnTo>
                    <a:pt x="0" y="88"/>
                  </a:lnTo>
                  <a:lnTo>
                    <a:pt x="1" y="95"/>
                  </a:lnTo>
                  <a:lnTo>
                    <a:pt x="4" y="101"/>
                  </a:lnTo>
                  <a:lnTo>
                    <a:pt x="7" y="106"/>
                  </a:lnTo>
                  <a:lnTo>
                    <a:pt x="12" y="112"/>
                  </a:lnTo>
                  <a:lnTo>
                    <a:pt x="24" y="118"/>
                  </a:lnTo>
                  <a:lnTo>
                    <a:pt x="31" y="120"/>
                  </a:lnTo>
                  <a:lnTo>
                    <a:pt x="40" y="121"/>
                  </a:lnTo>
                  <a:lnTo>
                    <a:pt x="44" y="120"/>
                  </a:lnTo>
                  <a:lnTo>
                    <a:pt x="49" y="120"/>
                  </a:lnTo>
                  <a:lnTo>
                    <a:pt x="58" y="117"/>
                  </a:lnTo>
                  <a:lnTo>
                    <a:pt x="59" y="115"/>
                  </a:lnTo>
                  <a:lnTo>
                    <a:pt x="61" y="114"/>
                  </a:lnTo>
                  <a:lnTo>
                    <a:pt x="65" y="112"/>
                  </a:lnTo>
                  <a:lnTo>
                    <a:pt x="72" y="105"/>
                  </a:lnTo>
                  <a:lnTo>
                    <a:pt x="79" y="93"/>
                  </a:lnTo>
                  <a:lnTo>
                    <a:pt x="79" y="88"/>
                  </a:lnTo>
                  <a:lnTo>
                    <a:pt x="79" y="86"/>
                  </a:lnTo>
                  <a:lnTo>
                    <a:pt x="79" y="85"/>
                  </a:lnTo>
                  <a:lnTo>
                    <a:pt x="80" y="85"/>
                  </a:lnTo>
                  <a:lnTo>
                    <a:pt x="81" y="79"/>
                  </a:lnTo>
                  <a:lnTo>
                    <a:pt x="80" y="69"/>
                  </a:lnTo>
                  <a:lnTo>
                    <a:pt x="78" y="62"/>
                  </a:lnTo>
                  <a:lnTo>
                    <a:pt x="75" y="55"/>
                  </a:lnTo>
                  <a:lnTo>
                    <a:pt x="70" y="49"/>
                  </a:lnTo>
                  <a:lnTo>
                    <a:pt x="64" y="43"/>
                  </a:lnTo>
                  <a:lnTo>
                    <a:pt x="58" y="40"/>
                  </a:lnTo>
                  <a:lnTo>
                    <a:pt x="50" y="38"/>
                  </a:lnTo>
                  <a:lnTo>
                    <a:pt x="44" y="38"/>
                  </a:lnTo>
                  <a:lnTo>
                    <a:pt x="36" y="39"/>
                  </a:lnTo>
                  <a:lnTo>
                    <a:pt x="28" y="42"/>
                  </a:lnTo>
                  <a:lnTo>
                    <a:pt x="32" y="22"/>
                  </a:lnTo>
                  <a:lnTo>
                    <a:pt x="76" y="2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4" name="Freeform 623">
              <a:extLst>
                <a:ext uri="{FF2B5EF4-FFF2-40B4-BE49-F238E27FC236}">
                  <a16:creationId xmlns:a16="http://schemas.microsoft.com/office/drawing/2014/main" id="{0E29621D-14EF-18F4-E629-A2DBEC63283A}"/>
                </a:ext>
              </a:extLst>
            </p:cNvPr>
            <p:cNvSpPr>
              <a:spLocks/>
            </p:cNvSpPr>
            <p:nvPr/>
          </p:nvSpPr>
          <p:spPr bwMode="auto">
            <a:xfrm>
              <a:off x="4595" y="4279"/>
              <a:ext cx="27" cy="40"/>
            </a:xfrm>
            <a:custGeom>
              <a:avLst/>
              <a:gdLst>
                <a:gd name="T0" fmla="*/ 78 w 81"/>
                <a:gd name="T1" fmla="*/ 49 h 121"/>
                <a:gd name="T2" fmla="*/ 80 w 81"/>
                <a:gd name="T3" fmla="*/ 41 h 121"/>
                <a:gd name="T4" fmla="*/ 80 w 81"/>
                <a:gd name="T5" fmla="*/ 37 h 121"/>
                <a:gd name="T6" fmla="*/ 80 w 81"/>
                <a:gd name="T7" fmla="*/ 34 h 121"/>
                <a:gd name="T8" fmla="*/ 80 w 81"/>
                <a:gd name="T9" fmla="*/ 33 h 121"/>
                <a:gd name="T10" fmla="*/ 81 w 81"/>
                <a:gd name="T11" fmla="*/ 33 h 121"/>
                <a:gd name="T12" fmla="*/ 80 w 81"/>
                <a:gd name="T13" fmla="*/ 26 h 121"/>
                <a:gd name="T14" fmla="*/ 78 w 81"/>
                <a:gd name="T15" fmla="*/ 20 h 121"/>
                <a:gd name="T16" fmla="*/ 74 w 81"/>
                <a:gd name="T17" fmla="*/ 13 h 121"/>
                <a:gd name="T18" fmla="*/ 70 w 81"/>
                <a:gd name="T19" fmla="*/ 9 h 121"/>
                <a:gd name="T20" fmla="*/ 64 w 81"/>
                <a:gd name="T21" fmla="*/ 4 h 121"/>
                <a:gd name="T22" fmla="*/ 58 w 81"/>
                <a:gd name="T23" fmla="*/ 2 h 121"/>
                <a:gd name="T24" fmla="*/ 50 w 81"/>
                <a:gd name="T25" fmla="*/ 0 h 121"/>
                <a:gd name="T26" fmla="*/ 43 w 81"/>
                <a:gd name="T27" fmla="*/ 0 h 121"/>
                <a:gd name="T28" fmla="*/ 27 w 81"/>
                <a:gd name="T29" fmla="*/ 2 h 121"/>
                <a:gd name="T30" fmla="*/ 15 w 81"/>
                <a:gd name="T31" fmla="*/ 8 h 121"/>
                <a:gd name="T32" fmla="*/ 10 w 81"/>
                <a:gd name="T33" fmla="*/ 12 h 121"/>
                <a:gd name="T34" fmla="*/ 7 w 81"/>
                <a:gd name="T35" fmla="*/ 19 h 121"/>
                <a:gd name="T36" fmla="*/ 4 w 81"/>
                <a:gd name="T37" fmla="*/ 26 h 121"/>
                <a:gd name="T38" fmla="*/ 3 w 81"/>
                <a:gd name="T39" fmla="*/ 35 h 121"/>
                <a:gd name="T40" fmla="*/ 25 w 81"/>
                <a:gd name="T41" fmla="*/ 38 h 121"/>
                <a:gd name="T42" fmla="*/ 26 w 81"/>
                <a:gd name="T43" fmla="*/ 28 h 121"/>
                <a:gd name="T44" fmla="*/ 30 w 81"/>
                <a:gd name="T45" fmla="*/ 23 h 121"/>
                <a:gd name="T46" fmla="*/ 34 w 81"/>
                <a:gd name="T47" fmla="*/ 20 h 121"/>
                <a:gd name="T48" fmla="*/ 42 w 81"/>
                <a:gd name="T49" fmla="*/ 19 h 121"/>
                <a:gd name="T50" fmla="*/ 48 w 81"/>
                <a:gd name="T51" fmla="*/ 20 h 121"/>
                <a:gd name="T52" fmla="*/ 53 w 81"/>
                <a:gd name="T53" fmla="*/ 23 h 121"/>
                <a:gd name="T54" fmla="*/ 56 w 81"/>
                <a:gd name="T55" fmla="*/ 27 h 121"/>
                <a:gd name="T56" fmla="*/ 58 w 81"/>
                <a:gd name="T57" fmla="*/ 34 h 121"/>
                <a:gd name="T58" fmla="*/ 55 w 81"/>
                <a:gd name="T59" fmla="*/ 41 h 121"/>
                <a:gd name="T60" fmla="*/ 52 w 81"/>
                <a:gd name="T61" fmla="*/ 49 h 121"/>
                <a:gd name="T62" fmla="*/ 49 w 81"/>
                <a:gd name="T63" fmla="*/ 51 h 121"/>
                <a:gd name="T64" fmla="*/ 45 w 81"/>
                <a:gd name="T65" fmla="*/ 57 h 121"/>
                <a:gd name="T66" fmla="*/ 40 w 81"/>
                <a:gd name="T67" fmla="*/ 62 h 121"/>
                <a:gd name="T68" fmla="*/ 33 w 81"/>
                <a:gd name="T69" fmla="*/ 69 h 121"/>
                <a:gd name="T70" fmla="*/ 24 w 81"/>
                <a:gd name="T71" fmla="*/ 77 h 121"/>
                <a:gd name="T72" fmla="*/ 16 w 81"/>
                <a:gd name="T73" fmla="*/ 85 h 121"/>
                <a:gd name="T74" fmla="*/ 10 w 81"/>
                <a:gd name="T75" fmla="*/ 91 h 121"/>
                <a:gd name="T76" fmla="*/ 7 w 81"/>
                <a:gd name="T77" fmla="*/ 98 h 121"/>
                <a:gd name="T78" fmla="*/ 2 w 81"/>
                <a:gd name="T79" fmla="*/ 108 h 121"/>
                <a:gd name="T80" fmla="*/ 0 w 81"/>
                <a:gd name="T81" fmla="*/ 121 h 121"/>
                <a:gd name="T82" fmla="*/ 81 w 81"/>
                <a:gd name="T83" fmla="*/ 121 h 121"/>
                <a:gd name="T84" fmla="*/ 81 w 81"/>
                <a:gd name="T85" fmla="*/ 100 h 121"/>
                <a:gd name="T86" fmla="*/ 34 w 81"/>
                <a:gd name="T87" fmla="*/ 100 h 121"/>
                <a:gd name="T88" fmla="*/ 40 w 81"/>
                <a:gd name="T89" fmla="*/ 93 h 121"/>
                <a:gd name="T90" fmla="*/ 41 w 81"/>
                <a:gd name="T91" fmla="*/ 90 h 121"/>
                <a:gd name="T92" fmla="*/ 44 w 81"/>
                <a:gd name="T93" fmla="*/ 87 h 121"/>
                <a:gd name="T94" fmla="*/ 53 w 81"/>
                <a:gd name="T95" fmla="*/ 80 h 121"/>
                <a:gd name="T96" fmla="*/ 62 w 81"/>
                <a:gd name="T97" fmla="*/ 70 h 121"/>
                <a:gd name="T98" fmla="*/ 65 w 81"/>
                <a:gd name="T99" fmla="*/ 66 h 121"/>
                <a:gd name="T100" fmla="*/ 68 w 81"/>
                <a:gd name="T101" fmla="*/ 64 h 121"/>
                <a:gd name="T102" fmla="*/ 73 w 81"/>
                <a:gd name="T103" fmla="*/ 56 h 121"/>
                <a:gd name="T104" fmla="*/ 78 w 81"/>
                <a:gd name="T105" fmla="*/ 49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81" h="121">
                  <a:moveTo>
                    <a:pt x="78" y="49"/>
                  </a:moveTo>
                  <a:lnTo>
                    <a:pt x="80" y="41"/>
                  </a:lnTo>
                  <a:lnTo>
                    <a:pt x="80" y="37"/>
                  </a:lnTo>
                  <a:lnTo>
                    <a:pt x="80" y="34"/>
                  </a:lnTo>
                  <a:lnTo>
                    <a:pt x="80" y="33"/>
                  </a:lnTo>
                  <a:lnTo>
                    <a:pt x="81" y="33"/>
                  </a:lnTo>
                  <a:lnTo>
                    <a:pt x="80" y="26"/>
                  </a:lnTo>
                  <a:lnTo>
                    <a:pt x="78" y="20"/>
                  </a:lnTo>
                  <a:lnTo>
                    <a:pt x="74" y="13"/>
                  </a:lnTo>
                  <a:lnTo>
                    <a:pt x="70" y="9"/>
                  </a:lnTo>
                  <a:lnTo>
                    <a:pt x="64" y="4"/>
                  </a:lnTo>
                  <a:lnTo>
                    <a:pt x="58" y="2"/>
                  </a:lnTo>
                  <a:lnTo>
                    <a:pt x="50" y="0"/>
                  </a:lnTo>
                  <a:lnTo>
                    <a:pt x="43" y="0"/>
                  </a:lnTo>
                  <a:lnTo>
                    <a:pt x="27" y="2"/>
                  </a:lnTo>
                  <a:lnTo>
                    <a:pt x="15" y="8"/>
                  </a:lnTo>
                  <a:lnTo>
                    <a:pt x="10" y="12"/>
                  </a:lnTo>
                  <a:lnTo>
                    <a:pt x="7" y="19"/>
                  </a:lnTo>
                  <a:lnTo>
                    <a:pt x="4" y="26"/>
                  </a:lnTo>
                  <a:lnTo>
                    <a:pt x="3" y="35"/>
                  </a:lnTo>
                  <a:lnTo>
                    <a:pt x="25" y="38"/>
                  </a:lnTo>
                  <a:lnTo>
                    <a:pt x="26" y="28"/>
                  </a:lnTo>
                  <a:lnTo>
                    <a:pt x="30" y="23"/>
                  </a:lnTo>
                  <a:lnTo>
                    <a:pt x="34" y="20"/>
                  </a:lnTo>
                  <a:lnTo>
                    <a:pt x="42" y="19"/>
                  </a:lnTo>
                  <a:lnTo>
                    <a:pt x="48" y="20"/>
                  </a:lnTo>
                  <a:lnTo>
                    <a:pt x="53" y="23"/>
                  </a:lnTo>
                  <a:lnTo>
                    <a:pt x="56" y="27"/>
                  </a:lnTo>
                  <a:lnTo>
                    <a:pt x="58" y="34"/>
                  </a:lnTo>
                  <a:lnTo>
                    <a:pt x="55" y="41"/>
                  </a:lnTo>
                  <a:lnTo>
                    <a:pt x="52" y="49"/>
                  </a:lnTo>
                  <a:lnTo>
                    <a:pt x="49" y="51"/>
                  </a:lnTo>
                  <a:lnTo>
                    <a:pt x="45" y="57"/>
                  </a:lnTo>
                  <a:lnTo>
                    <a:pt x="40" y="62"/>
                  </a:lnTo>
                  <a:lnTo>
                    <a:pt x="33" y="69"/>
                  </a:lnTo>
                  <a:lnTo>
                    <a:pt x="24" y="77"/>
                  </a:lnTo>
                  <a:lnTo>
                    <a:pt x="16" y="85"/>
                  </a:lnTo>
                  <a:lnTo>
                    <a:pt x="10" y="91"/>
                  </a:lnTo>
                  <a:lnTo>
                    <a:pt x="7" y="98"/>
                  </a:lnTo>
                  <a:lnTo>
                    <a:pt x="2" y="108"/>
                  </a:lnTo>
                  <a:lnTo>
                    <a:pt x="0" y="121"/>
                  </a:lnTo>
                  <a:lnTo>
                    <a:pt x="81" y="121"/>
                  </a:lnTo>
                  <a:lnTo>
                    <a:pt x="81" y="100"/>
                  </a:lnTo>
                  <a:lnTo>
                    <a:pt x="34" y="100"/>
                  </a:lnTo>
                  <a:lnTo>
                    <a:pt x="40" y="93"/>
                  </a:lnTo>
                  <a:lnTo>
                    <a:pt x="41" y="90"/>
                  </a:lnTo>
                  <a:lnTo>
                    <a:pt x="44" y="87"/>
                  </a:lnTo>
                  <a:lnTo>
                    <a:pt x="53" y="80"/>
                  </a:lnTo>
                  <a:lnTo>
                    <a:pt x="62" y="70"/>
                  </a:lnTo>
                  <a:lnTo>
                    <a:pt x="65" y="66"/>
                  </a:lnTo>
                  <a:lnTo>
                    <a:pt x="68" y="64"/>
                  </a:lnTo>
                  <a:lnTo>
                    <a:pt x="73" y="56"/>
                  </a:lnTo>
                  <a:lnTo>
                    <a:pt x="78" y="4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5" name="Rectangle 624">
              <a:extLst>
                <a:ext uri="{FF2B5EF4-FFF2-40B4-BE49-F238E27FC236}">
                  <a16:creationId xmlns:a16="http://schemas.microsoft.com/office/drawing/2014/main" id="{E42C949E-B553-B2C8-5763-C6C371D8A5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79" y="4180"/>
              <a:ext cx="865" cy="4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6" name="Rectangle 625">
              <a:extLst>
                <a:ext uri="{FF2B5EF4-FFF2-40B4-BE49-F238E27FC236}">
                  <a16:creationId xmlns:a16="http://schemas.microsoft.com/office/drawing/2014/main" id="{C3AFF963-43F1-4F7B-901C-27BC580C4D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82" y="4183"/>
              <a:ext cx="859" cy="34"/>
            </a:xfrm>
            <a:prstGeom prst="rect">
              <a:avLst/>
            </a:prstGeom>
            <a:noFill/>
            <a:ln w="9525">
              <a:solidFill>
                <a:srgbClr val="333333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7" name="Rectangle 626">
              <a:extLst>
                <a:ext uri="{FF2B5EF4-FFF2-40B4-BE49-F238E27FC236}">
                  <a16:creationId xmlns:a16="http://schemas.microsoft.com/office/drawing/2014/main" id="{99AB3E42-0851-28BA-A123-ADBC9C9BD9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44" y="4180"/>
              <a:ext cx="865" cy="40"/>
            </a:xfrm>
            <a:prstGeom prst="rect">
              <a:avLst/>
            </a:pr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8" name="Rectangle 627">
              <a:extLst>
                <a:ext uri="{FF2B5EF4-FFF2-40B4-BE49-F238E27FC236}">
                  <a16:creationId xmlns:a16="http://schemas.microsoft.com/office/drawing/2014/main" id="{DDC368DE-5B78-8160-F3F4-E538E595C70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47" y="4183"/>
              <a:ext cx="859" cy="34"/>
            </a:xfrm>
            <a:prstGeom prst="rect">
              <a:avLst/>
            </a:prstGeom>
            <a:noFill/>
            <a:ln w="9525">
              <a:solidFill>
                <a:srgbClr val="1B1B1B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9" name="Line 628">
              <a:extLst>
                <a:ext uri="{FF2B5EF4-FFF2-40B4-BE49-F238E27FC236}">
                  <a16:creationId xmlns:a16="http://schemas.microsoft.com/office/drawing/2014/main" id="{455E8397-DD5E-0401-D5A3-FEBC3EAB34F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408" y="4158"/>
              <a:ext cx="0" cy="22"/>
            </a:xfrm>
            <a:prstGeom prst="line">
              <a:avLst/>
            </a:prstGeom>
            <a:noFill/>
            <a:ln w="3175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0" name="Line 629">
              <a:extLst>
                <a:ext uri="{FF2B5EF4-FFF2-40B4-BE49-F238E27FC236}">
                  <a16:creationId xmlns:a16="http://schemas.microsoft.com/office/drawing/2014/main" id="{2F106860-D42D-EC14-2594-C5B4DD14196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44" y="4158"/>
              <a:ext cx="0" cy="22"/>
            </a:xfrm>
            <a:prstGeom prst="line">
              <a:avLst/>
            </a:prstGeom>
            <a:noFill/>
            <a:ln w="3175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1" name="Line 630">
              <a:extLst>
                <a:ext uri="{FF2B5EF4-FFF2-40B4-BE49-F238E27FC236}">
                  <a16:creationId xmlns:a16="http://schemas.microsoft.com/office/drawing/2014/main" id="{C56317D8-D541-F1DF-217D-640B23C66ED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79" y="4158"/>
              <a:ext cx="0" cy="22"/>
            </a:xfrm>
            <a:prstGeom prst="line">
              <a:avLst/>
            </a:prstGeom>
            <a:noFill/>
            <a:ln w="3175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2" name="Rectangle 631">
              <a:extLst>
                <a:ext uri="{FF2B5EF4-FFF2-40B4-BE49-F238E27FC236}">
                  <a16:creationId xmlns:a16="http://schemas.microsoft.com/office/drawing/2014/main" id="{6441CB48-0719-7AFD-DBF7-3E1318B4C97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61" y="4050"/>
              <a:ext cx="63" cy="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3" name="Rectangle 632">
              <a:extLst>
                <a:ext uri="{FF2B5EF4-FFF2-40B4-BE49-F238E27FC236}">
                  <a16:creationId xmlns:a16="http://schemas.microsoft.com/office/drawing/2014/main" id="{01006CED-8B19-00CC-3809-2433C78E1D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93" y="4050"/>
              <a:ext cx="133" cy="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250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4" name="Rectangle 633">
              <a:extLst>
                <a:ext uri="{FF2B5EF4-FFF2-40B4-BE49-F238E27FC236}">
                  <a16:creationId xmlns:a16="http://schemas.microsoft.com/office/drawing/2014/main" id="{82762F4A-DA62-857B-5F36-86948DD0F4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57" y="4166"/>
              <a:ext cx="95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km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5" name="Rectangle 634">
              <a:extLst>
                <a:ext uri="{FF2B5EF4-FFF2-40B4-BE49-F238E27FC236}">
                  <a16:creationId xmlns:a16="http://schemas.microsoft.com/office/drawing/2014/main" id="{66065682-9498-8285-FB95-BB234A4972B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57" y="4050"/>
              <a:ext cx="133" cy="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500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6" name="Freeform 635">
              <a:extLst>
                <a:ext uri="{FF2B5EF4-FFF2-40B4-BE49-F238E27FC236}">
                  <a16:creationId xmlns:a16="http://schemas.microsoft.com/office/drawing/2014/main" id="{B630E45E-3DD9-BFE1-664A-A899F13DF431}"/>
                </a:ext>
              </a:extLst>
            </p:cNvPr>
            <p:cNvSpPr>
              <a:spLocks/>
            </p:cNvSpPr>
            <p:nvPr/>
          </p:nvSpPr>
          <p:spPr bwMode="auto">
            <a:xfrm>
              <a:off x="5758" y="4088"/>
              <a:ext cx="14" cy="14"/>
            </a:xfrm>
            <a:custGeom>
              <a:avLst/>
              <a:gdLst>
                <a:gd name="T0" fmla="*/ 25 w 42"/>
                <a:gd name="T1" fmla="*/ 7 h 42"/>
                <a:gd name="T2" fmla="*/ 24 w 42"/>
                <a:gd name="T3" fmla="*/ 4 h 42"/>
                <a:gd name="T4" fmla="*/ 23 w 42"/>
                <a:gd name="T5" fmla="*/ 3 h 42"/>
                <a:gd name="T6" fmla="*/ 22 w 42"/>
                <a:gd name="T7" fmla="*/ 0 h 42"/>
                <a:gd name="T8" fmla="*/ 21 w 42"/>
                <a:gd name="T9" fmla="*/ 1 h 42"/>
                <a:gd name="T10" fmla="*/ 20 w 42"/>
                <a:gd name="T11" fmla="*/ 3 h 42"/>
                <a:gd name="T12" fmla="*/ 19 w 42"/>
                <a:gd name="T13" fmla="*/ 4 h 42"/>
                <a:gd name="T14" fmla="*/ 18 w 42"/>
                <a:gd name="T15" fmla="*/ 7 h 42"/>
                <a:gd name="T16" fmla="*/ 17 w 42"/>
                <a:gd name="T17" fmla="*/ 8 h 42"/>
                <a:gd name="T18" fmla="*/ 16 w 42"/>
                <a:gd name="T19" fmla="*/ 11 h 42"/>
                <a:gd name="T20" fmla="*/ 15 w 42"/>
                <a:gd name="T21" fmla="*/ 12 h 42"/>
                <a:gd name="T22" fmla="*/ 14 w 42"/>
                <a:gd name="T23" fmla="*/ 14 h 42"/>
                <a:gd name="T24" fmla="*/ 12 w 42"/>
                <a:gd name="T25" fmla="*/ 16 h 42"/>
                <a:gd name="T26" fmla="*/ 12 w 42"/>
                <a:gd name="T27" fmla="*/ 19 h 42"/>
                <a:gd name="T28" fmla="*/ 10 w 42"/>
                <a:gd name="T29" fmla="*/ 20 h 42"/>
                <a:gd name="T30" fmla="*/ 9 w 42"/>
                <a:gd name="T31" fmla="*/ 22 h 42"/>
                <a:gd name="T32" fmla="*/ 8 w 42"/>
                <a:gd name="T33" fmla="*/ 24 h 42"/>
                <a:gd name="T34" fmla="*/ 7 w 42"/>
                <a:gd name="T35" fmla="*/ 27 h 42"/>
                <a:gd name="T36" fmla="*/ 6 w 42"/>
                <a:gd name="T37" fmla="*/ 28 h 42"/>
                <a:gd name="T38" fmla="*/ 5 w 42"/>
                <a:gd name="T39" fmla="*/ 31 h 42"/>
                <a:gd name="T40" fmla="*/ 4 w 42"/>
                <a:gd name="T41" fmla="*/ 33 h 42"/>
                <a:gd name="T42" fmla="*/ 4 w 42"/>
                <a:gd name="T43" fmla="*/ 36 h 42"/>
                <a:gd name="T44" fmla="*/ 3 w 42"/>
                <a:gd name="T45" fmla="*/ 37 h 42"/>
                <a:gd name="T46" fmla="*/ 2 w 42"/>
                <a:gd name="T47" fmla="*/ 39 h 42"/>
                <a:gd name="T48" fmla="*/ 1 w 42"/>
                <a:gd name="T49" fmla="*/ 41 h 42"/>
                <a:gd name="T50" fmla="*/ 0 w 42"/>
                <a:gd name="T51" fmla="*/ 42 h 42"/>
                <a:gd name="T52" fmla="*/ 12 w 42"/>
                <a:gd name="T53" fmla="*/ 40 h 42"/>
                <a:gd name="T54" fmla="*/ 14 w 42"/>
                <a:gd name="T55" fmla="*/ 38 h 42"/>
                <a:gd name="T56" fmla="*/ 15 w 42"/>
                <a:gd name="T57" fmla="*/ 37 h 42"/>
                <a:gd name="T58" fmla="*/ 16 w 42"/>
                <a:gd name="T59" fmla="*/ 35 h 42"/>
                <a:gd name="T60" fmla="*/ 17 w 42"/>
                <a:gd name="T61" fmla="*/ 33 h 42"/>
                <a:gd name="T62" fmla="*/ 18 w 42"/>
                <a:gd name="T63" fmla="*/ 32 h 42"/>
                <a:gd name="T64" fmla="*/ 19 w 42"/>
                <a:gd name="T65" fmla="*/ 29 h 42"/>
                <a:gd name="T66" fmla="*/ 20 w 42"/>
                <a:gd name="T67" fmla="*/ 28 h 42"/>
                <a:gd name="T68" fmla="*/ 42 w 42"/>
                <a:gd name="T69" fmla="*/ 42 h 42"/>
                <a:gd name="T70" fmla="*/ 41 w 42"/>
                <a:gd name="T71" fmla="*/ 41 h 42"/>
                <a:gd name="T72" fmla="*/ 40 w 42"/>
                <a:gd name="T73" fmla="*/ 40 h 42"/>
                <a:gd name="T74" fmla="*/ 39 w 42"/>
                <a:gd name="T75" fmla="*/ 38 h 42"/>
                <a:gd name="T76" fmla="*/ 38 w 42"/>
                <a:gd name="T77" fmla="*/ 37 h 42"/>
                <a:gd name="T78" fmla="*/ 38 w 42"/>
                <a:gd name="T79" fmla="*/ 33 h 42"/>
                <a:gd name="T80" fmla="*/ 37 w 42"/>
                <a:gd name="T81" fmla="*/ 31 h 42"/>
                <a:gd name="T82" fmla="*/ 36 w 42"/>
                <a:gd name="T83" fmla="*/ 28 h 42"/>
                <a:gd name="T84" fmla="*/ 35 w 42"/>
                <a:gd name="T85" fmla="*/ 27 h 42"/>
                <a:gd name="T86" fmla="*/ 34 w 42"/>
                <a:gd name="T87" fmla="*/ 24 h 42"/>
                <a:gd name="T88" fmla="*/ 33 w 42"/>
                <a:gd name="T89" fmla="*/ 23 h 42"/>
                <a:gd name="T90" fmla="*/ 31 w 42"/>
                <a:gd name="T91" fmla="*/ 21 h 42"/>
                <a:gd name="T92" fmla="*/ 29 w 42"/>
                <a:gd name="T93" fmla="*/ 20 h 42"/>
                <a:gd name="T94" fmla="*/ 29 w 42"/>
                <a:gd name="T95" fmla="*/ 16 h 42"/>
                <a:gd name="T96" fmla="*/ 28 w 42"/>
                <a:gd name="T97" fmla="*/ 14 h 42"/>
                <a:gd name="T98" fmla="*/ 27 w 42"/>
                <a:gd name="T99" fmla="*/ 12 h 42"/>
                <a:gd name="T100" fmla="*/ 26 w 42"/>
                <a:gd name="T101" fmla="*/ 11 h 42"/>
                <a:gd name="T102" fmla="*/ 25 w 42"/>
                <a:gd name="T103" fmla="*/ 8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2" h="42">
                  <a:moveTo>
                    <a:pt x="25" y="8"/>
                  </a:moveTo>
                  <a:lnTo>
                    <a:pt x="25" y="7"/>
                  </a:lnTo>
                  <a:lnTo>
                    <a:pt x="24" y="7"/>
                  </a:lnTo>
                  <a:lnTo>
                    <a:pt x="24" y="4"/>
                  </a:lnTo>
                  <a:lnTo>
                    <a:pt x="23" y="4"/>
                  </a:lnTo>
                  <a:lnTo>
                    <a:pt x="23" y="3"/>
                  </a:lnTo>
                  <a:lnTo>
                    <a:pt x="22" y="3"/>
                  </a:lnTo>
                  <a:lnTo>
                    <a:pt x="22" y="0"/>
                  </a:lnTo>
                  <a:lnTo>
                    <a:pt x="21" y="0"/>
                  </a:lnTo>
                  <a:lnTo>
                    <a:pt x="21" y="1"/>
                  </a:lnTo>
                  <a:lnTo>
                    <a:pt x="20" y="1"/>
                  </a:lnTo>
                  <a:lnTo>
                    <a:pt x="20" y="3"/>
                  </a:lnTo>
                  <a:lnTo>
                    <a:pt x="19" y="3"/>
                  </a:lnTo>
                  <a:lnTo>
                    <a:pt x="19" y="4"/>
                  </a:lnTo>
                  <a:lnTo>
                    <a:pt x="18" y="4"/>
                  </a:lnTo>
                  <a:lnTo>
                    <a:pt x="18" y="7"/>
                  </a:lnTo>
                  <a:lnTo>
                    <a:pt x="17" y="7"/>
                  </a:lnTo>
                  <a:lnTo>
                    <a:pt x="17" y="8"/>
                  </a:lnTo>
                  <a:lnTo>
                    <a:pt x="17" y="11"/>
                  </a:lnTo>
                  <a:lnTo>
                    <a:pt x="16" y="11"/>
                  </a:lnTo>
                  <a:lnTo>
                    <a:pt x="16" y="12"/>
                  </a:lnTo>
                  <a:lnTo>
                    <a:pt x="15" y="12"/>
                  </a:lnTo>
                  <a:lnTo>
                    <a:pt x="15" y="14"/>
                  </a:lnTo>
                  <a:lnTo>
                    <a:pt x="14" y="14"/>
                  </a:lnTo>
                  <a:lnTo>
                    <a:pt x="14" y="16"/>
                  </a:lnTo>
                  <a:lnTo>
                    <a:pt x="12" y="16"/>
                  </a:lnTo>
                  <a:lnTo>
                    <a:pt x="12" y="17"/>
                  </a:lnTo>
                  <a:lnTo>
                    <a:pt x="12" y="19"/>
                  </a:lnTo>
                  <a:lnTo>
                    <a:pt x="10" y="19"/>
                  </a:lnTo>
                  <a:lnTo>
                    <a:pt x="10" y="20"/>
                  </a:lnTo>
                  <a:lnTo>
                    <a:pt x="9" y="20"/>
                  </a:lnTo>
                  <a:lnTo>
                    <a:pt x="9" y="22"/>
                  </a:lnTo>
                  <a:lnTo>
                    <a:pt x="8" y="22"/>
                  </a:lnTo>
                  <a:lnTo>
                    <a:pt x="8" y="24"/>
                  </a:lnTo>
                  <a:lnTo>
                    <a:pt x="8" y="27"/>
                  </a:lnTo>
                  <a:lnTo>
                    <a:pt x="7" y="27"/>
                  </a:lnTo>
                  <a:lnTo>
                    <a:pt x="7" y="28"/>
                  </a:lnTo>
                  <a:lnTo>
                    <a:pt x="6" y="28"/>
                  </a:lnTo>
                  <a:lnTo>
                    <a:pt x="6" y="31"/>
                  </a:lnTo>
                  <a:lnTo>
                    <a:pt x="5" y="31"/>
                  </a:lnTo>
                  <a:lnTo>
                    <a:pt x="5" y="33"/>
                  </a:lnTo>
                  <a:lnTo>
                    <a:pt x="4" y="33"/>
                  </a:lnTo>
                  <a:lnTo>
                    <a:pt x="4" y="34"/>
                  </a:lnTo>
                  <a:lnTo>
                    <a:pt x="4" y="36"/>
                  </a:lnTo>
                  <a:lnTo>
                    <a:pt x="3" y="36"/>
                  </a:lnTo>
                  <a:lnTo>
                    <a:pt x="3" y="37"/>
                  </a:lnTo>
                  <a:lnTo>
                    <a:pt x="2" y="37"/>
                  </a:lnTo>
                  <a:lnTo>
                    <a:pt x="2" y="39"/>
                  </a:lnTo>
                  <a:lnTo>
                    <a:pt x="1" y="39"/>
                  </a:lnTo>
                  <a:lnTo>
                    <a:pt x="1" y="41"/>
                  </a:lnTo>
                  <a:lnTo>
                    <a:pt x="0" y="41"/>
                  </a:lnTo>
                  <a:lnTo>
                    <a:pt x="0" y="42"/>
                  </a:lnTo>
                  <a:lnTo>
                    <a:pt x="12" y="42"/>
                  </a:lnTo>
                  <a:lnTo>
                    <a:pt x="12" y="40"/>
                  </a:lnTo>
                  <a:lnTo>
                    <a:pt x="14" y="40"/>
                  </a:lnTo>
                  <a:lnTo>
                    <a:pt x="14" y="38"/>
                  </a:lnTo>
                  <a:lnTo>
                    <a:pt x="15" y="38"/>
                  </a:lnTo>
                  <a:lnTo>
                    <a:pt x="15" y="37"/>
                  </a:lnTo>
                  <a:lnTo>
                    <a:pt x="16" y="37"/>
                  </a:lnTo>
                  <a:lnTo>
                    <a:pt x="16" y="35"/>
                  </a:lnTo>
                  <a:lnTo>
                    <a:pt x="17" y="35"/>
                  </a:lnTo>
                  <a:lnTo>
                    <a:pt x="17" y="33"/>
                  </a:lnTo>
                  <a:lnTo>
                    <a:pt x="17" y="32"/>
                  </a:lnTo>
                  <a:lnTo>
                    <a:pt x="18" y="32"/>
                  </a:lnTo>
                  <a:lnTo>
                    <a:pt x="18" y="29"/>
                  </a:lnTo>
                  <a:lnTo>
                    <a:pt x="19" y="29"/>
                  </a:lnTo>
                  <a:lnTo>
                    <a:pt x="19" y="28"/>
                  </a:lnTo>
                  <a:lnTo>
                    <a:pt x="20" y="28"/>
                  </a:lnTo>
                  <a:lnTo>
                    <a:pt x="20" y="42"/>
                  </a:lnTo>
                  <a:lnTo>
                    <a:pt x="42" y="42"/>
                  </a:lnTo>
                  <a:lnTo>
                    <a:pt x="42" y="41"/>
                  </a:lnTo>
                  <a:lnTo>
                    <a:pt x="41" y="41"/>
                  </a:lnTo>
                  <a:lnTo>
                    <a:pt x="41" y="40"/>
                  </a:lnTo>
                  <a:lnTo>
                    <a:pt x="40" y="40"/>
                  </a:lnTo>
                  <a:lnTo>
                    <a:pt x="40" y="38"/>
                  </a:lnTo>
                  <a:lnTo>
                    <a:pt x="39" y="38"/>
                  </a:lnTo>
                  <a:lnTo>
                    <a:pt x="39" y="37"/>
                  </a:lnTo>
                  <a:lnTo>
                    <a:pt x="38" y="37"/>
                  </a:lnTo>
                  <a:lnTo>
                    <a:pt x="38" y="35"/>
                  </a:lnTo>
                  <a:lnTo>
                    <a:pt x="38" y="33"/>
                  </a:lnTo>
                  <a:lnTo>
                    <a:pt x="37" y="33"/>
                  </a:lnTo>
                  <a:lnTo>
                    <a:pt x="37" y="31"/>
                  </a:lnTo>
                  <a:lnTo>
                    <a:pt x="36" y="31"/>
                  </a:lnTo>
                  <a:lnTo>
                    <a:pt x="36" y="28"/>
                  </a:lnTo>
                  <a:lnTo>
                    <a:pt x="35" y="28"/>
                  </a:lnTo>
                  <a:lnTo>
                    <a:pt x="35" y="27"/>
                  </a:lnTo>
                  <a:lnTo>
                    <a:pt x="34" y="27"/>
                  </a:lnTo>
                  <a:lnTo>
                    <a:pt x="34" y="24"/>
                  </a:lnTo>
                  <a:lnTo>
                    <a:pt x="34" y="23"/>
                  </a:lnTo>
                  <a:lnTo>
                    <a:pt x="33" y="23"/>
                  </a:lnTo>
                  <a:lnTo>
                    <a:pt x="33" y="21"/>
                  </a:lnTo>
                  <a:lnTo>
                    <a:pt x="31" y="21"/>
                  </a:lnTo>
                  <a:lnTo>
                    <a:pt x="31" y="20"/>
                  </a:lnTo>
                  <a:lnTo>
                    <a:pt x="29" y="20"/>
                  </a:lnTo>
                  <a:lnTo>
                    <a:pt x="29" y="17"/>
                  </a:lnTo>
                  <a:lnTo>
                    <a:pt x="29" y="16"/>
                  </a:lnTo>
                  <a:lnTo>
                    <a:pt x="28" y="16"/>
                  </a:lnTo>
                  <a:lnTo>
                    <a:pt x="28" y="14"/>
                  </a:lnTo>
                  <a:lnTo>
                    <a:pt x="27" y="14"/>
                  </a:lnTo>
                  <a:lnTo>
                    <a:pt x="27" y="12"/>
                  </a:lnTo>
                  <a:lnTo>
                    <a:pt x="26" y="12"/>
                  </a:lnTo>
                  <a:lnTo>
                    <a:pt x="26" y="11"/>
                  </a:lnTo>
                  <a:lnTo>
                    <a:pt x="25" y="11"/>
                  </a:lnTo>
                  <a:lnTo>
                    <a:pt x="25" y="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7" name="Freeform 636">
              <a:extLst>
                <a:ext uri="{FF2B5EF4-FFF2-40B4-BE49-F238E27FC236}">
                  <a16:creationId xmlns:a16="http://schemas.microsoft.com/office/drawing/2014/main" id="{BC78D2E3-9493-DAE5-52A2-26A70D3F48C7}"/>
                </a:ext>
              </a:extLst>
            </p:cNvPr>
            <p:cNvSpPr>
              <a:spLocks/>
            </p:cNvSpPr>
            <p:nvPr/>
          </p:nvSpPr>
          <p:spPr bwMode="auto">
            <a:xfrm>
              <a:off x="5765" y="4102"/>
              <a:ext cx="14" cy="14"/>
            </a:xfrm>
            <a:custGeom>
              <a:avLst/>
              <a:gdLst>
                <a:gd name="T0" fmla="*/ 22 w 42"/>
                <a:gd name="T1" fmla="*/ 1 h 43"/>
                <a:gd name="T2" fmla="*/ 22 w 42"/>
                <a:gd name="T3" fmla="*/ 0 h 43"/>
                <a:gd name="T4" fmla="*/ 0 w 42"/>
                <a:gd name="T5" fmla="*/ 0 h 43"/>
                <a:gd name="T6" fmla="*/ 0 w 42"/>
                <a:gd name="T7" fmla="*/ 6 h 43"/>
                <a:gd name="T8" fmla="*/ 1 w 42"/>
                <a:gd name="T9" fmla="*/ 6 h 43"/>
                <a:gd name="T10" fmla="*/ 1 w 42"/>
                <a:gd name="T11" fmla="*/ 43 h 43"/>
                <a:gd name="T12" fmla="*/ 42 w 42"/>
                <a:gd name="T13" fmla="*/ 43 h 43"/>
                <a:gd name="T14" fmla="*/ 42 w 42"/>
                <a:gd name="T15" fmla="*/ 42 h 43"/>
                <a:gd name="T16" fmla="*/ 41 w 42"/>
                <a:gd name="T17" fmla="*/ 42 h 43"/>
                <a:gd name="T18" fmla="*/ 41 w 42"/>
                <a:gd name="T19" fmla="*/ 41 h 43"/>
                <a:gd name="T20" fmla="*/ 40 w 42"/>
                <a:gd name="T21" fmla="*/ 41 h 43"/>
                <a:gd name="T22" fmla="*/ 40 w 42"/>
                <a:gd name="T23" fmla="*/ 39 h 43"/>
                <a:gd name="T24" fmla="*/ 39 w 42"/>
                <a:gd name="T25" fmla="*/ 39 h 43"/>
                <a:gd name="T26" fmla="*/ 39 w 42"/>
                <a:gd name="T27" fmla="*/ 37 h 43"/>
                <a:gd name="T28" fmla="*/ 39 w 42"/>
                <a:gd name="T29" fmla="*/ 35 h 43"/>
                <a:gd name="T30" fmla="*/ 38 w 42"/>
                <a:gd name="T31" fmla="*/ 35 h 43"/>
                <a:gd name="T32" fmla="*/ 38 w 42"/>
                <a:gd name="T33" fmla="*/ 33 h 43"/>
                <a:gd name="T34" fmla="*/ 37 w 42"/>
                <a:gd name="T35" fmla="*/ 33 h 43"/>
                <a:gd name="T36" fmla="*/ 37 w 42"/>
                <a:gd name="T37" fmla="*/ 32 h 43"/>
                <a:gd name="T38" fmla="*/ 36 w 42"/>
                <a:gd name="T39" fmla="*/ 32 h 43"/>
                <a:gd name="T40" fmla="*/ 36 w 42"/>
                <a:gd name="T41" fmla="*/ 30 h 43"/>
                <a:gd name="T42" fmla="*/ 35 w 42"/>
                <a:gd name="T43" fmla="*/ 30 h 43"/>
                <a:gd name="T44" fmla="*/ 35 w 42"/>
                <a:gd name="T45" fmla="*/ 29 h 43"/>
                <a:gd name="T46" fmla="*/ 35 w 42"/>
                <a:gd name="T47" fmla="*/ 27 h 43"/>
                <a:gd name="T48" fmla="*/ 34 w 42"/>
                <a:gd name="T49" fmla="*/ 27 h 43"/>
                <a:gd name="T50" fmla="*/ 34 w 42"/>
                <a:gd name="T51" fmla="*/ 24 h 43"/>
                <a:gd name="T52" fmla="*/ 33 w 42"/>
                <a:gd name="T53" fmla="*/ 24 h 43"/>
                <a:gd name="T54" fmla="*/ 33 w 42"/>
                <a:gd name="T55" fmla="*/ 21 h 43"/>
                <a:gd name="T56" fmla="*/ 32 w 42"/>
                <a:gd name="T57" fmla="*/ 21 h 43"/>
                <a:gd name="T58" fmla="*/ 32 w 42"/>
                <a:gd name="T59" fmla="*/ 20 h 43"/>
                <a:gd name="T60" fmla="*/ 30 w 42"/>
                <a:gd name="T61" fmla="*/ 20 h 43"/>
                <a:gd name="T62" fmla="*/ 30 w 42"/>
                <a:gd name="T63" fmla="*/ 18 h 43"/>
                <a:gd name="T64" fmla="*/ 29 w 42"/>
                <a:gd name="T65" fmla="*/ 18 h 43"/>
                <a:gd name="T66" fmla="*/ 29 w 42"/>
                <a:gd name="T67" fmla="*/ 16 h 43"/>
                <a:gd name="T68" fmla="*/ 28 w 42"/>
                <a:gd name="T69" fmla="*/ 16 h 43"/>
                <a:gd name="T70" fmla="*/ 28 w 42"/>
                <a:gd name="T71" fmla="*/ 15 h 43"/>
                <a:gd name="T72" fmla="*/ 27 w 42"/>
                <a:gd name="T73" fmla="*/ 15 h 43"/>
                <a:gd name="T74" fmla="*/ 27 w 42"/>
                <a:gd name="T75" fmla="*/ 13 h 43"/>
                <a:gd name="T76" fmla="*/ 26 w 42"/>
                <a:gd name="T77" fmla="*/ 13 h 43"/>
                <a:gd name="T78" fmla="*/ 26 w 42"/>
                <a:gd name="T79" fmla="*/ 12 h 43"/>
                <a:gd name="T80" fmla="*/ 26 w 42"/>
                <a:gd name="T81" fmla="*/ 10 h 43"/>
                <a:gd name="T82" fmla="*/ 25 w 42"/>
                <a:gd name="T83" fmla="*/ 10 h 43"/>
                <a:gd name="T84" fmla="*/ 25 w 42"/>
                <a:gd name="T85" fmla="*/ 8 h 43"/>
                <a:gd name="T86" fmla="*/ 24 w 42"/>
                <a:gd name="T87" fmla="*/ 8 h 43"/>
                <a:gd name="T88" fmla="*/ 24 w 42"/>
                <a:gd name="T89" fmla="*/ 5 h 43"/>
                <a:gd name="T90" fmla="*/ 23 w 42"/>
                <a:gd name="T91" fmla="*/ 5 h 43"/>
                <a:gd name="T92" fmla="*/ 23 w 42"/>
                <a:gd name="T93" fmla="*/ 3 h 43"/>
                <a:gd name="T94" fmla="*/ 22 w 42"/>
                <a:gd name="T95" fmla="*/ 3 h 43"/>
                <a:gd name="T96" fmla="*/ 22 w 42"/>
                <a:gd name="T97" fmla="*/ 1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2" h="43">
                  <a:moveTo>
                    <a:pt x="22" y="1"/>
                  </a:moveTo>
                  <a:lnTo>
                    <a:pt x="22" y="0"/>
                  </a:lnTo>
                  <a:lnTo>
                    <a:pt x="0" y="0"/>
                  </a:lnTo>
                  <a:lnTo>
                    <a:pt x="0" y="6"/>
                  </a:lnTo>
                  <a:lnTo>
                    <a:pt x="1" y="6"/>
                  </a:lnTo>
                  <a:lnTo>
                    <a:pt x="1" y="43"/>
                  </a:lnTo>
                  <a:lnTo>
                    <a:pt x="42" y="43"/>
                  </a:lnTo>
                  <a:lnTo>
                    <a:pt x="42" y="42"/>
                  </a:lnTo>
                  <a:lnTo>
                    <a:pt x="41" y="42"/>
                  </a:lnTo>
                  <a:lnTo>
                    <a:pt x="41" y="41"/>
                  </a:lnTo>
                  <a:lnTo>
                    <a:pt x="40" y="41"/>
                  </a:lnTo>
                  <a:lnTo>
                    <a:pt x="40" y="39"/>
                  </a:lnTo>
                  <a:lnTo>
                    <a:pt x="39" y="39"/>
                  </a:lnTo>
                  <a:lnTo>
                    <a:pt x="39" y="37"/>
                  </a:lnTo>
                  <a:lnTo>
                    <a:pt x="39" y="35"/>
                  </a:lnTo>
                  <a:lnTo>
                    <a:pt x="38" y="35"/>
                  </a:lnTo>
                  <a:lnTo>
                    <a:pt x="38" y="33"/>
                  </a:lnTo>
                  <a:lnTo>
                    <a:pt x="37" y="33"/>
                  </a:lnTo>
                  <a:lnTo>
                    <a:pt x="37" y="32"/>
                  </a:lnTo>
                  <a:lnTo>
                    <a:pt x="36" y="32"/>
                  </a:lnTo>
                  <a:lnTo>
                    <a:pt x="36" y="30"/>
                  </a:lnTo>
                  <a:lnTo>
                    <a:pt x="35" y="30"/>
                  </a:lnTo>
                  <a:lnTo>
                    <a:pt x="35" y="29"/>
                  </a:lnTo>
                  <a:lnTo>
                    <a:pt x="35" y="27"/>
                  </a:lnTo>
                  <a:lnTo>
                    <a:pt x="34" y="27"/>
                  </a:lnTo>
                  <a:lnTo>
                    <a:pt x="34" y="24"/>
                  </a:lnTo>
                  <a:lnTo>
                    <a:pt x="33" y="24"/>
                  </a:lnTo>
                  <a:lnTo>
                    <a:pt x="33" y="21"/>
                  </a:lnTo>
                  <a:lnTo>
                    <a:pt x="32" y="21"/>
                  </a:lnTo>
                  <a:lnTo>
                    <a:pt x="32" y="20"/>
                  </a:lnTo>
                  <a:lnTo>
                    <a:pt x="30" y="20"/>
                  </a:lnTo>
                  <a:lnTo>
                    <a:pt x="30" y="18"/>
                  </a:lnTo>
                  <a:lnTo>
                    <a:pt x="29" y="18"/>
                  </a:lnTo>
                  <a:lnTo>
                    <a:pt x="29" y="16"/>
                  </a:lnTo>
                  <a:lnTo>
                    <a:pt x="28" y="16"/>
                  </a:lnTo>
                  <a:lnTo>
                    <a:pt x="28" y="15"/>
                  </a:lnTo>
                  <a:lnTo>
                    <a:pt x="27" y="15"/>
                  </a:lnTo>
                  <a:lnTo>
                    <a:pt x="27" y="13"/>
                  </a:lnTo>
                  <a:lnTo>
                    <a:pt x="26" y="13"/>
                  </a:lnTo>
                  <a:lnTo>
                    <a:pt x="26" y="12"/>
                  </a:lnTo>
                  <a:lnTo>
                    <a:pt x="26" y="10"/>
                  </a:lnTo>
                  <a:lnTo>
                    <a:pt x="25" y="10"/>
                  </a:lnTo>
                  <a:lnTo>
                    <a:pt x="25" y="8"/>
                  </a:lnTo>
                  <a:lnTo>
                    <a:pt x="24" y="8"/>
                  </a:lnTo>
                  <a:lnTo>
                    <a:pt x="24" y="5"/>
                  </a:lnTo>
                  <a:lnTo>
                    <a:pt x="23" y="5"/>
                  </a:lnTo>
                  <a:lnTo>
                    <a:pt x="23" y="3"/>
                  </a:lnTo>
                  <a:lnTo>
                    <a:pt x="22" y="3"/>
                  </a:lnTo>
                  <a:lnTo>
                    <a:pt x="22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8" name="Freeform 637">
              <a:extLst>
                <a:ext uri="{FF2B5EF4-FFF2-40B4-BE49-F238E27FC236}">
                  <a16:creationId xmlns:a16="http://schemas.microsoft.com/office/drawing/2014/main" id="{126A803F-B71B-62EF-27BD-9072D808E72D}"/>
                </a:ext>
              </a:extLst>
            </p:cNvPr>
            <p:cNvSpPr>
              <a:spLocks/>
            </p:cNvSpPr>
            <p:nvPr/>
          </p:nvSpPr>
          <p:spPr bwMode="auto">
            <a:xfrm>
              <a:off x="5765" y="4116"/>
              <a:ext cx="20" cy="15"/>
            </a:xfrm>
            <a:custGeom>
              <a:avLst/>
              <a:gdLst>
                <a:gd name="T0" fmla="*/ 42 w 60"/>
                <a:gd name="T1" fmla="*/ 2 h 43"/>
                <a:gd name="T2" fmla="*/ 41 w 60"/>
                <a:gd name="T3" fmla="*/ 2 h 43"/>
                <a:gd name="T4" fmla="*/ 41 w 60"/>
                <a:gd name="T5" fmla="*/ 0 h 43"/>
                <a:gd name="T6" fmla="*/ 0 w 60"/>
                <a:gd name="T7" fmla="*/ 0 h 43"/>
                <a:gd name="T8" fmla="*/ 0 w 60"/>
                <a:gd name="T9" fmla="*/ 43 h 43"/>
                <a:gd name="T10" fmla="*/ 60 w 60"/>
                <a:gd name="T11" fmla="*/ 43 h 43"/>
                <a:gd name="T12" fmla="*/ 60 w 60"/>
                <a:gd name="T13" fmla="*/ 42 h 43"/>
                <a:gd name="T14" fmla="*/ 59 w 60"/>
                <a:gd name="T15" fmla="*/ 42 h 43"/>
                <a:gd name="T16" fmla="*/ 59 w 60"/>
                <a:gd name="T17" fmla="*/ 39 h 43"/>
                <a:gd name="T18" fmla="*/ 59 w 60"/>
                <a:gd name="T19" fmla="*/ 36 h 43"/>
                <a:gd name="T20" fmla="*/ 58 w 60"/>
                <a:gd name="T21" fmla="*/ 36 h 43"/>
                <a:gd name="T22" fmla="*/ 58 w 60"/>
                <a:gd name="T23" fmla="*/ 35 h 43"/>
                <a:gd name="T24" fmla="*/ 57 w 60"/>
                <a:gd name="T25" fmla="*/ 35 h 43"/>
                <a:gd name="T26" fmla="*/ 57 w 60"/>
                <a:gd name="T27" fmla="*/ 33 h 43"/>
                <a:gd name="T28" fmla="*/ 56 w 60"/>
                <a:gd name="T29" fmla="*/ 33 h 43"/>
                <a:gd name="T30" fmla="*/ 56 w 60"/>
                <a:gd name="T31" fmla="*/ 31 h 43"/>
                <a:gd name="T32" fmla="*/ 55 w 60"/>
                <a:gd name="T33" fmla="*/ 31 h 43"/>
                <a:gd name="T34" fmla="*/ 55 w 60"/>
                <a:gd name="T35" fmla="*/ 30 h 43"/>
                <a:gd name="T36" fmla="*/ 55 w 60"/>
                <a:gd name="T37" fmla="*/ 28 h 43"/>
                <a:gd name="T38" fmla="*/ 54 w 60"/>
                <a:gd name="T39" fmla="*/ 28 h 43"/>
                <a:gd name="T40" fmla="*/ 54 w 60"/>
                <a:gd name="T41" fmla="*/ 27 h 43"/>
                <a:gd name="T42" fmla="*/ 53 w 60"/>
                <a:gd name="T43" fmla="*/ 27 h 43"/>
                <a:gd name="T44" fmla="*/ 53 w 60"/>
                <a:gd name="T45" fmla="*/ 25 h 43"/>
                <a:gd name="T46" fmla="*/ 52 w 60"/>
                <a:gd name="T47" fmla="*/ 25 h 43"/>
                <a:gd name="T48" fmla="*/ 52 w 60"/>
                <a:gd name="T49" fmla="*/ 23 h 43"/>
                <a:gd name="T50" fmla="*/ 51 w 60"/>
                <a:gd name="T51" fmla="*/ 23 h 43"/>
                <a:gd name="T52" fmla="*/ 51 w 60"/>
                <a:gd name="T53" fmla="*/ 19 h 43"/>
                <a:gd name="T54" fmla="*/ 49 w 60"/>
                <a:gd name="T55" fmla="*/ 19 h 43"/>
                <a:gd name="T56" fmla="*/ 49 w 60"/>
                <a:gd name="T57" fmla="*/ 18 h 43"/>
                <a:gd name="T58" fmla="*/ 48 w 60"/>
                <a:gd name="T59" fmla="*/ 18 h 43"/>
                <a:gd name="T60" fmla="*/ 48 w 60"/>
                <a:gd name="T61" fmla="*/ 16 h 43"/>
                <a:gd name="T62" fmla="*/ 47 w 60"/>
                <a:gd name="T63" fmla="*/ 16 h 43"/>
                <a:gd name="T64" fmla="*/ 47 w 60"/>
                <a:gd name="T65" fmla="*/ 14 h 43"/>
                <a:gd name="T66" fmla="*/ 46 w 60"/>
                <a:gd name="T67" fmla="*/ 14 h 43"/>
                <a:gd name="T68" fmla="*/ 46 w 60"/>
                <a:gd name="T69" fmla="*/ 13 h 43"/>
                <a:gd name="T70" fmla="*/ 46 w 60"/>
                <a:gd name="T71" fmla="*/ 11 h 43"/>
                <a:gd name="T72" fmla="*/ 45 w 60"/>
                <a:gd name="T73" fmla="*/ 11 h 43"/>
                <a:gd name="T74" fmla="*/ 45 w 60"/>
                <a:gd name="T75" fmla="*/ 9 h 43"/>
                <a:gd name="T76" fmla="*/ 44 w 60"/>
                <a:gd name="T77" fmla="*/ 9 h 43"/>
                <a:gd name="T78" fmla="*/ 44 w 60"/>
                <a:gd name="T79" fmla="*/ 7 h 43"/>
                <a:gd name="T80" fmla="*/ 43 w 60"/>
                <a:gd name="T81" fmla="*/ 7 h 43"/>
                <a:gd name="T82" fmla="*/ 43 w 60"/>
                <a:gd name="T83" fmla="*/ 6 h 43"/>
                <a:gd name="T84" fmla="*/ 42 w 60"/>
                <a:gd name="T85" fmla="*/ 6 h 43"/>
                <a:gd name="T86" fmla="*/ 42 w 60"/>
                <a:gd name="T87" fmla="*/ 4 h 43"/>
                <a:gd name="T88" fmla="*/ 42 w 60"/>
                <a:gd name="T89" fmla="*/ 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60" h="43">
                  <a:moveTo>
                    <a:pt x="42" y="2"/>
                  </a:moveTo>
                  <a:lnTo>
                    <a:pt x="41" y="2"/>
                  </a:lnTo>
                  <a:lnTo>
                    <a:pt x="41" y="0"/>
                  </a:lnTo>
                  <a:lnTo>
                    <a:pt x="0" y="0"/>
                  </a:lnTo>
                  <a:lnTo>
                    <a:pt x="0" y="43"/>
                  </a:lnTo>
                  <a:lnTo>
                    <a:pt x="60" y="43"/>
                  </a:lnTo>
                  <a:lnTo>
                    <a:pt x="60" y="42"/>
                  </a:lnTo>
                  <a:lnTo>
                    <a:pt x="59" y="42"/>
                  </a:lnTo>
                  <a:lnTo>
                    <a:pt x="59" y="39"/>
                  </a:lnTo>
                  <a:lnTo>
                    <a:pt x="59" y="36"/>
                  </a:lnTo>
                  <a:lnTo>
                    <a:pt x="58" y="36"/>
                  </a:lnTo>
                  <a:lnTo>
                    <a:pt x="58" y="35"/>
                  </a:lnTo>
                  <a:lnTo>
                    <a:pt x="57" y="35"/>
                  </a:lnTo>
                  <a:lnTo>
                    <a:pt x="57" y="33"/>
                  </a:lnTo>
                  <a:lnTo>
                    <a:pt x="56" y="33"/>
                  </a:lnTo>
                  <a:lnTo>
                    <a:pt x="56" y="31"/>
                  </a:lnTo>
                  <a:lnTo>
                    <a:pt x="55" y="31"/>
                  </a:lnTo>
                  <a:lnTo>
                    <a:pt x="55" y="30"/>
                  </a:lnTo>
                  <a:lnTo>
                    <a:pt x="55" y="28"/>
                  </a:lnTo>
                  <a:lnTo>
                    <a:pt x="54" y="28"/>
                  </a:lnTo>
                  <a:lnTo>
                    <a:pt x="54" y="27"/>
                  </a:lnTo>
                  <a:lnTo>
                    <a:pt x="53" y="27"/>
                  </a:lnTo>
                  <a:lnTo>
                    <a:pt x="53" y="25"/>
                  </a:lnTo>
                  <a:lnTo>
                    <a:pt x="52" y="25"/>
                  </a:lnTo>
                  <a:lnTo>
                    <a:pt x="52" y="23"/>
                  </a:lnTo>
                  <a:lnTo>
                    <a:pt x="51" y="23"/>
                  </a:lnTo>
                  <a:lnTo>
                    <a:pt x="51" y="19"/>
                  </a:lnTo>
                  <a:lnTo>
                    <a:pt x="49" y="19"/>
                  </a:lnTo>
                  <a:lnTo>
                    <a:pt x="49" y="18"/>
                  </a:lnTo>
                  <a:lnTo>
                    <a:pt x="48" y="18"/>
                  </a:lnTo>
                  <a:lnTo>
                    <a:pt x="48" y="16"/>
                  </a:lnTo>
                  <a:lnTo>
                    <a:pt x="47" y="16"/>
                  </a:lnTo>
                  <a:lnTo>
                    <a:pt x="47" y="14"/>
                  </a:lnTo>
                  <a:lnTo>
                    <a:pt x="46" y="14"/>
                  </a:lnTo>
                  <a:lnTo>
                    <a:pt x="46" y="13"/>
                  </a:lnTo>
                  <a:lnTo>
                    <a:pt x="46" y="11"/>
                  </a:lnTo>
                  <a:lnTo>
                    <a:pt x="45" y="11"/>
                  </a:lnTo>
                  <a:lnTo>
                    <a:pt x="45" y="9"/>
                  </a:lnTo>
                  <a:lnTo>
                    <a:pt x="44" y="9"/>
                  </a:lnTo>
                  <a:lnTo>
                    <a:pt x="44" y="7"/>
                  </a:lnTo>
                  <a:lnTo>
                    <a:pt x="43" y="7"/>
                  </a:lnTo>
                  <a:lnTo>
                    <a:pt x="43" y="6"/>
                  </a:lnTo>
                  <a:lnTo>
                    <a:pt x="42" y="6"/>
                  </a:lnTo>
                  <a:lnTo>
                    <a:pt x="42" y="4"/>
                  </a:lnTo>
                  <a:lnTo>
                    <a:pt x="42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9" name="Freeform 638">
              <a:extLst>
                <a:ext uri="{FF2B5EF4-FFF2-40B4-BE49-F238E27FC236}">
                  <a16:creationId xmlns:a16="http://schemas.microsoft.com/office/drawing/2014/main" id="{D24954A4-C58C-2FB8-6606-12C126A1909F}"/>
                </a:ext>
              </a:extLst>
            </p:cNvPr>
            <p:cNvSpPr>
              <a:spLocks/>
            </p:cNvSpPr>
            <p:nvPr/>
          </p:nvSpPr>
          <p:spPr bwMode="auto">
            <a:xfrm>
              <a:off x="5765" y="4131"/>
              <a:ext cx="27" cy="14"/>
            </a:xfrm>
            <a:custGeom>
              <a:avLst/>
              <a:gdLst>
                <a:gd name="T0" fmla="*/ 60 w 80"/>
                <a:gd name="T1" fmla="*/ 1 h 42"/>
                <a:gd name="T2" fmla="*/ 60 w 80"/>
                <a:gd name="T3" fmla="*/ 0 h 42"/>
                <a:gd name="T4" fmla="*/ 0 w 80"/>
                <a:gd name="T5" fmla="*/ 0 h 42"/>
                <a:gd name="T6" fmla="*/ 0 w 80"/>
                <a:gd name="T7" fmla="*/ 42 h 42"/>
                <a:gd name="T8" fmla="*/ 80 w 80"/>
                <a:gd name="T9" fmla="*/ 42 h 42"/>
                <a:gd name="T10" fmla="*/ 80 w 80"/>
                <a:gd name="T11" fmla="*/ 40 h 42"/>
                <a:gd name="T12" fmla="*/ 79 w 80"/>
                <a:gd name="T13" fmla="*/ 40 h 42"/>
                <a:gd name="T14" fmla="*/ 79 w 80"/>
                <a:gd name="T15" fmla="*/ 36 h 42"/>
                <a:gd name="T16" fmla="*/ 78 w 80"/>
                <a:gd name="T17" fmla="*/ 36 h 42"/>
                <a:gd name="T18" fmla="*/ 78 w 80"/>
                <a:gd name="T19" fmla="*/ 34 h 42"/>
                <a:gd name="T20" fmla="*/ 77 w 80"/>
                <a:gd name="T21" fmla="*/ 34 h 42"/>
                <a:gd name="T22" fmla="*/ 77 w 80"/>
                <a:gd name="T23" fmla="*/ 33 h 42"/>
                <a:gd name="T24" fmla="*/ 76 w 80"/>
                <a:gd name="T25" fmla="*/ 33 h 42"/>
                <a:gd name="T26" fmla="*/ 76 w 80"/>
                <a:gd name="T27" fmla="*/ 31 h 42"/>
                <a:gd name="T28" fmla="*/ 76 w 80"/>
                <a:gd name="T29" fmla="*/ 30 h 42"/>
                <a:gd name="T30" fmla="*/ 75 w 80"/>
                <a:gd name="T31" fmla="*/ 30 h 42"/>
                <a:gd name="T32" fmla="*/ 75 w 80"/>
                <a:gd name="T33" fmla="*/ 28 h 42"/>
                <a:gd name="T34" fmla="*/ 74 w 80"/>
                <a:gd name="T35" fmla="*/ 28 h 42"/>
                <a:gd name="T36" fmla="*/ 74 w 80"/>
                <a:gd name="T37" fmla="*/ 26 h 42"/>
                <a:gd name="T38" fmla="*/ 73 w 80"/>
                <a:gd name="T39" fmla="*/ 26 h 42"/>
                <a:gd name="T40" fmla="*/ 73 w 80"/>
                <a:gd name="T41" fmla="*/ 24 h 42"/>
                <a:gd name="T42" fmla="*/ 72 w 80"/>
                <a:gd name="T43" fmla="*/ 24 h 42"/>
                <a:gd name="T44" fmla="*/ 72 w 80"/>
                <a:gd name="T45" fmla="*/ 22 h 42"/>
                <a:gd name="T46" fmla="*/ 72 w 80"/>
                <a:gd name="T47" fmla="*/ 21 h 42"/>
                <a:gd name="T48" fmla="*/ 70 w 80"/>
                <a:gd name="T49" fmla="*/ 21 h 42"/>
                <a:gd name="T50" fmla="*/ 70 w 80"/>
                <a:gd name="T51" fmla="*/ 19 h 42"/>
                <a:gd name="T52" fmla="*/ 68 w 80"/>
                <a:gd name="T53" fmla="*/ 19 h 42"/>
                <a:gd name="T54" fmla="*/ 68 w 80"/>
                <a:gd name="T55" fmla="*/ 16 h 42"/>
                <a:gd name="T56" fmla="*/ 67 w 80"/>
                <a:gd name="T57" fmla="*/ 16 h 42"/>
                <a:gd name="T58" fmla="*/ 67 w 80"/>
                <a:gd name="T59" fmla="*/ 14 h 42"/>
                <a:gd name="T60" fmla="*/ 67 w 80"/>
                <a:gd name="T61" fmla="*/ 13 h 42"/>
                <a:gd name="T62" fmla="*/ 66 w 80"/>
                <a:gd name="T63" fmla="*/ 13 h 42"/>
                <a:gd name="T64" fmla="*/ 66 w 80"/>
                <a:gd name="T65" fmla="*/ 11 h 42"/>
                <a:gd name="T66" fmla="*/ 65 w 80"/>
                <a:gd name="T67" fmla="*/ 11 h 42"/>
                <a:gd name="T68" fmla="*/ 65 w 80"/>
                <a:gd name="T69" fmla="*/ 9 h 42"/>
                <a:gd name="T70" fmla="*/ 64 w 80"/>
                <a:gd name="T71" fmla="*/ 9 h 42"/>
                <a:gd name="T72" fmla="*/ 64 w 80"/>
                <a:gd name="T73" fmla="*/ 7 h 42"/>
                <a:gd name="T74" fmla="*/ 63 w 80"/>
                <a:gd name="T75" fmla="*/ 7 h 42"/>
                <a:gd name="T76" fmla="*/ 63 w 80"/>
                <a:gd name="T77" fmla="*/ 5 h 42"/>
                <a:gd name="T78" fmla="*/ 63 w 80"/>
                <a:gd name="T79" fmla="*/ 4 h 42"/>
                <a:gd name="T80" fmla="*/ 62 w 80"/>
                <a:gd name="T81" fmla="*/ 4 h 42"/>
                <a:gd name="T82" fmla="*/ 62 w 80"/>
                <a:gd name="T83" fmla="*/ 2 h 42"/>
                <a:gd name="T84" fmla="*/ 61 w 80"/>
                <a:gd name="T85" fmla="*/ 2 h 42"/>
                <a:gd name="T86" fmla="*/ 61 w 80"/>
                <a:gd name="T87" fmla="*/ 1 h 42"/>
                <a:gd name="T88" fmla="*/ 60 w 80"/>
                <a:gd name="T89" fmla="*/ 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80" h="42">
                  <a:moveTo>
                    <a:pt x="60" y="1"/>
                  </a:moveTo>
                  <a:lnTo>
                    <a:pt x="6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80" y="42"/>
                  </a:lnTo>
                  <a:lnTo>
                    <a:pt x="80" y="40"/>
                  </a:lnTo>
                  <a:lnTo>
                    <a:pt x="79" y="40"/>
                  </a:lnTo>
                  <a:lnTo>
                    <a:pt x="79" y="36"/>
                  </a:lnTo>
                  <a:lnTo>
                    <a:pt x="78" y="36"/>
                  </a:lnTo>
                  <a:lnTo>
                    <a:pt x="78" y="34"/>
                  </a:lnTo>
                  <a:lnTo>
                    <a:pt x="77" y="34"/>
                  </a:lnTo>
                  <a:lnTo>
                    <a:pt x="77" y="33"/>
                  </a:lnTo>
                  <a:lnTo>
                    <a:pt x="76" y="33"/>
                  </a:lnTo>
                  <a:lnTo>
                    <a:pt x="76" y="31"/>
                  </a:lnTo>
                  <a:lnTo>
                    <a:pt x="76" y="30"/>
                  </a:lnTo>
                  <a:lnTo>
                    <a:pt x="75" y="30"/>
                  </a:lnTo>
                  <a:lnTo>
                    <a:pt x="75" y="28"/>
                  </a:lnTo>
                  <a:lnTo>
                    <a:pt x="74" y="28"/>
                  </a:lnTo>
                  <a:lnTo>
                    <a:pt x="74" y="26"/>
                  </a:lnTo>
                  <a:lnTo>
                    <a:pt x="73" y="26"/>
                  </a:lnTo>
                  <a:lnTo>
                    <a:pt x="73" y="24"/>
                  </a:lnTo>
                  <a:lnTo>
                    <a:pt x="72" y="24"/>
                  </a:lnTo>
                  <a:lnTo>
                    <a:pt x="72" y="22"/>
                  </a:lnTo>
                  <a:lnTo>
                    <a:pt x="72" y="21"/>
                  </a:lnTo>
                  <a:lnTo>
                    <a:pt x="70" y="21"/>
                  </a:lnTo>
                  <a:lnTo>
                    <a:pt x="70" y="19"/>
                  </a:lnTo>
                  <a:lnTo>
                    <a:pt x="68" y="19"/>
                  </a:lnTo>
                  <a:lnTo>
                    <a:pt x="68" y="16"/>
                  </a:lnTo>
                  <a:lnTo>
                    <a:pt x="67" y="16"/>
                  </a:lnTo>
                  <a:lnTo>
                    <a:pt x="67" y="14"/>
                  </a:lnTo>
                  <a:lnTo>
                    <a:pt x="67" y="13"/>
                  </a:lnTo>
                  <a:lnTo>
                    <a:pt x="66" y="13"/>
                  </a:lnTo>
                  <a:lnTo>
                    <a:pt x="66" y="11"/>
                  </a:lnTo>
                  <a:lnTo>
                    <a:pt x="65" y="11"/>
                  </a:lnTo>
                  <a:lnTo>
                    <a:pt x="65" y="9"/>
                  </a:lnTo>
                  <a:lnTo>
                    <a:pt x="64" y="9"/>
                  </a:lnTo>
                  <a:lnTo>
                    <a:pt x="64" y="7"/>
                  </a:lnTo>
                  <a:lnTo>
                    <a:pt x="63" y="7"/>
                  </a:lnTo>
                  <a:lnTo>
                    <a:pt x="63" y="5"/>
                  </a:lnTo>
                  <a:lnTo>
                    <a:pt x="63" y="4"/>
                  </a:lnTo>
                  <a:lnTo>
                    <a:pt x="62" y="4"/>
                  </a:lnTo>
                  <a:lnTo>
                    <a:pt x="62" y="2"/>
                  </a:lnTo>
                  <a:lnTo>
                    <a:pt x="61" y="2"/>
                  </a:lnTo>
                  <a:lnTo>
                    <a:pt x="61" y="1"/>
                  </a:lnTo>
                  <a:lnTo>
                    <a:pt x="60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0" name="Freeform 639">
              <a:extLst>
                <a:ext uri="{FF2B5EF4-FFF2-40B4-BE49-F238E27FC236}">
                  <a16:creationId xmlns:a16="http://schemas.microsoft.com/office/drawing/2014/main" id="{DEA2C804-C98A-AA21-6EEB-C85D0439E7BE}"/>
                </a:ext>
              </a:extLst>
            </p:cNvPr>
            <p:cNvSpPr>
              <a:spLocks/>
            </p:cNvSpPr>
            <p:nvPr/>
          </p:nvSpPr>
          <p:spPr bwMode="auto">
            <a:xfrm>
              <a:off x="5764" y="4145"/>
              <a:ext cx="35" cy="14"/>
            </a:xfrm>
            <a:custGeom>
              <a:avLst/>
              <a:gdLst>
                <a:gd name="T0" fmla="*/ 85 w 104"/>
                <a:gd name="T1" fmla="*/ 1 h 42"/>
                <a:gd name="T2" fmla="*/ 84 w 104"/>
                <a:gd name="T3" fmla="*/ 1 h 42"/>
                <a:gd name="T4" fmla="*/ 84 w 104"/>
                <a:gd name="T5" fmla="*/ 0 h 42"/>
                <a:gd name="T6" fmla="*/ 4 w 104"/>
                <a:gd name="T7" fmla="*/ 0 h 42"/>
                <a:gd name="T8" fmla="*/ 4 w 104"/>
                <a:gd name="T9" fmla="*/ 39 h 42"/>
                <a:gd name="T10" fmla="*/ 3 w 104"/>
                <a:gd name="T11" fmla="*/ 39 h 42"/>
                <a:gd name="T12" fmla="*/ 2 w 104"/>
                <a:gd name="T13" fmla="*/ 39 h 42"/>
                <a:gd name="T14" fmla="*/ 2 w 104"/>
                <a:gd name="T15" fmla="*/ 40 h 42"/>
                <a:gd name="T16" fmla="*/ 1 w 104"/>
                <a:gd name="T17" fmla="*/ 40 h 42"/>
                <a:gd name="T18" fmla="*/ 1 w 104"/>
                <a:gd name="T19" fmla="*/ 41 h 42"/>
                <a:gd name="T20" fmla="*/ 0 w 104"/>
                <a:gd name="T21" fmla="*/ 41 h 42"/>
                <a:gd name="T22" fmla="*/ 0 w 104"/>
                <a:gd name="T23" fmla="*/ 42 h 42"/>
                <a:gd name="T24" fmla="*/ 104 w 104"/>
                <a:gd name="T25" fmla="*/ 42 h 42"/>
                <a:gd name="T26" fmla="*/ 104 w 104"/>
                <a:gd name="T27" fmla="*/ 40 h 42"/>
                <a:gd name="T28" fmla="*/ 103 w 104"/>
                <a:gd name="T29" fmla="*/ 40 h 42"/>
                <a:gd name="T30" fmla="*/ 103 w 104"/>
                <a:gd name="T31" fmla="*/ 39 h 42"/>
                <a:gd name="T32" fmla="*/ 102 w 104"/>
                <a:gd name="T33" fmla="*/ 39 h 42"/>
                <a:gd name="T34" fmla="*/ 102 w 104"/>
                <a:gd name="T35" fmla="*/ 37 h 42"/>
                <a:gd name="T36" fmla="*/ 101 w 104"/>
                <a:gd name="T37" fmla="*/ 37 h 42"/>
                <a:gd name="T38" fmla="*/ 101 w 104"/>
                <a:gd name="T39" fmla="*/ 35 h 42"/>
                <a:gd name="T40" fmla="*/ 101 w 104"/>
                <a:gd name="T41" fmla="*/ 32 h 42"/>
                <a:gd name="T42" fmla="*/ 100 w 104"/>
                <a:gd name="T43" fmla="*/ 32 h 42"/>
                <a:gd name="T44" fmla="*/ 100 w 104"/>
                <a:gd name="T45" fmla="*/ 30 h 42"/>
                <a:gd name="T46" fmla="*/ 99 w 104"/>
                <a:gd name="T47" fmla="*/ 30 h 42"/>
                <a:gd name="T48" fmla="*/ 99 w 104"/>
                <a:gd name="T49" fmla="*/ 29 h 42"/>
                <a:gd name="T50" fmla="*/ 98 w 104"/>
                <a:gd name="T51" fmla="*/ 29 h 42"/>
                <a:gd name="T52" fmla="*/ 98 w 104"/>
                <a:gd name="T53" fmla="*/ 27 h 42"/>
                <a:gd name="T54" fmla="*/ 97 w 104"/>
                <a:gd name="T55" fmla="*/ 27 h 42"/>
                <a:gd name="T56" fmla="*/ 97 w 104"/>
                <a:gd name="T57" fmla="*/ 25 h 42"/>
                <a:gd name="T58" fmla="*/ 97 w 104"/>
                <a:gd name="T59" fmla="*/ 23 h 42"/>
                <a:gd name="T60" fmla="*/ 96 w 104"/>
                <a:gd name="T61" fmla="*/ 23 h 42"/>
                <a:gd name="T62" fmla="*/ 96 w 104"/>
                <a:gd name="T63" fmla="*/ 22 h 42"/>
                <a:gd name="T64" fmla="*/ 95 w 104"/>
                <a:gd name="T65" fmla="*/ 22 h 42"/>
                <a:gd name="T66" fmla="*/ 95 w 104"/>
                <a:gd name="T67" fmla="*/ 20 h 42"/>
                <a:gd name="T68" fmla="*/ 93 w 104"/>
                <a:gd name="T69" fmla="*/ 20 h 42"/>
                <a:gd name="T70" fmla="*/ 93 w 104"/>
                <a:gd name="T71" fmla="*/ 18 h 42"/>
                <a:gd name="T72" fmla="*/ 93 w 104"/>
                <a:gd name="T73" fmla="*/ 17 h 42"/>
                <a:gd name="T74" fmla="*/ 91 w 104"/>
                <a:gd name="T75" fmla="*/ 17 h 42"/>
                <a:gd name="T76" fmla="*/ 91 w 104"/>
                <a:gd name="T77" fmla="*/ 13 h 42"/>
                <a:gd name="T78" fmla="*/ 90 w 104"/>
                <a:gd name="T79" fmla="*/ 13 h 42"/>
                <a:gd name="T80" fmla="*/ 90 w 104"/>
                <a:gd name="T81" fmla="*/ 12 h 42"/>
                <a:gd name="T82" fmla="*/ 89 w 104"/>
                <a:gd name="T83" fmla="*/ 12 h 42"/>
                <a:gd name="T84" fmla="*/ 89 w 104"/>
                <a:gd name="T85" fmla="*/ 9 h 42"/>
                <a:gd name="T86" fmla="*/ 88 w 104"/>
                <a:gd name="T87" fmla="*/ 9 h 42"/>
                <a:gd name="T88" fmla="*/ 88 w 104"/>
                <a:gd name="T89" fmla="*/ 8 h 42"/>
                <a:gd name="T90" fmla="*/ 88 w 104"/>
                <a:gd name="T91" fmla="*/ 6 h 42"/>
                <a:gd name="T92" fmla="*/ 87 w 104"/>
                <a:gd name="T93" fmla="*/ 6 h 42"/>
                <a:gd name="T94" fmla="*/ 87 w 104"/>
                <a:gd name="T95" fmla="*/ 5 h 42"/>
                <a:gd name="T96" fmla="*/ 86 w 104"/>
                <a:gd name="T97" fmla="*/ 5 h 42"/>
                <a:gd name="T98" fmla="*/ 86 w 104"/>
                <a:gd name="T99" fmla="*/ 3 h 42"/>
                <a:gd name="T100" fmla="*/ 85 w 104"/>
                <a:gd name="T101" fmla="*/ 3 h 42"/>
                <a:gd name="T102" fmla="*/ 85 w 104"/>
                <a:gd name="T103" fmla="*/ 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4" h="42">
                  <a:moveTo>
                    <a:pt x="85" y="1"/>
                  </a:moveTo>
                  <a:lnTo>
                    <a:pt x="84" y="1"/>
                  </a:lnTo>
                  <a:lnTo>
                    <a:pt x="84" y="0"/>
                  </a:lnTo>
                  <a:lnTo>
                    <a:pt x="4" y="0"/>
                  </a:lnTo>
                  <a:lnTo>
                    <a:pt x="4" y="39"/>
                  </a:lnTo>
                  <a:lnTo>
                    <a:pt x="3" y="39"/>
                  </a:lnTo>
                  <a:lnTo>
                    <a:pt x="2" y="39"/>
                  </a:lnTo>
                  <a:lnTo>
                    <a:pt x="2" y="40"/>
                  </a:lnTo>
                  <a:lnTo>
                    <a:pt x="1" y="40"/>
                  </a:lnTo>
                  <a:lnTo>
                    <a:pt x="1" y="41"/>
                  </a:lnTo>
                  <a:lnTo>
                    <a:pt x="0" y="41"/>
                  </a:lnTo>
                  <a:lnTo>
                    <a:pt x="0" y="42"/>
                  </a:lnTo>
                  <a:lnTo>
                    <a:pt x="104" y="42"/>
                  </a:lnTo>
                  <a:lnTo>
                    <a:pt x="104" y="40"/>
                  </a:lnTo>
                  <a:lnTo>
                    <a:pt x="103" y="40"/>
                  </a:lnTo>
                  <a:lnTo>
                    <a:pt x="103" y="39"/>
                  </a:lnTo>
                  <a:lnTo>
                    <a:pt x="102" y="39"/>
                  </a:lnTo>
                  <a:lnTo>
                    <a:pt x="102" y="37"/>
                  </a:lnTo>
                  <a:lnTo>
                    <a:pt x="101" y="37"/>
                  </a:lnTo>
                  <a:lnTo>
                    <a:pt x="101" y="35"/>
                  </a:lnTo>
                  <a:lnTo>
                    <a:pt x="101" y="32"/>
                  </a:lnTo>
                  <a:lnTo>
                    <a:pt x="100" y="32"/>
                  </a:lnTo>
                  <a:lnTo>
                    <a:pt x="100" y="30"/>
                  </a:lnTo>
                  <a:lnTo>
                    <a:pt x="99" y="30"/>
                  </a:lnTo>
                  <a:lnTo>
                    <a:pt x="99" y="29"/>
                  </a:lnTo>
                  <a:lnTo>
                    <a:pt x="98" y="29"/>
                  </a:lnTo>
                  <a:lnTo>
                    <a:pt x="98" y="27"/>
                  </a:lnTo>
                  <a:lnTo>
                    <a:pt x="97" y="27"/>
                  </a:lnTo>
                  <a:lnTo>
                    <a:pt x="97" y="25"/>
                  </a:lnTo>
                  <a:lnTo>
                    <a:pt x="97" y="23"/>
                  </a:lnTo>
                  <a:lnTo>
                    <a:pt x="96" y="23"/>
                  </a:lnTo>
                  <a:lnTo>
                    <a:pt x="96" y="22"/>
                  </a:lnTo>
                  <a:lnTo>
                    <a:pt x="95" y="22"/>
                  </a:lnTo>
                  <a:lnTo>
                    <a:pt x="95" y="20"/>
                  </a:lnTo>
                  <a:lnTo>
                    <a:pt x="93" y="20"/>
                  </a:lnTo>
                  <a:lnTo>
                    <a:pt x="93" y="18"/>
                  </a:lnTo>
                  <a:lnTo>
                    <a:pt x="93" y="17"/>
                  </a:lnTo>
                  <a:lnTo>
                    <a:pt x="91" y="17"/>
                  </a:lnTo>
                  <a:lnTo>
                    <a:pt x="91" y="13"/>
                  </a:lnTo>
                  <a:lnTo>
                    <a:pt x="90" y="13"/>
                  </a:lnTo>
                  <a:lnTo>
                    <a:pt x="90" y="12"/>
                  </a:lnTo>
                  <a:lnTo>
                    <a:pt x="89" y="12"/>
                  </a:lnTo>
                  <a:lnTo>
                    <a:pt x="89" y="9"/>
                  </a:lnTo>
                  <a:lnTo>
                    <a:pt x="88" y="9"/>
                  </a:lnTo>
                  <a:lnTo>
                    <a:pt x="88" y="8"/>
                  </a:lnTo>
                  <a:lnTo>
                    <a:pt x="88" y="6"/>
                  </a:lnTo>
                  <a:lnTo>
                    <a:pt x="87" y="6"/>
                  </a:lnTo>
                  <a:lnTo>
                    <a:pt x="87" y="5"/>
                  </a:lnTo>
                  <a:lnTo>
                    <a:pt x="86" y="5"/>
                  </a:lnTo>
                  <a:lnTo>
                    <a:pt x="86" y="3"/>
                  </a:lnTo>
                  <a:lnTo>
                    <a:pt x="85" y="3"/>
                  </a:lnTo>
                  <a:lnTo>
                    <a:pt x="85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1" name="Freeform 640">
              <a:extLst>
                <a:ext uri="{FF2B5EF4-FFF2-40B4-BE49-F238E27FC236}">
                  <a16:creationId xmlns:a16="http://schemas.microsoft.com/office/drawing/2014/main" id="{DEE19C74-E13E-1DC2-8420-B1AA5A421A0C}"/>
                </a:ext>
              </a:extLst>
            </p:cNvPr>
            <p:cNvSpPr>
              <a:spLocks/>
            </p:cNvSpPr>
            <p:nvPr/>
          </p:nvSpPr>
          <p:spPr bwMode="auto">
            <a:xfrm>
              <a:off x="5751" y="4102"/>
              <a:ext cx="11" cy="14"/>
            </a:xfrm>
            <a:custGeom>
              <a:avLst/>
              <a:gdLst>
                <a:gd name="T0" fmla="*/ 33 w 33"/>
                <a:gd name="T1" fmla="*/ 0 h 43"/>
                <a:gd name="T2" fmla="*/ 21 w 33"/>
                <a:gd name="T3" fmla="*/ 2 h 43"/>
                <a:gd name="T4" fmla="*/ 20 w 33"/>
                <a:gd name="T5" fmla="*/ 4 h 43"/>
                <a:gd name="T6" fmla="*/ 19 w 33"/>
                <a:gd name="T7" fmla="*/ 8 h 43"/>
                <a:gd name="T8" fmla="*/ 18 w 33"/>
                <a:gd name="T9" fmla="*/ 9 h 43"/>
                <a:gd name="T10" fmla="*/ 17 w 33"/>
                <a:gd name="T11" fmla="*/ 11 h 43"/>
                <a:gd name="T12" fmla="*/ 16 w 33"/>
                <a:gd name="T13" fmla="*/ 12 h 43"/>
                <a:gd name="T14" fmla="*/ 14 w 33"/>
                <a:gd name="T15" fmla="*/ 14 h 43"/>
                <a:gd name="T16" fmla="*/ 13 w 33"/>
                <a:gd name="T17" fmla="*/ 16 h 43"/>
                <a:gd name="T18" fmla="*/ 12 w 33"/>
                <a:gd name="T19" fmla="*/ 17 h 43"/>
                <a:gd name="T20" fmla="*/ 11 w 33"/>
                <a:gd name="T21" fmla="*/ 19 h 43"/>
                <a:gd name="T22" fmla="*/ 10 w 33"/>
                <a:gd name="T23" fmla="*/ 20 h 43"/>
                <a:gd name="T24" fmla="*/ 9 w 33"/>
                <a:gd name="T25" fmla="*/ 22 h 43"/>
                <a:gd name="T26" fmla="*/ 8 w 33"/>
                <a:gd name="T27" fmla="*/ 24 h 43"/>
                <a:gd name="T28" fmla="*/ 8 w 33"/>
                <a:gd name="T29" fmla="*/ 29 h 43"/>
                <a:gd name="T30" fmla="*/ 7 w 33"/>
                <a:gd name="T31" fmla="*/ 31 h 43"/>
                <a:gd name="T32" fmla="*/ 6 w 33"/>
                <a:gd name="T33" fmla="*/ 33 h 43"/>
                <a:gd name="T34" fmla="*/ 5 w 33"/>
                <a:gd name="T35" fmla="*/ 34 h 43"/>
                <a:gd name="T36" fmla="*/ 4 w 33"/>
                <a:gd name="T37" fmla="*/ 36 h 43"/>
                <a:gd name="T38" fmla="*/ 3 w 33"/>
                <a:gd name="T39" fmla="*/ 37 h 43"/>
                <a:gd name="T40" fmla="*/ 2 w 33"/>
                <a:gd name="T41" fmla="*/ 39 h 43"/>
                <a:gd name="T42" fmla="*/ 1 w 33"/>
                <a:gd name="T43" fmla="*/ 41 h 43"/>
                <a:gd name="T44" fmla="*/ 0 w 33"/>
                <a:gd name="T45" fmla="*/ 42 h 43"/>
                <a:gd name="T46" fmla="*/ 12 w 33"/>
                <a:gd name="T47" fmla="*/ 43 h 43"/>
                <a:gd name="T48" fmla="*/ 13 w 33"/>
                <a:gd name="T49" fmla="*/ 42 h 43"/>
                <a:gd name="T50" fmla="*/ 14 w 33"/>
                <a:gd name="T51" fmla="*/ 41 h 43"/>
                <a:gd name="T52" fmla="*/ 16 w 33"/>
                <a:gd name="T53" fmla="*/ 39 h 43"/>
                <a:gd name="T54" fmla="*/ 17 w 33"/>
                <a:gd name="T55" fmla="*/ 37 h 43"/>
                <a:gd name="T56" fmla="*/ 17 w 33"/>
                <a:gd name="T57" fmla="*/ 33 h 43"/>
                <a:gd name="T58" fmla="*/ 18 w 33"/>
                <a:gd name="T59" fmla="*/ 32 h 43"/>
                <a:gd name="T60" fmla="*/ 19 w 33"/>
                <a:gd name="T61" fmla="*/ 30 h 43"/>
                <a:gd name="T62" fmla="*/ 20 w 33"/>
                <a:gd name="T63" fmla="*/ 29 h 43"/>
                <a:gd name="T64" fmla="*/ 21 w 33"/>
                <a:gd name="T65" fmla="*/ 27 h 43"/>
                <a:gd name="T66" fmla="*/ 22 w 33"/>
                <a:gd name="T67" fmla="*/ 24 h 43"/>
                <a:gd name="T68" fmla="*/ 23 w 33"/>
                <a:gd name="T69" fmla="*/ 22 h 43"/>
                <a:gd name="T70" fmla="*/ 24 w 33"/>
                <a:gd name="T71" fmla="*/ 20 h 43"/>
                <a:gd name="T72" fmla="*/ 25 w 33"/>
                <a:gd name="T73" fmla="*/ 19 h 43"/>
                <a:gd name="T74" fmla="*/ 25 w 33"/>
                <a:gd name="T75" fmla="*/ 15 h 43"/>
                <a:gd name="T76" fmla="*/ 26 w 33"/>
                <a:gd name="T77" fmla="*/ 13 h 43"/>
                <a:gd name="T78" fmla="*/ 27 w 33"/>
                <a:gd name="T79" fmla="*/ 12 h 43"/>
                <a:gd name="T80" fmla="*/ 28 w 33"/>
                <a:gd name="T81" fmla="*/ 10 h 43"/>
                <a:gd name="T82" fmla="*/ 29 w 33"/>
                <a:gd name="T83" fmla="*/ 8 h 43"/>
                <a:gd name="T84" fmla="*/ 30 w 33"/>
                <a:gd name="T85" fmla="*/ 6 h 43"/>
                <a:gd name="T86" fmla="*/ 31 w 33"/>
                <a:gd name="T87" fmla="*/ 4 h 43"/>
                <a:gd name="T88" fmla="*/ 33 w 33"/>
                <a:gd name="T89" fmla="*/ 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3" h="43">
                  <a:moveTo>
                    <a:pt x="33" y="2"/>
                  </a:moveTo>
                  <a:lnTo>
                    <a:pt x="33" y="0"/>
                  </a:lnTo>
                  <a:lnTo>
                    <a:pt x="21" y="0"/>
                  </a:lnTo>
                  <a:lnTo>
                    <a:pt x="21" y="2"/>
                  </a:lnTo>
                  <a:lnTo>
                    <a:pt x="20" y="2"/>
                  </a:lnTo>
                  <a:lnTo>
                    <a:pt x="20" y="4"/>
                  </a:lnTo>
                  <a:lnTo>
                    <a:pt x="19" y="4"/>
                  </a:lnTo>
                  <a:lnTo>
                    <a:pt x="19" y="8"/>
                  </a:lnTo>
                  <a:lnTo>
                    <a:pt x="18" y="8"/>
                  </a:lnTo>
                  <a:lnTo>
                    <a:pt x="18" y="9"/>
                  </a:lnTo>
                  <a:lnTo>
                    <a:pt x="17" y="9"/>
                  </a:lnTo>
                  <a:lnTo>
                    <a:pt x="17" y="11"/>
                  </a:lnTo>
                  <a:lnTo>
                    <a:pt x="17" y="12"/>
                  </a:lnTo>
                  <a:lnTo>
                    <a:pt x="16" y="12"/>
                  </a:lnTo>
                  <a:lnTo>
                    <a:pt x="16" y="14"/>
                  </a:lnTo>
                  <a:lnTo>
                    <a:pt x="14" y="14"/>
                  </a:lnTo>
                  <a:lnTo>
                    <a:pt x="14" y="16"/>
                  </a:lnTo>
                  <a:lnTo>
                    <a:pt x="13" y="16"/>
                  </a:lnTo>
                  <a:lnTo>
                    <a:pt x="13" y="17"/>
                  </a:lnTo>
                  <a:lnTo>
                    <a:pt x="12" y="17"/>
                  </a:lnTo>
                  <a:lnTo>
                    <a:pt x="12" y="19"/>
                  </a:lnTo>
                  <a:lnTo>
                    <a:pt x="11" y="19"/>
                  </a:lnTo>
                  <a:lnTo>
                    <a:pt x="11" y="20"/>
                  </a:lnTo>
                  <a:lnTo>
                    <a:pt x="10" y="20"/>
                  </a:lnTo>
                  <a:lnTo>
                    <a:pt x="10" y="22"/>
                  </a:lnTo>
                  <a:lnTo>
                    <a:pt x="9" y="22"/>
                  </a:lnTo>
                  <a:lnTo>
                    <a:pt x="9" y="24"/>
                  </a:lnTo>
                  <a:lnTo>
                    <a:pt x="8" y="24"/>
                  </a:lnTo>
                  <a:lnTo>
                    <a:pt x="8" y="27"/>
                  </a:lnTo>
                  <a:lnTo>
                    <a:pt x="8" y="29"/>
                  </a:lnTo>
                  <a:lnTo>
                    <a:pt x="7" y="29"/>
                  </a:lnTo>
                  <a:lnTo>
                    <a:pt x="7" y="31"/>
                  </a:lnTo>
                  <a:lnTo>
                    <a:pt x="6" y="31"/>
                  </a:lnTo>
                  <a:lnTo>
                    <a:pt x="6" y="33"/>
                  </a:lnTo>
                  <a:lnTo>
                    <a:pt x="5" y="33"/>
                  </a:lnTo>
                  <a:lnTo>
                    <a:pt x="5" y="34"/>
                  </a:lnTo>
                  <a:lnTo>
                    <a:pt x="4" y="34"/>
                  </a:lnTo>
                  <a:lnTo>
                    <a:pt x="4" y="36"/>
                  </a:lnTo>
                  <a:lnTo>
                    <a:pt x="4" y="37"/>
                  </a:lnTo>
                  <a:lnTo>
                    <a:pt x="3" y="37"/>
                  </a:lnTo>
                  <a:lnTo>
                    <a:pt x="3" y="39"/>
                  </a:lnTo>
                  <a:lnTo>
                    <a:pt x="2" y="39"/>
                  </a:lnTo>
                  <a:lnTo>
                    <a:pt x="2" y="41"/>
                  </a:lnTo>
                  <a:lnTo>
                    <a:pt x="1" y="41"/>
                  </a:lnTo>
                  <a:lnTo>
                    <a:pt x="1" y="42"/>
                  </a:lnTo>
                  <a:lnTo>
                    <a:pt x="0" y="42"/>
                  </a:lnTo>
                  <a:lnTo>
                    <a:pt x="0" y="43"/>
                  </a:lnTo>
                  <a:lnTo>
                    <a:pt x="12" y="43"/>
                  </a:lnTo>
                  <a:lnTo>
                    <a:pt x="12" y="42"/>
                  </a:lnTo>
                  <a:lnTo>
                    <a:pt x="13" y="42"/>
                  </a:lnTo>
                  <a:lnTo>
                    <a:pt x="13" y="41"/>
                  </a:lnTo>
                  <a:lnTo>
                    <a:pt x="14" y="41"/>
                  </a:lnTo>
                  <a:lnTo>
                    <a:pt x="14" y="39"/>
                  </a:lnTo>
                  <a:lnTo>
                    <a:pt x="16" y="39"/>
                  </a:lnTo>
                  <a:lnTo>
                    <a:pt x="16" y="37"/>
                  </a:lnTo>
                  <a:lnTo>
                    <a:pt x="17" y="37"/>
                  </a:lnTo>
                  <a:lnTo>
                    <a:pt x="17" y="36"/>
                  </a:lnTo>
                  <a:lnTo>
                    <a:pt x="17" y="33"/>
                  </a:lnTo>
                  <a:lnTo>
                    <a:pt x="18" y="33"/>
                  </a:lnTo>
                  <a:lnTo>
                    <a:pt x="18" y="32"/>
                  </a:lnTo>
                  <a:lnTo>
                    <a:pt x="19" y="32"/>
                  </a:lnTo>
                  <a:lnTo>
                    <a:pt x="19" y="30"/>
                  </a:lnTo>
                  <a:lnTo>
                    <a:pt x="20" y="30"/>
                  </a:lnTo>
                  <a:lnTo>
                    <a:pt x="20" y="29"/>
                  </a:lnTo>
                  <a:lnTo>
                    <a:pt x="21" y="29"/>
                  </a:lnTo>
                  <a:lnTo>
                    <a:pt x="21" y="27"/>
                  </a:lnTo>
                  <a:lnTo>
                    <a:pt x="21" y="24"/>
                  </a:lnTo>
                  <a:lnTo>
                    <a:pt x="22" y="24"/>
                  </a:lnTo>
                  <a:lnTo>
                    <a:pt x="22" y="22"/>
                  </a:lnTo>
                  <a:lnTo>
                    <a:pt x="23" y="22"/>
                  </a:lnTo>
                  <a:lnTo>
                    <a:pt x="23" y="20"/>
                  </a:lnTo>
                  <a:lnTo>
                    <a:pt x="24" y="20"/>
                  </a:lnTo>
                  <a:lnTo>
                    <a:pt x="24" y="19"/>
                  </a:lnTo>
                  <a:lnTo>
                    <a:pt x="25" y="19"/>
                  </a:lnTo>
                  <a:lnTo>
                    <a:pt x="25" y="16"/>
                  </a:lnTo>
                  <a:lnTo>
                    <a:pt x="25" y="15"/>
                  </a:lnTo>
                  <a:lnTo>
                    <a:pt x="26" y="15"/>
                  </a:lnTo>
                  <a:lnTo>
                    <a:pt x="26" y="13"/>
                  </a:lnTo>
                  <a:lnTo>
                    <a:pt x="27" y="13"/>
                  </a:lnTo>
                  <a:lnTo>
                    <a:pt x="27" y="12"/>
                  </a:lnTo>
                  <a:lnTo>
                    <a:pt x="28" y="12"/>
                  </a:lnTo>
                  <a:lnTo>
                    <a:pt x="28" y="10"/>
                  </a:lnTo>
                  <a:lnTo>
                    <a:pt x="29" y="10"/>
                  </a:lnTo>
                  <a:lnTo>
                    <a:pt x="29" y="8"/>
                  </a:lnTo>
                  <a:lnTo>
                    <a:pt x="29" y="6"/>
                  </a:lnTo>
                  <a:lnTo>
                    <a:pt x="30" y="6"/>
                  </a:lnTo>
                  <a:lnTo>
                    <a:pt x="30" y="4"/>
                  </a:lnTo>
                  <a:lnTo>
                    <a:pt x="31" y="4"/>
                  </a:lnTo>
                  <a:lnTo>
                    <a:pt x="31" y="2"/>
                  </a:lnTo>
                  <a:lnTo>
                    <a:pt x="33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2" name="Freeform 641">
              <a:extLst>
                <a:ext uri="{FF2B5EF4-FFF2-40B4-BE49-F238E27FC236}">
                  <a16:creationId xmlns:a16="http://schemas.microsoft.com/office/drawing/2014/main" id="{1768E966-DCF8-600D-7B82-7AAB66C3D2A2}"/>
                </a:ext>
              </a:extLst>
            </p:cNvPr>
            <p:cNvSpPr>
              <a:spLocks/>
            </p:cNvSpPr>
            <p:nvPr/>
          </p:nvSpPr>
          <p:spPr bwMode="auto">
            <a:xfrm>
              <a:off x="5745" y="4116"/>
              <a:ext cx="10" cy="15"/>
            </a:xfrm>
            <a:custGeom>
              <a:avLst/>
              <a:gdLst>
                <a:gd name="T0" fmla="*/ 31 w 31"/>
                <a:gd name="T1" fmla="*/ 0 h 43"/>
                <a:gd name="T2" fmla="*/ 19 w 31"/>
                <a:gd name="T3" fmla="*/ 2 h 43"/>
                <a:gd name="T4" fmla="*/ 18 w 31"/>
                <a:gd name="T5" fmla="*/ 5 h 43"/>
                <a:gd name="T6" fmla="*/ 17 w 31"/>
                <a:gd name="T7" fmla="*/ 7 h 43"/>
                <a:gd name="T8" fmla="*/ 16 w 31"/>
                <a:gd name="T9" fmla="*/ 8 h 43"/>
                <a:gd name="T10" fmla="*/ 15 w 31"/>
                <a:gd name="T11" fmla="*/ 10 h 43"/>
                <a:gd name="T12" fmla="*/ 15 w 31"/>
                <a:gd name="T13" fmla="*/ 13 h 43"/>
                <a:gd name="T14" fmla="*/ 13 w 31"/>
                <a:gd name="T15" fmla="*/ 14 h 43"/>
                <a:gd name="T16" fmla="*/ 12 w 31"/>
                <a:gd name="T17" fmla="*/ 16 h 43"/>
                <a:gd name="T18" fmla="*/ 11 w 31"/>
                <a:gd name="T19" fmla="*/ 18 h 43"/>
                <a:gd name="T20" fmla="*/ 10 w 31"/>
                <a:gd name="T21" fmla="*/ 19 h 43"/>
                <a:gd name="T22" fmla="*/ 9 w 31"/>
                <a:gd name="T23" fmla="*/ 23 h 43"/>
                <a:gd name="T24" fmla="*/ 8 w 31"/>
                <a:gd name="T25" fmla="*/ 25 h 43"/>
                <a:gd name="T26" fmla="*/ 7 w 31"/>
                <a:gd name="T27" fmla="*/ 27 h 43"/>
                <a:gd name="T28" fmla="*/ 6 w 31"/>
                <a:gd name="T29" fmla="*/ 28 h 43"/>
                <a:gd name="T30" fmla="*/ 5 w 31"/>
                <a:gd name="T31" fmla="*/ 30 h 43"/>
                <a:gd name="T32" fmla="*/ 4 w 31"/>
                <a:gd name="T33" fmla="*/ 31 h 43"/>
                <a:gd name="T34" fmla="*/ 3 w 31"/>
                <a:gd name="T35" fmla="*/ 33 h 43"/>
                <a:gd name="T36" fmla="*/ 2 w 31"/>
                <a:gd name="T37" fmla="*/ 35 h 43"/>
                <a:gd name="T38" fmla="*/ 2 w 31"/>
                <a:gd name="T39" fmla="*/ 39 h 43"/>
                <a:gd name="T40" fmla="*/ 1 w 31"/>
                <a:gd name="T41" fmla="*/ 42 h 43"/>
                <a:gd name="T42" fmla="*/ 0 w 31"/>
                <a:gd name="T43" fmla="*/ 43 h 43"/>
                <a:gd name="T44" fmla="*/ 12 w 31"/>
                <a:gd name="T45" fmla="*/ 42 h 43"/>
                <a:gd name="T46" fmla="*/ 13 w 31"/>
                <a:gd name="T47" fmla="*/ 39 h 43"/>
                <a:gd name="T48" fmla="*/ 15 w 31"/>
                <a:gd name="T49" fmla="*/ 37 h 43"/>
                <a:gd name="T50" fmla="*/ 16 w 31"/>
                <a:gd name="T51" fmla="*/ 35 h 43"/>
                <a:gd name="T52" fmla="*/ 17 w 31"/>
                <a:gd name="T53" fmla="*/ 33 h 43"/>
                <a:gd name="T54" fmla="*/ 18 w 31"/>
                <a:gd name="T55" fmla="*/ 31 h 43"/>
                <a:gd name="T56" fmla="*/ 19 w 31"/>
                <a:gd name="T57" fmla="*/ 30 h 43"/>
                <a:gd name="T58" fmla="*/ 19 w 31"/>
                <a:gd name="T59" fmla="*/ 27 h 43"/>
                <a:gd name="T60" fmla="*/ 20 w 31"/>
                <a:gd name="T61" fmla="*/ 25 h 43"/>
                <a:gd name="T62" fmla="*/ 21 w 31"/>
                <a:gd name="T63" fmla="*/ 23 h 43"/>
                <a:gd name="T64" fmla="*/ 22 w 31"/>
                <a:gd name="T65" fmla="*/ 19 h 43"/>
                <a:gd name="T66" fmla="*/ 23 w 31"/>
                <a:gd name="T67" fmla="*/ 18 h 43"/>
                <a:gd name="T68" fmla="*/ 24 w 31"/>
                <a:gd name="T69" fmla="*/ 16 h 43"/>
                <a:gd name="T70" fmla="*/ 25 w 31"/>
                <a:gd name="T71" fmla="*/ 14 h 43"/>
                <a:gd name="T72" fmla="*/ 26 w 31"/>
                <a:gd name="T73" fmla="*/ 13 h 43"/>
                <a:gd name="T74" fmla="*/ 27 w 31"/>
                <a:gd name="T75" fmla="*/ 11 h 43"/>
                <a:gd name="T76" fmla="*/ 27 w 31"/>
                <a:gd name="T77" fmla="*/ 8 h 43"/>
                <a:gd name="T78" fmla="*/ 28 w 31"/>
                <a:gd name="T79" fmla="*/ 6 h 43"/>
                <a:gd name="T80" fmla="*/ 29 w 31"/>
                <a:gd name="T81" fmla="*/ 4 h 43"/>
                <a:gd name="T82" fmla="*/ 30 w 31"/>
                <a:gd name="T83" fmla="*/ 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1" h="43">
                  <a:moveTo>
                    <a:pt x="31" y="2"/>
                  </a:moveTo>
                  <a:lnTo>
                    <a:pt x="31" y="0"/>
                  </a:lnTo>
                  <a:lnTo>
                    <a:pt x="19" y="0"/>
                  </a:lnTo>
                  <a:lnTo>
                    <a:pt x="19" y="2"/>
                  </a:lnTo>
                  <a:lnTo>
                    <a:pt x="19" y="5"/>
                  </a:lnTo>
                  <a:lnTo>
                    <a:pt x="18" y="5"/>
                  </a:lnTo>
                  <a:lnTo>
                    <a:pt x="18" y="7"/>
                  </a:lnTo>
                  <a:lnTo>
                    <a:pt x="17" y="7"/>
                  </a:lnTo>
                  <a:lnTo>
                    <a:pt x="17" y="8"/>
                  </a:lnTo>
                  <a:lnTo>
                    <a:pt x="16" y="8"/>
                  </a:lnTo>
                  <a:lnTo>
                    <a:pt x="16" y="10"/>
                  </a:lnTo>
                  <a:lnTo>
                    <a:pt x="15" y="10"/>
                  </a:lnTo>
                  <a:lnTo>
                    <a:pt x="15" y="11"/>
                  </a:lnTo>
                  <a:lnTo>
                    <a:pt x="15" y="13"/>
                  </a:lnTo>
                  <a:lnTo>
                    <a:pt x="13" y="13"/>
                  </a:lnTo>
                  <a:lnTo>
                    <a:pt x="13" y="14"/>
                  </a:lnTo>
                  <a:lnTo>
                    <a:pt x="12" y="14"/>
                  </a:lnTo>
                  <a:lnTo>
                    <a:pt x="12" y="16"/>
                  </a:lnTo>
                  <a:lnTo>
                    <a:pt x="11" y="16"/>
                  </a:lnTo>
                  <a:lnTo>
                    <a:pt x="11" y="18"/>
                  </a:lnTo>
                  <a:lnTo>
                    <a:pt x="10" y="18"/>
                  </a:lnTo>
                  <a:lnTo>
                    <a:pt x="10" y="19"/>
                  </a:lnTo>
                  <a:lnTo>
                    <a:pt x="9" y="19"/>
                  </a:lnTo>
                  <a:lnTo>
                    <a:pt x="9" y="23"/>
                  </a:lnTo>
                  <a:lnTo>
                    <a:pt x="8" y="23"/>
                  </a:lnTo>
                  <a:lnTo>
                    <a:pt x="8" y="25"/>
                  </a:lnTo>
                  <a:lnTo>
                    <a:pt x="7" y="25"/>
                  </a:lnTo>
                  <a:lnTo>
                    <a:pt x="7" y="27"/>
                  </a:lnTo>
                  <a:lnTo>
                    <a:pt x="6" y="27"/>
                  </a:lnTo>
                  <a:lnTo>
                    <a:pt x="6" y="28"/>
                  </a:lnTo>
                  <a:lnTo>
                    <a:pt x="6" y="30"/>
                  </a:lnTo>
                  <a:lnTo>
                    <a:pt x="5" y="30"/>
                  </a:lnTo>
                  <a:lnTo>
                    <a:pt x="5" y="31"/>
                  </a:lnTo>
                  <a:lnTo>
                    <a:pt x="4" y="31"/>
                  </a:lnTo>
                  <a:lnTo>
                    <a:pt x="4" y="33"/>
                  </a:lnTo>
                  <a:lnTo>
                    <a:pt x="3" y="33"/>
                  </a:lnTo>
                  <a:lnTo>
                    <a:pt x="3" y="35"/>
                  </a:lnTo>
                  <a:lnTo>
                    <a:pt x="2" y="35"/>
                  </a:lnTo>
                  <a:lnTo>
                    <a:pt x="2" y="36"/>
                  </a:lnTo>
                  <a:lnTo>
                    <a:pt x="2" y="39"/>
                  </a:lnTo>
                  <a:lnTo>
                    <a:pt x="1" y="39"/>
                  </a:lnTo>
                  <a:lnTo>
                    <a:pt x="1" y="42"/>
                  </a:lnTo>
                  <a:lnTo>
                    <a:pt x="0" y="42"/>
                  </a:lnTo>
                  <a:lnTo>
                    <a:pt x="0" y="43"/>
                  </a:lnTo>
                  <a:lnTo>
                    <a:pt x="12" y="43"/>
                  </a:lnTo>
                  <a:lnTo>
                    <a:pt x="12" y="42"/>
                  </a:lnTo>
                  <a:lnTo>
                    <a:pt x="13" y="42"/>
                  </a:lnTo>
                  <a:lnTo>
                    <a:pt x="13" y="39"/>
                  </a:lnTo>
                  <a:lnTo>
                    <a:pt x="15" y="39"/>
                  </a:lnTo>
                  <a:lnTo>
                    <a:pt x="15" y="37"/>
                  </a:lnTo>
                  <a:lnTo>
                    <a:pt x="15" y="35"/>
                  </a:lnTo>
                  <a:lnTo>
                    <a:pt x="16" y="35"/>
                  </a:lnTo>
                  <a:lnTo>
                    <a:pt x="16" y="33"/>
                  </a:lnTo>
                  <a:lnTo>
                    <a:pt x="17" y="33"/>
                  </a:lnTo>
                  <a:lnTo>
                    <a:pt x="17" y="31"/>
                  </a:lnTo>
                  <a:lnTo>
                    <a:pt x="18" y="31"/>
                  </a:lnTo>
                  <a:lnTo>
                    <a:pt x="18" y="30"/>
                  </a:lnTo>
                  <a:lnTo>
                    <a:pt x="19" y="30"/>
                  </a:lnTo>
                  <a:lnTo>
                    <a:pt x="19" y="28"/>
                  </a:lnTo>
                  <a:lnTo>
                    <a:pt x="19" y="27"/>
                  </a:lnTo>
                  <a:lnTo>
                    <a:pt x="20" y="27"/>
                  </a:lnTo>
                  <a:lnTo>
                    <a:pt x="20" y="25"/>
                  </a:lnTo>
                  <a:lnTo>
                    <a:pt x="21" y="25"/>
                  </a:lnTo>
                  <a:lnTo>
                    <a:pt x="21" y="23"/>
                  </a:lnTo>
                  <a:lnTo>
                    <a:pt x="22" y="23"/>
                  </a:lnTo>
                  <a:lnTo>
                    <a:pt x="22" y="19"/>
                  </a:lnTo>
                  <a:lnTo>
                    <a:pt x="23" y="19"/>
                  </a:lnTo>
                  <a:lnTo>
                    <a:pt x="23" y="18"/>
                  </a:lnTo>
                  <a:lnTo>
                    <a:pt x="23" y="16"/>
                  </a:lnTo>
                  <a:lnTo>
                    <a:pt x="24" y="16"/>
                  </a:lnTo>
                  <a:lnTo>
                    <a:pt x="24" y="14"/>
                  </a:lnTo>
                  <a:lnTo>
                    <a:pt x="25" y="14"/>
                  </a:lnTo>
                  <a:lnTo>
                    <a:pt x="25" y="13"/>
                  </a:lnTo>
                  <a:lnTo>
                    <a:pt x="26" y="13"/>
                  </a:lnTo>
                  <a:lnTo>
                    <a:pt x="26" y="11"/>
                  </a:lnTo>
                  <a:lnTo>
                    <a:pt x="27" y="11"/>
                  </a:lnTo>
                  <a:lnTo>
                    <a:pt x="27" y="10"/>
                  </a:lnTo>
                  <a:lnTo>
                    <a:pt x="27" y="8"/>
                  </a:lnTo>
                  <a:lnTo>
                    <a:pt x="28" y="8"/>
                  </a:lnTo>
                  <a:lnTo>
                    <a:pt x="28" y="6"/>
                  </a:lnTo>
                  <a:lnTo>
                    <a:pt x="29" y="6"/>
                  </a:lnTo>
                  <a:lnTo>
                    <a:pt x="29" y="4"/>
                  </a:lnTo>
                  <a:lnTo>
                    <a:pt x="30" y="4"/>
                  </a:lnTo>
                  <a:lnTo>
                    <a:pt x="30" y="2"/>
                  </a:lnTo>
                  <a:lnTo>
                    <a:pt x="31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3" name="Freeform 642">
              <a:extLst>
                <a:ext uri="{FF2B5EF4-FFF2-40B4-BE49-F238E27FC236}">
                  <a16:creationId xmlns:a16="http://schemas.microsoft.com/office/drawing/2014/main" id="{A696B82B-032E-A278-3290-A9665A0A3D72}"/>
                </a:ext>
              </a:extLst>
            </p:cNvPr>
            <p:cNvSpPr>
              <a:spLocks/>
            </p:cNvSpPr>
            <p:nvPr/>
          </p:nvSpPr>
          <p:spPr bwMode="auto">
            <a:xfrm>
              <a:off x="5738" y="4131"/>
              <a:ext cx="11" cy="14"/>
            </a:xfrm>
            <a:custGeom>
              <a:avLst/>
              <a:gdLst>
                <a:gd name="T0" fmla="*/ 20 w 32"/>
                <a:gd name="T1" fmla="*/ 1 h 42"/>
                <a:gd name="T2" fmla="*/ 19 w 32"/>
                <a:gd name="T3" fmla="*/ 2 h 42"/>
                <a:gd name="T4" fmla="*/ 18 w 32"/>
                <a:gd name="T5" fmla="*/ 4 h 42"/>
                <a:gd name="T6" fmla="*/ 17 w 32"/>
                <a:gd name="T7" fmla="*/ 5 h 42"/>
                <a:gd name="T8" fmla="*/ 16 w 32"/>
                <a:gd name="T9" fmla="*/ 7 h 42"/>
                <a:gd name="T10" fmla="*/ 14 w 32"/>
                <a:gd name="T11" fmla="*/ 9 h 42"/>
                <a:gd name="T12" fmla="*/ 13 w 32"/>
                <a:gd name="T13" fmla="*/ 10 h 42"/>
                <a:gd name="T14" fmla="*/ 13 w 32"/>
                <a:gd name="T15" fmla="*/ 14 h 42"/>
                <a:gd name="T16" fmla="*/ 12 w 32"/>
                <a:gd name="T17" fmla="*/ 16 h 42"/>
                <a:gd name="T18" fmla="*/ 11 w 32"/>
                <a:gd name="T19" fmla="*/ 19 h 42"/>
                <a:gd name="T20" fmla="*/ 9 w 32"/>
                <a:gd name="T21" fmla="*/ 21 h 42"/>
                <a:gd name="T22" fmla="*/ 8 w 32"/>
                <a:gd name="T23" fmla="*/ 22 h 42"/>
                <a:gd name="T24" fmla="*/ 7 w 32"/>
                <a:gd name="T25" fmla="*/ 24 h 42"/>
                <a:gd name="T26" fmla="*/ 6 w 32"/>
                <a:gd name="T27" fmla="*/ 26 h 42"/>
                <a:gd name="T28" fmla="*/ 5 w 32"/>
                <a:gd name="T29" fmla="*/ 28 h 42"/>
                <a:gd name="T30" fmla="*/ 5 w 32"/>
                <a:gd name="T31" fmla="*/ 31 h 42"/>
                <a:gd name="T32" fmla="*/ 4 w 32"/>
                <a:gd name="T33" fmla="*/ 33 h 42"/>
                <a:gd name="T34" fmla="*/ 3 w 32"/>
                <a:gd name="T35" fmla="*/ 34 h 42"/>
                <a:gd name="T36" fmla="*/ 2 w 32"/>
                <a:gd name="T37" fmla="*/ 36 h 42"/>
                <a:gd name="T38" fmla="*/ 1 w 32"/>
                <a:gd name="T39" fmla="*/ 39 h 42"/>
                <a:gd name="T40" fmla="*/ 0 w 32"/>
                <a:gd name="T41" fmla="*/ 41 h 42"/>
                <a:gd name="T42" fmla="*/ 12 w 32"/>
                <a:gd name="T43" fmla="*/ 42 h 42"/>
                <a:gd name="T44" fmla="*/ 13 w 32"/>
                <a:gd name="T45" fmla="*/ 40 h 42"/>
                <a:gd name="T46" fmla="*/ 14 w 32"/>
                <a:gd name="T47" fmla="*/ 39 h 42"/>
                <a:gd name="T48" fmla="*/ 16 w 32"/>
                <a:gd name="T49" fmla="*/ 34 h 42"/>
                <a:gd name="T50" fmla="*/ 17 w 32"/>
                <a:gd name="T51" fmla="*/ 33 h 42"/>
                <a:gd name="T52" fmla="*/ 18 w 32"/>
                <a:gd name="T53" fmla="*/ 31 h 42"/>
                <a:gd name="T54" fmla="*/ 18 w 32"/>
                <a:gd name="T55" fmla="*/ 28 h 42"/>
                <a:gd name="T56" fmla="*/ 19 w 32"/>
                <a:gd name="T57" fmla="*/ 26 h 42"/>
                <a:gd name="T58" fmla="*/ 20 w 32"/>
                <a:gd name="T59" fmla="*/ 25 h 42"/>
                <a:gd name="T60" fmla="*/ 21 w 32"/>
                <a:gd name="T61" fmla="*/ 22 h 42"/>
                <a:gd name="T62" fmla="*/ 22 w 32"/>
                <a:gd name="T63" fmla="*/ 21 h 42"/>
                <a:gd name="T64" fmla="*/ 23 w 32"/>
                <a:gd name="T65" fmla="*/ 19 h 42"/>
                <a:gd name="T66" fmla="*/ 24 w 32"/>
                <a:gd name="T67" fmla="*/ 16 h 42"/>
                <a:gd name="T68" fmla="*/ 25 w 32"/>
                <a:gd name="T69" fmla="*/ 14 h 42"/>
                <a:gd name="T70" fmla="*/ 26 w 32"/>
                <a:gd name="T71" fmla="*/ 13 h 42"/>
                <a:gd name="T72" fmla="*/ 26 w 32"/>
                <a:gd name="T73" fmla="*/ 9 h 42"/>
                <a:gd name="T74" fmla="*/ 27 w 32"/>
                <a:gd name="T75" fmla="*/ 7 h 42"/>
                <a:gd name="T76" fmla="*/ 28 w 32"/>
                <a:gd name="T77" fmla="*/ 5 h 42"/>
                <a:gd name="T78" fmla="*/ 29 w 32"/>
                <a:gd name="T79" fmla="*/ 4 h 42"/>
                <a:gd name="T80" fmla="*/ 30 w 32"/>
                <a:gd name="T81" fmla="*/ 2 h 42"/>
                <a:gd name="T82" fmla="*/ 31 w 32"/>
                <a:gd name="T83" fmla="*/ 1 h 42"/>
                <a:gd name="T84" fmla="*/ 32 w 32"/>
                <a:gd name="T85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2" h="42">
                  <a:moveTo>
                    <a:pt x="20" y="0"/>
                  </a:moveTo>
                  <a:lnTo>
                    <a:pt x="20" y="1"/>
                  </a:lnTo>
                  <a:lnTo>
                    <a:pt x="19" y="1"/>
                  </a:lnTo>
                  <a:lnTo>
                    <a:pt x="19" y="2"/>
                  </a:lnTo>
                  <a:lnTo>
                    <a:pt x="18" y="2"/>
                  </a:lnTo>
                  <a:lnTo>
                    <a:pt x="18" y="4"/>
                  </a:lnTo>
                  <a:lnTo>
                    <a:pt x="18" y="5"/>
                  </a:lnTo>
                  <a:lnTo>
                    <a:pt x="17" y="5"/>
                  </a:lnTo>
                  <a:lnTo>
                    <a:pt x="17" y="7"/>
                  </a:lnTo>
                  <a:lnTo>
                    <a:pt x="16" y="7"/>
                  </a:lnTo>
                  <a:lnTo>
                    <a:pt x="16" y="9"/>
                  </a:lnTo>
                  <a:lnTo>
                    <a:pt x="14" y="9"/>
                  </a:lnTo>
                  <a:lnTo>
                    <a:pt x="14" y="10"/>
                  </a:lnTo>
                  <a:lnTo>
                    <a:pt x="13" y="10"/>
                  </a:lnTo>
                  <a:lnTo>
                    <a:pt x="13" y="13"/>
                  </a:lnTo>
                  <a:lnTo>
                    <a:pt x="13" y="14"/>
                  </a:lnTo>
                  <a:lnTo>
                    <a:pt x="12" y="14"/>
                  </a:lnTo>
                  <a:lnTo>
                    <a:pt x="12" y="16"/>
                  </a:lnTo>
                  <a:lnTo>
                    <a:pt x="11" y="16"/>
                  </a:lnTo>
                  <a:lnTo>
                    <a:pt x="11" y="19"/>
                  </a:lnTo>
                  <a:lnTo>
                    <a:pt x="9" y="19"/>
                  </a:lnTo>
                  <a:lnTo>
                    <a:pt x="9" y="21"/>
                  </a:lnTo>
                  <a:lnTo>
                    <a:pt x="9" y="22"/>
                  </a:lnTo>
                  <a:lnTo>
                    <a:pt x="8" y="22"/>
                  </a:lnTo>
                  <a:lnTo>
                    <a:pt x="8" y="24"/>
                  </a:lnTo>
                  <a:lnTo>
                    <a:pt x="7" y="24"/>
                  </a:lnTo>
                  <a:lnTo>
                    <a:pt x="7" y="26"/>
                  </a:lnTo>
                  <a:lnTo>
                    <a:pt x="6" y="26"/>
                  </a:lnTo>
                  <a:lnTo>
                    <a:pt x="6" y="28"/>
                  </a:lnTo>
                  <a:lnTo>
                    <a:pt x="5" y="28"/>
                  </a:lnTo>
                  <a:lnTo>
                    <a:pt x="5" y="30"/>
                  </a:lnTo>
                  <a:lnTo>
                    <a:pt x="5" y="31"/>
                  </a:lnTo>
                  <a:lnTo>
                    <a:pt x="4" y="31"/>
                  </a:lnTo>
                  <a:lnTo>
                    <a:pt x="4" y="33"/>
                  </a:lnTo>
                  <a:lnTo>
                    <a:pt x="3" y="33"/>
                  </a:lnTo>
                  <a:lnTo>
                    <a:pt x="3" y="34"/>
                  </a:lnTo>
                  <a:lnTo>
                    <a:pt x="2" y="34"/>
                  </a:lnTo>
                  <a:lnTo>
                    <a:pt x="2" y="36"/>
                  </a:lnTo>
                  <a:lnTo>
                    <a:pt x="1" y="36"/>
                  </a:lnTo>
                  <a:lnTo>
                    <a:pt x="1" y="39"/>
                  </a:lnTo>
                  <a:lnTo>
                    <a:pt x="1" y="41"/>
                  </a:lnTo>
                  <a:lnTo>
                    <a:pt x="0" y="41"/>
                  </a:lnTo>
                  <a:lnTo>
                    <a:pt x="0" y="42"/>
                  </a:lnTo>
                  <a:lnTo>
                    <a:pt x="12" y="42"/>
                  </a:lnTo>
                  <a:lnTo>
                    <a:pt x="13" y="42"/>
                  </a:lnTo>
                  <a:lnTo>
                    <a:pt x="13" y="40"/>
                  </a:lnTo>
                  <a:lnTo>
                    <a:pt x="13" y="39"/>
                  </a:lnTo>
                  <a:lnTo>
                    <a:pt x="14" y="39"/>
                  </a:lnTo>
                  <a:lnTo>
                    <a:pt x="14" y="34"/>
                  </a:lnTo>
                  <a:lnTo>
                    <a:pt x="16" y="34"/>
                  </a:lnTo>
                  <a:lnTo>
                    <a:pt x="16" y="33"/>
                  </a:lnTo>
                  <a:lnTo>
                    <a:pt x="17" y="33"/>
                  </a:lnTo>
                  <a:lnTo>
                    <a:pt x="17" y="31"/>
                  </a:lnTo>
                  <a:lnTo>
                    <a:pt x="18" y="31"/>
                  </a:lnTo>
                  <a:lnTo>
                    <a:pt x="18" y="30"/>
                  </a:lnTo>
                  <a:lnTo>
                    <a:pt x="18" y="28"/>
                  </a:lnTo>
                  <a:lnTo>
                    <a:pt x="19" y="28"/>
                  </a:lnTo>
                  <a:lnTo>
                    <a:pt x="19" y="26"/>
                  </a:lnTo>
                  <a:lnTo>
                    <a:pt x="20" y="26"/>
                  </a:lnTo>
                  <a:lnTo>
                    <a:pt x="20" y="25"/>
                  </a:lnTo>
                  <a:lnTo>
                    <a:pt x="21" y="25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21"/>
                  </a:lnTo>
                  <a:lnTo>
                    <a:pt x="22" y="19"/>
                  </a:lnTo>
                  <a:lnTo>
                    <a:pt x="23" y="19"/>
                  </a:lnTo>
                  <a:lnTo>
                    <a:pt x="23" y="16"/>
                  </a:lnTo>
                  <a:lnTo>
                    <a:pt x="24" y="16"/>
                  </a:lnTo>
                  <a:lnTo>
                    <a:pt x="24" y="14"/>
                  </a:lnTo>
                  <a:lnTo>
                    <a:pt x="25" y="14"/>
                  </a:lnTo>
                  <a:lnTo>
                    <a:pt x="25" y="13"/>
                  </a:lnTo>
                  <a:lnTo>
                    <a:pt x="26" y="13"/>
                  </a:lnTo>
                  <a:lnTo>
                    <a:pt x="26" y="11"/>
                  </a:lnTo>
                  <a:lnTo>
                    <a:pt x="26" y="9"/>
                  </a:lnTo>
                  <a:lnTo>
                    <a:pt x="27" y="9"/>
                  </a:lnTo>
                  <a:lnTo>
                    <a:pt x="27" y="7"/>
                  </a:lnTo>
                  <a:lnTo>
                    <a:pt x="28" y="7"/>
                  </a:lnTo>
                  <a:lnTo>
                    <a:pt x="28" y="5"/>
                  </a:lnTo>
                  <a:lnTo>
                    <a:pt x="29" y="5"/>
                  </a:lnTo>
                  <a:lnTo>
                    <a:pt x="29" y="4"/>
                  </a:lnTo>
                  <a:lnTo>
                    <a:pt x="30" y="4"/>
                  </a:lnTo>
                  <a:lnTo>
                    <a:pt x="30" y="2"/>
                  </a:lnTo>
                  <a:lnTo>
                    <a:pt x="31" y="2"/>
                  </a:lnTo>
                  <a:lnTo>
                    <a:pt x="31" y="1"/>
                  </a:lnTo>
                  <a:lnTo>
                    <a:pt x="32" y="1"/>
                  </a:lnTo>
                  <a:lnTo>
                    <a:pt x="32" y="0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4" name="Freeform 643">
              <a:extLst>
                <a:ext uri="{FF2B5EF4-FFF2-40B4-BE49-F238E27FC236}">
                  <a16:creationId xmlns:a16="http://schemas.microsoft.com/office/drawing/2014/main" id="{9DE82651-E7D4-92C8-3101-9D7FA7916C71}"/>
                </a:ext>
              </a:extLst>
            </p:cNvPr>
            <p:cNvSpPr>
              <a:spLocks/>
            </p:cNvSpPr>
            <p:nvPr/>
          </p:nvSpPr>
          <p:spPr bwMode="auto">
            <a:xfrm>
              <a:off x="5732" y="4145"/>
              <a:ext cx="10" cy="14"/>
            </a:xfrm>
            <a:custGeom>
              <a:avLst/>
              <a:gdLst>
                <a:gd name="T0" fmla="*/ 20 w 32"/>
                <a:gd name="T1" fmla="*/ 1 h 42"/>
                <a:gd name="T2" fmla="*/ 19 w 32"/>
                <a:gd name="T3" fmla="*/ 3 h 42"/>
                <a:gd name="T4" fmla="*/ 18 w 32"/>
                <a:gd name="T5" fmla="*/ 5 h 42"/>
                <a:gd name="T6" fmla="*/ 17 w 32"/>
                <a:gd name="T7" fmla="*/ 6 h 42"/>
                <a:gd name="T8" fmla="*/ 15 w 32"/>
                <a:gd name="T9" fmla="*/ 8 h 42"/>
                <a:gd name="T10" fmla="*/ 14 w 32"/>
                <a:gd name="T11" fmla="*/ 9 h 42"/>
                <a:gd name="T12" fmla="*/ 13 w 32"/>
                <a:gd name="T13" fmla="*/ 11 h 42"/>
                <a:gd name="T14" fmla="*/ 12 w 32"/>
                <a:gd name="T15" fmla="*/ 13 h 42"/>
                <a:gd name="T16" fmla="*/ 12 w 32"/>
                <a:gd name="T17" fmla="*/ 18 h 42"/>
                <a:gd name="T18" fmla="*/ 10 w 32"/>
                <a:gd name="T19" fmla="*/ 20 h 42"/>
                <a:gd name="T20" fmla="*/ 9 w 32"/>
                <a:gd name="T21" fmla="*/ 22 h 42"/>
                <a:gd name="T22" fmla="*/ 8 w 32"/>
                <a:gd name="T23" fmla="*/ 23 h 42"/>
                <a:gd name="T24" fmla="*/ 7 w 32"/>
                <a:gd name="T25" fmla="*/ 25 h 42"/>
                <a:gd name="T26" fmla="*/ 6 w 32"/>
                <a:gd name="T27" fmla="*/ 26 h 42"/>
                <a:gd name="T28" fmla="*/ 5 w 32"/>
                <a:gd name="T29" fmla="*/ 28 h 42"/>
                <a:gd name="T30" fmla="*/ 4 w 32"/>
                <a:gd name="T31" fmla="*/ 30 h 42"/>
                <a:gd name="T32" fmla="*/ 4 w 32"/>
                <a:gd name="T33" fmla="*/ 35 h 42"/>
                <a:gd name="T34" fmla="*/ 3 w 32"/>
                <a:gd name="T35" fmla="*/ 37 h 42"/>
                <a:gd name="T36" fmla="*/ 2 w 32"/>
                <a:gd name="T37" fmla="*/ 39 h 42"/>
                <a:gd name="T38" fmla="*/ 1 w 32"/>
                <a:gd name="T39" fmla="*/ 40 h 42"/>
                <a:gd name="T40" fmla="*/ 0 w 32"/>
                <a:gd name="T41" fmla="*/ 42 h 42"/>
                <a:gd name="T42" fmla="*/ 12 w 32"/>
                <a:gd name="T43" fmla="*/ 41 h 42"/>
                <a:gd name="T44" fmla="*/ 13 w 32"/>
                <a:gd name="T45" fmla="*/ 39 h 42"/>
                <a:gd name="T46" fmla="*/ 14 w 32"/>
                <a:gd name="T47" fmla="*/ 37 h 42"/>
                <a:gd name="T48" fmla="*/ 15 w 32"/>
                <a:gd name="T49" fmla="*/ 35 h 42"/>
                <a:gd name="T50" fmla="*/ 17 w 32"/>
                <a:gd name="T51" fmla="*/ 32 h 42"/>
                <a:gd name="T52" fmla="*/ 18 w 32"/>
                <a:gd name="T53" fmla="*/ 30 h 42"/>
                <a:gd name="T54" fmla="*/ 19 w 32"/>
                <a:gd name="T55" fmla="*/ 29 h 42"/>
                <a:gd name="T56" fmla="*/ 20 w 32"/>
                <a:gd name="T57" fmla="*/ 27 h 42"/>
                <a:gd name="T58" fmla="*/ 21 w 32"/>
                <a:gd name="T59" fmla="*/ 26 h 42"/>
                <a:gd name="T60" fmla="*/ 21 w 32"/>
                <a:gd name="T61" fmla="*/ 22 h 42"/>
                <a:gd name="T62" fmla="*/ 22 w 32"/>
                <a:gd name="T63" fmla="*/ 20 h 42"/>
                <a:gd name="T64" fmla="*/ 23 w 32"/>
                <a:gd name="T65" fmla="*/ 18 h 42"/>
                <a:gd name="T66" fmla="*/ 24 w 32"/>
                <a:gd name="T67" fmla="*/ 17 h 42"/>
                <a:gd name="T68" fmla="*/ 25 w 32"/>
                <a:gd name="T69" fmla="*/ 13 h 42"/>
                <a:gd name="T70" fmla="*/ 26 w 32"/>
                <a:gd name="T71" fmla="*/ 12 h 42"/>
                <a:gd name="T72" fmla="*/ 27 w 32"/>
                <a:gd name="T73" fmla="*/ 10 h 42"/>
                <a:gd name="T74" fmla="*/ 28 w 32"/>
                <a:gd name="T75" fmla="*/ 8 h 42"/>
                <a:gd name="T76" fmla="*/ 29 w 32"/>
                <a:gd name="T77" fmla="*/ 6 h 42"/>
                <a:gd name="T78" fmla="*/ 29 w 32"/>
                <a:gd name="T79" fmla="*/ 3 h 42"/>
                <a:gd name="T80" fmla="*/ 31 w 32"/>
                <a:gd name="T81" fmla="*/ 1 h 42"/>
                <a:gd name="T82" fmla="*/ 32 w 32"/>
                <a:gd name="T83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2" h="42">
                  <a:moveTo>
                    <a:pt x="20" y="0"/>
                  </a:moveTo>
                  <a:lnTo>
                    <a:pt x="20" y="1"/>
                  </a:lnTo>
                  <a:lnTo>
                    <a:pt x="19" y="1"/>
                  </a:lnTo>
                  <a:lnTo>
                    <a:pt x="19" y="3"/>
                  </a:lnTo>
                  <a:lnTo>
                    <a:pt x="18" y="3"/>
                  </a:lnTo>
                  <a:lnTo>
                    <a:pt x="18" y="5"/>
                  </a:lnTo>
                  <a:lnTo>
                    <a:pt x="17" y="5"/>
                  </a:lnTo>
                  <a:lnTo>
                    <a:pt x="17" y="6"/>
                  </a:lnTo>
                  <a:lnTo>
                    <a:pt x="17" y="8"/>
                  </a:lnTo>
                  <a:lnTo>
                    <a:pt x="15" y="8"/>
                  </a:lnTo>
                  <a:lnTo>
                    <a:pt x="15" y="9"/>
                  </a:lnTo>
                  <a:lnTo>
                    <a:pt x="14" y="9"/>
                  </a:lnTo>
                  <a:lnTo>
                    <a:pt x="14" y="11"/>
                  </a:lnTo>
                  <a:lnTo>
                    <a:pt x="13" y="11"/>
                  </a:lnTo>
                  <a:lnTo>
                    <a:pt x="13" y="13"/>
                  </a:lnTo>
                  <a:lnTo>
                    <a:pt x="12" y="13"/>
                  </a:lnTo>
                  <a:lnTo>
                    <a:pt x="12" y="15"/>
                  </a:lnTo>
                  <a:lnTo>
                    <a:pt x="12" y="18"/>
                  </a:lnTo>
                  <a:lnTo>
                    <a:pt x="10" y="18"/>
                  </a:lnTo>
                  <a:lnTo>
                    <a:pt x="10" y="20"/>
                  </a:lnTo>
                  <a:lnTo>
                    <a:pt x="9" y="20"/>
                  </a:lnTo>
                  <a:lnTo>
                    <a:pt x="9" y="22"/>
                  </a:lnTo>
                  <a:lnTo>
                    <a:pt x="8" y="22"/>
                  </a:lnTo>
                  <a:lnTo>
                    <a:pt x="8" y="23"/>
                  </a:lnTo>
                  <a:lnTo>
                    <a:pt x="8" y="25"/>
                  </a:lnTo>
                  <a:lnTo>
                    <a:pt x="7" y="25"/>
                  </a:lnTo>
                  <a:lnTo>
                    <a:pt x="7" y="26"/>
                  </a:lnTo>
                  <a:lnTo>
                    <a:pt x="6" y="26"/>
                  </a:lnTo>
                  <a:lnTo>
                    <a:pt x="6" y="28"/>
                  </a:lnTo>
                  <a:lnTo>
                    <a:pt x="5" y="28"/>
                  </a:lnTo>
                  <a:lnTo>
                    <a:pt x="5" y="30"/>
                  </a:lnTo>
                  <a:lnTo>
                    <a:pt x="4" y="30"/>
                  </a:lnTo>
                  <a:lnTo>
                    <a:pt x="4" y="31"/>
                  </a:lnTo>
                  <a:lnTo>
                    <a:pt x="4" y="35"/>
                  </a:lnTo>
                  <a:lnTo>
                    <a:pt x="3" y="35"/>
                  </a:lnTo>
                  <a:lnTo>
                    <a:pt x="3" y="37"/>
                  </a:lnTo>
                  <a:lnTo>
                    <a:pt x="2" y="37"/>
                  </a:lnTo>
                  <a:lnTo>
                    <a:pt x="2" y="39"/>
                  </a:lnTo>
                  <a:lnTo>
                    <a:pt x="1" y="39"/>
                  </a:lnTo>
                  <a:lnTo>
                    <a:pt x="1" y="40"/>
                  </a:lnTo>
                  <a:lnTo>
                    <a:pt x="0" y="40"/>
                  </a:lnTo>
                  <a:lnTo>
                    <a:pt x="0" y="42"/>
                  </a:lnTo>
                  <a:lnTo>
                    <a:pt x="12" y="42"/>
                  </a:lnTo>
                  <a:lnTo>
                    <a:pt x="12" y="41"/>
                  </a:lnTo>
                  <a:lnTo>
                    <a:pt x="13" y="41"/>
                  </a:lnTo>
                  <a:lnTo>
                    <a:pt x="13" y="39"/>
                  </a:lnTo>
                  <a:lnTo>
                    <a:pt x="14" y="39"/>
                  </a:lnTo>
                  <a:lnTo>
                    <a:pt x="14" y="37"/>
                  </a:lnTo>
                  <a:lnTo>
                    <a:pt x="15" y="37"/>
                  </a:lnTo>
                  <a:lnTo>
                    <a:pt x="15" y="35"/>
                  </a:lnTo>
                  <a:lnTo>
                    <a:pt x="17" y="35"/>
                  </a:lnTo>
                  <a:lnTo>
                    <a:pt x="17" y="32"/>
                  </a:lnTo>
                  <a:lnTo>
                    <a:pt x="17" y="30"/>
                  </a:lnTo>
                  <a:lnTo>
                    <a:pt x="18" y="30"/>
                  </a:lnTo>
                  <a:lnTo>
                    <a:pt x="18" y="29"/>
                  </a:lnTo>
                  <a:lnTo>
                    <a:pt x="19" y="29"/>
                  </a:lnTo>
                  <a:lnTo>
                    <a:pt x="19" y="27"/>
                  </a:lnTo>
                  <a:lnTo>
                    <a:pt x="20" y="27"/>
                  </a:lnTo>
                  <a:lnTo>
                    <a:pt x="20" y="26"/>
                  </a:lnTo>
                  <a:lnTo>
                    <a:pt x="21" y="26"/>
                  </a:lnTo>
                  <a:lnTo>
                    <a:pt x="21" y="23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20"/>
                  </a:lnTo>
                  <a:lnTo>
                    <a:pt x="23" y="20"/>
                  </a:lnTo>
                  <a:lnTo>
                    <a:pt x="23" y="18"/>
                  </a:lnTo>
                  <a:lnTo>
                    <a:pt x="24" y="18"/>
                  </a:lnTo>
                  <a:lnTo>
                    <a:pt x="24" y="17"/>
                  </a:lnTo>
                  <a:lnTo>
                    <a:pt x="25" y="17"/>
                  </a:lnTo>
                  <a:lnTo>
                    <a:pt x="25" y="13"/>
                  </a:lnTo>
                  <a:lnTo>
                    <a:pt x="25" y="12"/>
                  </a:lnTo>
                  <a:lnTo>
                    <a:pt x="26" y="12"/>
                  </a:lnTo>
                  <a:lnTo>
                    <a:pt x="26" y="10"/>
                  </a:lnTo>
                  <a:lnTo>
                    <a:pt x="27" y="10"/>
                  </a:lnTo>
                  <a:lnTo>
                    <a:pt x="27" y="8"/>
                  </a:lnTo>
                  <a:lnTo>
                    <a:pt x="28" y="8"/>
                  </a:lnTo>
                  <a:lnTo>
                    <a:pt x="28" y="6"/>
                  </a:lnTo>
                  <a:lnTo>
                    <a:pt x="29" y="6"/>
                  </a:lnTo>
                  <a:lnTo>
                    <a:pt x="29" y="5"/>
                  </a:lnTo>
                  <a:lnTo>
                    <a:pt x="29" y="3"/>
                  </a:lnTo>
                  <a:lnTo>
                    <a:pt x="31" y="3"/>
                  </a:lnTo>
                  <a:lnTo>
                    <a:pt x="31" y="1"/>
                  </a:lnTo>
                  <a:lnTo>
                    <a:pt x="32" y="1"/>
                  </a:lnTo>
                  <a:lnTo>
                    <a:pt x="32" y="0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5" name="Freeform 644">
              <a:extLst>
                <a:ext uri="{FF2B5EF4-FFF2-40B4-BE49-F238E27FC236}">
                  <a16:creationId xmlns:a16="http://schemas.microsoft.com/office/drawing/2014/main" id="{1BC11AED-A336-96C4-DCF2-6FEA6DC2107B}"/>
                </a:ext>
              </a:extLst>
            </p:cNvPr>
            <p:cNvSpPr>
              <a:spLocks/>
            </p:cNvSpPr>
            <p:nvPr/>
          </p:nvSpPr>
          <p:spPr bwMode="auto">
            <a:xfrm>
              <a:off x="5751" y="4159"/>
              <a:ext cx="54" cy="14"/>
            </a:xfrm>
            <a:custGeom>
              <a:avLst/>
              <a:gdLst>
                <a:gd name="T0" fmla="*/ 39 w 164"/>
                <a:gd name="T1" fmla="*/ 2 h 42"/>
                <a:gd name="T2" fmla="*/ 37 w 164"/>
                <a:gd name="T3" fmla="*/ 4 h 42"/>
                <a:gd name="T4" fmla="*/ 33 w 164"/>
                <a:gd name="T5" fmla="*/ 6 h 42"/>
                <a:gd name="T6" fmla="*/ 31 w 164"/>
                <a:gd name="T7" fmla="*/ 8 h 42"/>
                <a:gd name="T8" fmla="*/ 29 w 164"/>
                <a:gd name="T9" fmla="*/ 10 h 42"/>
                <a:gd name="T10" fmla="*/ 27 w 164"/>
                <a:gd name="T11" fmla="*/ 13 h 42"/>
                <a:gd name="T12" fmla="*/ 25 w 164"/>
                <a:gd name="T13" fmla="*/ 15 h 42"/>
                <a:gd name="T14" fmla="*/ 23 w 164"/>
                <a:gd name="T15" fmla="*/ 18 h 42"/>
                <a:gd name="T16" fmla="*/ 21 w 164"/>
                <a:gd name="T17" fmla="*/ 20 h 42"/>
                <a:gd name="T18" fmla="*/ 19 w 164"/>
                <a:gd name="T19" fmla="*/ 22 h 42"/>
                <a:gd name="T20" fmla="*/ 16 w 164"/>
                <a:gd name="T21" fmla="*/ 24 h 42"/>
                <a:gd name="T22" fmla="*/ 14 w 164"/>
                <a:gd name="T23" fmla="*/ 26 h 42"/>
                <a:gd name="T24" fmla="*/ 12 w 164"/>
                <a:gd name="T25" fmla="*/ 28 h 42"/>
                <a:gd name="T26" fmla="*/ 10 w 164"/>
                <a:gd name="T27" fmla="*/ 31 h 42"/>
                <a:gd name="T28" fmla="*/ 8 w 164"/>
                <a:gd name="T29" fmla="*/ 33 h 42"/>
                <a:gd name="T30" fmla="*/ 6 w 164"/>
                <a:gd name="T31" fmla="*/ 36 h 42"/>
                <a:gd name="T32" fmla="*/ 4 w 164"/>
                <a:gd name="T33" fmla="*/ 38 h 42"/>
                <a:gd name="T34" fmla="*/ 2 w 164"/>
                <a:gd name="T35" fmla="*/ 40 h 42"/>
                <a:gd name="T36" fmla="*/ 0 w 164"/>
                <a:gd name="T37" fmla="*/ 42 h 42"/>
                <a:gd name="T38" fmla="*/ 18 w 164"/>
                <a:gd name="T39" fmla="*/ 41 h 42"/>
                <a:gd name="T40" fmla="*/ 20 w 164"/>
                <a:gd name="T41" fmla="*/ 39 h 42"/>
                <a:gd name="T42" fmla="*/ 22 w 164"/>
                <a:gd name="T43" fmla="*/ 37 h 42"/>
                <a:gd name="T44" fmla="*/ 24 w 164"/>
                <a:gd name="T45" fmla="*/ 35 h 42"/>
                <a:gd name="T46" fmla="*/ 26 w 164"/>
                <a:gd name="T47" fmla="*/ 32 h 42"/>
                <a:gd name="T48" fmla="*/ 27 w 164"/>
                <a:gd name="T49" fmla="*/ 28 h 42"/>
                <a:gd name="T50" fmla="*/ 29 w 164"/>
                <a:gd name="T51" fmla="*/ 26 h 42"/>
                <a:gd name="T52" fmla="*/ 31 w 164"/>
                <a:gd name="T53" fmla="*/ 24 h 42"/>
                <a:gd name="T54" fmla="*/ 33 w 164"/>
                <a:gd name="T55" fmla="*/ 22 h 42"/>
                <a:gd name="T56" fmla="*/ 37 w 164"/>
                <a:gd name="T57" fmla="*/ 20 h 42"/>
                <a:gd name="T58" fmla="*/ 39 w 164"/>
                <a:gd name="T59" fmla="*/ 18 h 42"/>
                <a:gd name="T60" fmla="*/ 41 w 164"/>
                <a:gd name="T61" fmla="*/ 16 h 42"/>
                <a:gd name="T62" fmla="*/ 43 w 164"/>
                <a:gd name="T63" fmla="*/ 14 h 42"/>
                <a:gd name="T64" fmla="*/ 45 w 164"/>
                <a:gd name="T65" fmla="*/ 16 h 42"/>
                <a:gd name="T66" fmla="*/ 47 w 164"/>
                <a:gd name="T67" fmla="*/ 18 h 42"/>
                <a:gd name="T68" fmla="*/ 49 w 164"/>
                <a:gd name="T69" fmla="*/ 20 h 42"/>
                <a:gd name="T70" fmla="*/ 51 w 164"/>
                <a:gd name="T71" fmla="*/ 22 h 42"/>
                <a:gd name="T72" fmla="*/ 54 w 164"/>
                <a:gd name="T73" fmla="*/ 24 h 42"/>
                <a:gd name="T74" fmla="*/ 57 w 164"/>
                <a:gd name="T75" fmla="*/ 26 h 42"/>
                <a:gd name="T76" fmla="*/ 59 w 164"/>
                <a:gd name="T77" fmla="*/ 28 h 42"/>
                <a:gd name="T78" fmla="*/ 61 w 164"/>
                <a:gd name="T79" fmla="*/ 31 h 42"/>
                <a:gd name="T80" fmla="*/ 63 w 164"/>
                <a:gd name="T81" fmla="*/ 33 h 42"/>
                <a:gd name="T82" fmla="*/ 65 w 164"/>
                <a:gd name="T83" fmla="*/ 36 h 42"/>
                <a:gd name="T84" fmla="*/ 67 w 164"/>
                <a:gd name="T85" fmla="*/ 39 h 42"/>
                <a:gd name="T86" fmla="*/ 69 w 164"/>
                <a:gd name="T87" fmla="*/ 41 h 42"/>
                <a:gd name="T88" fmla="*/ 163 w 164"/>
                <a:gd name="T89" fmla="*/ 42 h 42"/>
                <a:gd name="T90" fmla="*/ 162 w 164"/>
                <a:gd name="T91" fmla="*/ 36 h 42"/>
                <a:gd name="T92" fmla="*/ 160 w 164"/>
                <a:gd name="T93" fmla="*/ 32 h 42"/>
                <a:gd name="T94" fmla="*/ 158 w 164"/>
                <a:gd name="T95" fmla="*/ 28 h 42"/>
                <a:gd name="T96" fmla="*/ 156 w 164"/>
                <a:gd name="T97" fmla="*/ 24 h 42"/>
                <a:gd name="T98" fmla="*/ 154 w 164"/>
                <a:gd name="T99" fmla="*/ 21 h 42"/>
                <a:gd name="T100" fmla="*/ 152 w 164"/>
                <a:gd name="T101" fmla="*/ 18 h 42"/>
                <a:gd name="T102" fmla="*/ 149 w 164"/>
                <a:gd name="T103" fmla="*/ 14 h 42"/>
                <a:gd name="T104" fmla="*/ 148 w 164"/>
                <a:gd name="T105" fmla="*/ 7 h 42"/>
                <a:gd name="T106" fmla="*/ 146 w 164"/>
                <a:gd name="T107" fmla="*/ 4 h 42"/>
                <a:gd name="T108" fmla="*/ 144 w 164"/>
                <a:gd name="T109" fmla="*/ 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64" h="42">
                  <a:moveTo>
                    <a:pt x="40" y="0"/>
                  </a:moveTo>
                  <a:lnTo>
                    <a:pt x="40" y="1"/>
                  </a:lnTo>
                  <a:lnTo>
                    <a:pt x="39" y="1"/>
                  </a:lnTo>
                  <a:lnTo>
                    <a:pt x="39" y="2"/>
                  </a:lnTo>
                  <a:lnTo>
                    <a:pt x="38" y="2"/>
                  </a:lnTo>
                  <a:lnTo>
                    <a:pt x="38" y="3"/>
                  </a:lnTo>
                  <a:lnTo>
                    <a:pt x="37" y="3"/>
                  </a:lnTo>
                  <a:lnTo>
                    <a:pt x="37" y="4"/>
                  </a:lnTo>
                  <a:lnTo>
                    <a:pt x="35" y="4"/>
                  </a:lnTo>
                  <a:lnTo>
                    <a:pt x="35" y="5"/>
                  </a:lnTo>
                  <a:lnTo>
                    <a:pt x="33" y="5"/>
                  </a:lnTo>
                  <a:lnTo>
                    <a:pt x="33" y="6"/>
                  </a:lnTo>
                  <a:lnTo>
                    <a:pt x="32" y="6"/>
                  </a:lnTo>
                  <a:lnTo>
                    <a:pt x="32" y="7"/>
                  </a:lnTo>
                  <a:lnTo>
                    <a:pt x="31" y="7"/>
                  </a:lnTo>
                  <a:lnTo>
                    <a:pt x="31" y="8"/>
                  </a:lnTo>
                  <a:lnTo>
                    <a:pt x="31" y="9"/>
                  </a:lnTo>
                  <a:lnTo>
                    <a:pt x="30" y="9"/>
                  </a:lnTo>
                  <a:lnTo>
                    <a:pt x="29" y="9"/>
                  </a:lnTo>
                  <a:lnTo>
                    <a:pt x="29" y="10"/>
                  </a:lnTo>
                  <a:lnTo>
                    <a:pt x="28" y="10"/>
                  </a:lnTo>
                  <a:lnTo>
                    <a:pt x="28" y="12"/>
                  </a:lnTo>
                  <a:lnTo>
                    <a:pt x="27" y="12"/>
                  </a:lnTo>
                  <a:lnTo>
                    <a:pt x="27" y="13"/>
                  </a:lnTo>
                  <a:lnTo>
                    <a:pt x="27" y="14"/>
                  </a:lnTo>
                  <a:lnTo>
                    <a:pt x="26" y="14"/>
                  </a:lnTo>
                  <a:lnTo>
                    <a:pt x="26" y="15"/>
                  </a:lnTo>
                  <a:lnTo>
                    <a:pt x="25" y="15"/>
                  </a:lnTo>
                  <a:lnTo>
                    <a:pt x="25" y="16"/>
                  </a:lnTo>
                  <a:lnTo>
                    <a:pt x="24" y="16"/>
                  </a:lnTo>
                  <a:lnTo>
                    <a:pt x="24" y="18"/>
                  </a:lnTo>
                  <a:lnTo>
                    <a:pt x="23" y="18"/>
                  </a:lnTo>
                  <a:lnTo>
                    <a:pt x="23" y="19"/>
                  </a:lnTo>
                  <a:lnTo>
                    <a:pt x="22" y="19"/>
                  </a:lnTo>
                  <a:lnTo>
                    <a:pt x="22" y="20"/>
                  </a:lnTo>
                  <a:lnTo>
                    <a:pt x="21" y="20"/>
                  </a:lnTo>
                  <a:lnTo>
                    <a:pt x="21" y="21"/>
                  </a:lnTo>
                  <a:lnTo>
                    <a:pt x="20" y="21"/>
                  </a:lnTo>
                  <a:lnTo>
                    <a:pt x="20" y="22"/>
                  </a:lnTo>
                  <a:lnTo>
                    <a:pt x="19" y="22"/>
                  </a:lnTo>
                  <a:lnTo>
                    <a:pt x="19" y="23"/>
                  </a:lnTo>
                  <a:lnTo>
                    <a:pt x="18" y="23"/>
                  </a:lnTo>
                  <a:lnTo>
                    <a:pt x="18" y="24"/>
                  </a:lnTo>
                  <a:lnTo>
                    <a:pt x="16" y="24"/>
                  </a:lnTo>
                  <a:lnTo>
                    <a:pt x="16" y="25"/>
                  </a:lnTo>
                  <a:lnTo>
                    <a:pt x="15" y="25"/>
                  </a:lnTo>
                  <a:lnTo>
                    <a:pt x="15" y="26"/>
                  </a:lnTo>
                  <a:lnTo>
                    <a:pt x="14" y="26"/>
                  </a:lnTo>
                  <a:lnTo>
                    <a:pt x="13" y="26"/>
                  </a:lnTo>
                  <a:lnTo>
                    <a:pt x="13" y="27"/>
                  </a:lnTo>
                  <a:lnTo>
                    <a:pt x="12" y="27"/>
                  </a:lnTo>
                  <a:lnTo>
                    <a:pt x="12" y="28"/>
                  </a:lnTo>
                  <a:lnTo>
                    <a:pt x="11" y="28"/>
                  </a:lnTo>
                  <a:lnTo>
                    <a:pt x="11" y="29"/>
                  </a:lnTo>
                  <a:lnTo>
                    <a:pt x="10" y="29"/>
                  </a:lnTo>
                  <a:lnTo>
                    <a:pt x="10" y="31"/>
                  </a:lnTo>
                  <a:lnTo>
                    <a:pt x="10" y="32"/>
                  </a:lnTo>
                  <a:lnTo>
                    <a:pt x="9" y="32"/>
                  </a:lnTo>
                  <a:lnTo>
                    <a:pt x="9" y="33"/>
                  </a:lnTo>
                  <a:lnTo>
                    <a:pt x="8" y="33"/>
                  </a:lnTo>
                  <a:lnTo>
                    <a:pt x="8" y="35"/>
                  </a:lnTo>
                  <a:lnTo>
                    <a:pt x="7" y="35"/>
                  </a:lnTo>
                  <a:lnTo>
                    <a:pt x="6" y="35"/>
                  </a:lnTo>
                  <a:lnTo>
                    <a:pt x="6" y="36"/>
                  </a:lnTo>
                  <a:lnTo>
                    <a:pt x="6" y="37"/>
                  </a:lnTo>
                  <a:lnTo>
                    <a:pt x="5" y="37"/>
                  </a:lnTo>
                  <a:lnTo>
                    <a:pt x="5" y="38"/>
                  </a:lnTo>
                  <a:lnTo>
                    <a:pt x="4" y="38"/>
                  </a:lnTo>
                  <a:lnTo>
                    <a:pt x="4" y="39"/>
                  </a:lnTo>
                  <a:lnTo>
                    <a:pt x="3" y="39"/>
                  </a:lnTo>
                  <a:lnTo>
                    <a:pt x="2" y="39"/>
                  </a:lnTo>
                  <a:lnTo>
                    <a:pt x="2" y="40"/>
                  </a:lnTo>
                  <a:lnTo>
                    <a:pt x="2" y="41"/>
                  </a:lnTo>
                  <a:lnTo>
                    <a:pt x="1" y="41"/>
                  </a:lnTo>
                  <a:lnTo>
                    <a:pt x="1" y="42"/>
                  </a:lnTo>
                  <a:lnTo>
                    <a:pt x="0" y="42"/>
                  </a:lnTo>
                  <a:lnTo>
                    <a:pt x="15" y="42"/>
                  </a:lnTo>
                  <a:lnTo>
                    <a:pt x="16" y="42"/>
                  </a:lnTo>
                  <a:lnTo>
                    <a:pt x="16" y="41"/>
                  </a:lnTo>
                  <a:lnTo>
                    <a:pt x="18" y="41"/>
                  </a:lnTo>
                  <a:lnTo>
                    <a:pt x="18" y="40"/>
                  </a:lnTo>
                  <a:lnTo>
                    <a:pt x="19" y="40"/>
                  </a:lnTo>
                  <a:lnTo>
                    <a:pt x="19" y="39"/>
                  </a:lnTo>
                  <a:lnTo>
                    <a:pt x="20" y="39"/>
                  </a:lnTo>
                  <a:lnTo>
                    <a:pt x="20" y="38"/>
                  </a:lnTo>
                  <a:lnTo>
                    <a:pt x="21" y="38"/>
                  </a:lnTo>
                  <a:lnTo>
                    <a:pt x="21" y="37"/>
                  </a:lnTo>
                  <a:lnTo>
                    <a:pt x="22" y="37"/>
                  </a:lnTo>
                  <a:lnTo>
                    <a:pt x="22" y="36"/>
                  </a:lnTo>
                  <a:lnTo>
                    <a:pt x="23" y="36"/>
                  </a:lnTo>
                  <a:lnTo>
                    <a:pt x="23" y="35"/>
                  </a:lnTo>
                  <a:lnTo>
                    <a:pt x="24" y="35"/>
                  </a:lnTo>
                  <a:lnTo>
                    <a:pt x="24" y="33"/>
                  </a:lnTo>
                  <a:lnTo>
                    <a:pt x="25" y="33"/>
                  </a:lnTo>
                  <a:lnTo>
                    <a:pt x="25" y="32"/>
                  </a:lnTo>
                  <a:lnTo>
                    <a:pt x="26" y="32"/>
                  </a:lnTo>
                  <a:lnTo>
                    <a:pt x="26" y="31"/>
                  </a:lnTo>
                  <a:lnTo>
                    <a:pt x="27" y="31"/>
                  </a:lnTo>
                  <a:lnTo>
                    <a:pt x="27" y="29"/>
                  </a:lnTo>
                  <a:lnTo>
                    <a:pt x="27" y="28"/>
                  </a:lnTo>
                  <a:lnTo>
                    <a:pt x="28" y="28"/>
                  </a:lnTo>
                  <a:lnTo>
                    <a:pt x="28" y="27"/>
                  </a:lnTo>
                  <a:lnTo>
                    <a:pt x="29" y="27"/>
                  </a:lnTo>
                  <a:lnTo>
                    <a:pt x="29" y="26"/>
                  </a:lnTo>
                  <a:lnTo>
                    <a:pt x="30" y="26"/>
                  </a:lnTo>
                  <a:lnTo>
                    <a:pt x="31" y="26"/>
                  </a:lnTo>
                  <a:lnTo>
                    <a:pt x="31" y="25"/>
                  </a:lnTo>
                  <a:lnTo>
                    <a:pt x="31" y="24"/>
                  </a:lnTo>
                  <a:lnTo>
                    <a:pt x="32" y="24"/>
                  </a:lnTo>
                  <a:lnTo>
                    <a:pt x="32" y="23"/>
                  </a:lnTo>
                  <a:lnTo>
                    <a:pt x="33" y="23"/>
                  </a:lnTo>
                  <a:lnTo>
                    <a:pt x="33" y="22"/>
                  </a:lnTo>
                  <a:lnTo>
                    <a:pt x="35" y="22"/>
                  </a:lnTo>
                  <a:lnTo>
                    <a:pt x="35" y="21"/>
                  </a:lnTo>
                  <a:lnTo>
                    <a:pt x="37" y="21"/>
                  </a:lnTo>
                  <a:lnTo>
                    <a:pt x="37" y="20"/>
                  </a:lnTo>
                  <a:lnTo>
                    <a:pt x="38" y="20"/>
                  </a:lnTo>
                  <a:lnTo>
                    <a:pt x="38" y="19"/>
                  </a:lnTo>
                  <a:lnTo>
                    <a:pt x="39" y="19"/>
                  </a:lnTo>
                  <a:lnTo>
                    <a:pt x="39" y="18"/>
                  </a:lnTo>
                  <a:lnTo>
                    <a:pt x="40" y="18"/>
                  </a:lnTo>
                  <a:lnTo>
                    <a:pt x="40" y="17"/>
                  </a:lnTo>
                  <a:lnTo>
                    <a:pt x="41" y="17"/>
                  </a:lnTo>
                  <a:lnTo>
                    <a:pt x="41" y="16"/>
                  </a:lnTo>
                  <a:lnTo>
                    <a:pt x="42" y="16"/>
                  </a:lnTo>
                  <a:lnTo>
                    <a:pt x="42" y="15"/>
                  </a:lnTo>
                  <a:lnTo>
                    <a:pt x="43" y="15"/>
                  </a:lnTo>
                  <a:lnTo>
                    <a:pt x="43" y="14"/>
                  </a:lnTo>
                  <a:lnTo>
                    <a:pt x="44" y="14"/>
                  </a:lnTo>
                  <a:lnTo>
                    <a:pt x="44" y="15"/>
                  </a:lnTo>
                  <a:lnTo>
                    <a:pt x="44" y="16"/>
                  </a:lnTo>
                  <a:lnTo>
                    <a:pt x="45" y="16"/>
                  </a:lnTo>
                  <a:lnTo>
                    <a:pt x="45" y="17"/>
                  </a:lnTo>
                  <a:lnTo>
                    <a:pt x="46" y="17"/>
                  </a:lnTo>
                  <a:lnTo>
                    <a:pt x="46" y="18"/>
                  </a:lnTo>
                  <a:lnTo>
                    <a:pt x="47" y="18"/>
                  </a:lnTo>
                  <a:lnTo>
                    <a:pt x="48" y="18"/>
                  </a:lnTo>
                  <a:lnTo>
                    <a:pt x="48" y="19"/>
                  </a:lnTo>
                  <a:lnTo>
                    <a:pt x="48" y="20"/>
                  </a:lnTo>
                  <a:lnTo>
                    <a:pt x="49" y="20"/>
                  </a:lnTo>
                  <a:lnTo>
                    <a:pt x="49" y="21"/>
                  </a:lnTo>
                  <a:lnTo>
                    <a:pt x="50" y="21"/>
                  </a:lnTo>
                  <a:lnTo>
                    <a:pt x="50" y="22"/>
                  </a:lnTo>
                  <a:lnTo>
                    <a:pt x="51" y="22"/>
                  </a:lnTo>
                  <a:lnTo>
                    <a:pt x="52" y="22"/>
                  </a:lnTo>
                  <a:lnTo>
                    <a:pt x="52" y="23"/>
                  </a:lnTo>
                  <a:lnTo>
                    <a:pt x="52" y="24"/>
                  </a:lnTo>
                  <a:lnTo>
                    <a:pt x="54" y="24"/>
                  </a:lnTo>
                  <a:lnTo>
                    <a:pt x="54" y="25"/>
                  </a:lnTo>
                  <a:lnTo>
                    <a:pt x="56" y="25"/>
                  </a:lnTo>
                  <a:lnTo>
                    <a:pt x="56" y="26"/>
                  </a:lnTo>
                  <a:lnTo>
                    <a:pt x="57" y="26"/>
                  </a:lnTo>
                  <a:lnTo>
                    <a:pt x="57" y="27"/>
                  </a:lnTo>
                  <a:lnTo>
                    <a:pt x="58" y="27"/>
                  </a:lnTo>
                  <a:lnTo>
                    <a:pt x="58" y="28"/>
                  </a:lnTo>
                  <a:lnTo>
                    <a:pt x="59" y="28"/>
                  </a:lnTo>
                  <a:lnTo>
                    <a:pt x="59" y="29"/>
                  </a:lnTo>
                  <a:lnTo>
                    <a:pt x="60" y="29"/>
                  </a:lnTo>
                  <a:lnTo>
                    <a:pt x="60" y="31"/>
                  </a:lnTo>
                  <a:lnTo>
                    <a:pt x="61" y="31"/>
                  </a:lnTo>
                  <a:lnTo>
                    <a:pt x="61" y="32"/>
                  </a:lnTo>
                  <a:lnTo>
                    <a:pt x="62" y="32"/>
                  </a:lnTo>
                  <a:lnTo>
                    <a:pt x="62" y="33"/>
                  </a:lnTo>
                  <a:lnTo>
                    <a:pt x="63" y="33"/>
                  </a:lnTo>
                  <a:lnTo>
                    <a:pt x="63" y="35"/>
                  </a:lnTo>
                  <a:lnTo>
                    <a:pt x="64" y="35"/>
                  </a:lnTo>
                  <a:lnTo>
                    <a:pt x="65" y="35"/>
                  </a:lnTo>
                  <a:lnTo>
                    <a:pt x="65" y="36"/>
                  </a:lnTo>
                  <a:lnTo>
                    <a:pt x="65" y="38"/>
                  </a:lnTo>
                  <a:lnTo>
                    <a:pt x="66" y="38"/>
                  </a:lnTo>
                  <a:lnTo>
                    <a:pt x="66" y="39"/>
                  </a:lnTo>
                  <a:lnTo>
                    <a:pt x="67" y="39"/>
                  </a:lnTo>
                  <a:lnTo>
                    <a:pt x="68" y="39"/>
                  </a:lnTo>
                  <a:lnTo>
                    <a:pt x="68" y="40"/>
                  </a:lnTo>
                  <a:lnTo>
                    <a:pt x="69" y="40"/>
                  </a:lnTo>
                  <a:lnTo>
                    <a:pt x="69" y="41"/>
                  </a:lnTo>
                  <a:lnTo>
                    <a:pt x="69" y="42"/>
                  </a:lnTo>
                  <a:lnTo>
                    <a:pt x="70" y="42"/>
                  </a:lnTo>
                  <a:lnTo>
                    <a:pt x="164" y="42"/>
                  </a:lnTo>
                  <a:lnTo>
                    <a:pt x="163" y="42"/>
                  </a:lnTo>
                  <a:lnTo>
                    <a:pt x="163" y="39"/>
                  </a:lnTo>
                  <a:lnTo>
                    <a:pt x="162" y="39"/>
                  </a:lnTo>
                  <a:lnTo>
                    <a:pt x="162" y="38"/>
                  </a:lnTo>
                  <a:lnTo>
                    <a:pt x="162" y="36"/>
                  </a:lnTo>
                  <a:lnTo>
                    <a:pt x="161" y="36"/>
                  </a:lnTo>
                  <a:lnTo>
                    <a:pt x="161" y="35"/>
                  </a:lnTo>
                  <a:lnTo>
                    <a:pt x="160" y="35"/>
                  </a:lnTo>
                  <a:lnTo>
                    <a:pt x="160" y="32"/>
                  </a:lnTo>
                  <a:lnTo>
                    <a:pt x="159" y="32"/>
                  </a:lnTo>
                  <a:lnTo>
                    <a:pt x="159" y="31"/>
                  </a:lnTo>
                  <a:lnTo>
                    <a:pt x="158" y="31"/>
                  </a:lnTo>
                  <a:lnTo>
                    <a:pt x="158" y="28"/>
                  </a:lnTo>
                  <a:lnTo>
                    <a:pt x="158" y="26"/>
                  </a:lnTo>
                  <a:lnTo>
                    <a:pt x="157" y="26"/>
                  </a:lnTo>
                  <a:lnTo>
                    <a:pt x="157" y="24"/>
                  </a:lnTo>
                  <a:lnTo>
                    <a:pt x="156" y="24"/>
                  </a:lnTo>
                  <a:lnTo>
                    <a:pt x="156" y="22"/>
                  </a:lnTo>
                  <a:lnTo>
                    <a:pt x="155" y="22"/>
                  </a:lnTo>
                  <a:lnTo>
                    <a:pt x="155" y="21"/>
                  </a:lnTo>
                  <a:lnTo>
                    <a:pt x="154" y="21"/>
                  </a:lnTo>
                  <a:lnTo>
                    <a:pt x="154" y="19"/>
                  </a:lnTo>
                  <a:lnTo>
                    <a:pt x="153" y="19"/>
                  </a:lnTo>
                  <a:lnTo>
                    <a:pt x="153" y="18"/>
                  </a:lnTo>
                  <a:lnTo>
                    <a:pt x="152" y="18"/>
                  </a:lnTo>
                  <a:lnTo>
                    <a:pt x="152" y="16"/>
                  </a:lnTo>
                  <a:lnTo>
                    <a:pt x="150" y="16"/>
                  </a:lnTo>
                  <a:lnTo>
                    <a:pt x="150" y="14"/>
                  </a:lnTo>
                  <a:lnTo>
                    <a:pt x="149" y="14"/>
                  </a:lnTo>
                  <a:lnTo>
                    <a:pt x="149" y="10"/>
                  </a:lnTo>
                  <a:lnTo>
                    <a:pt x="149" y="9"/>
                  </a:lnTo>
                  <a:lnTo>
                    <a:pt x="148" y="9"/>
                  </a:lnTo>
                  <a:lnTo>
                    <a:pt x="148" y="7"/>
                  </a:lnTo>
                  <a:lnTo>
                    <a:pt x="147" y="7"/>
                  </a:lnTo>
                  <a:lnTo>
                    <a:pt x="147" y="5"/>
                  </a:lnTo>
                  <a:lnTo>
                    <a:pt x="146" y="5"/>
                  </a:lnTo>
                  <a:lnTo>
                    <a:pt x="146" y="4"/>
                  </a:lnTo>
                  <a:lnTo>
                    <a:pt x="145" y="4"/>
                  </a:lnTo>
                  <a:lnTo>
                    <a:pt x="145" y="2"/>
                  </a:lnTo>
                  <a:lnTo>
                    <a:pt x="145" y="1"/>
                  </a:lnTo>
                  <a:lnTo>
                    <a:pt x="144" y="1"/>
                  </a:lnTo>
                  <a:lnTo>
                    <a:pt x="144" y="0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6" name="Freeform 645">
              <a:extLst>
                <a:ext uri="{FF2B5EF4-FFF2-40B4-BE49-F238E27FC236}">
                  <a16:creationId xmlns:a16="http://schemas.microsoft.com/office/drawing/2014/main" id="{6CFC19A4-7135-E6B1-6784-35B84C4B74DF}"/>
                </a:ext>
              </a:extLst>
            </p:cNvPr>
            <p:cNvSpPr>
              <a:spLocks/>
            </p:cNvSpPr>
            <p:nvPr/>
          </p:nvSpPr>
          <p:spPr bwMode="auto">
            <a:xfrm>
              <a:off x="5737" y="4173"/>
              <a:ext cx="19" cy="14"/>
            </a:xfrm>
            <a:custGeom>
              <a:avLst/>
              <a:gdLst>
                <a:gd name="T0" fmla="*/ 39 w 55"/>
                <a:gd name="T1" fmla="*/ 1 h 43"/>
                <a:gd name="T2" fmla="*/ 38 w 55"/>
                <a:gd name="T3" fmla="*/ 4 h 43"/>
                <a:gd name="T4" fmla="*/ 35 w 55"/>
                <a:gd name="T5" fmla="*/ 5 h 43"/>
                <a:gd name="T6" fmla="*/ 33 w 55"/>
                <a:gd name="T7" fmla="*/ 6 h 43"/>
                <a:gd name="T8" fmla="*/ 32 w 55"/>
                <a:gd name="T9" fmla="*/ 9 h 43"/>
                <a:gd name="T10" fmla="*/ 30 w 55"/>
                <a:gd name="T11" fmla="*/ 10 h 43"/>
                <a:gd name="T12" fmla="*/ 29 w 55"/>
                <a:gd name="T13" fmla="*/ 13 h 43"/>
                <a:gd name="T14" fmla="*/ 27 w 55"/>
                <a:gd name="T15" fmla="*/ 14 h 43"/>
                <a:gd name="T16" fmla="*/ 25 w 55"/>
                <a:gd name="T17" fmla="*/ 15 h 43"/>
                <a:gd name="T18" fmla="*/ 24 w 55"/>
                <a:gd name="T19" fmla="*/ 17 h 43"/>
                <a:gd name="T20" fmla="*/ 23 w 55"/>
                <a:gd name="T21" fmla="*/ 19 h 43"/>
                <a:gd name="T22" fmla="*/ 21 w 55"/>
                <a:gd name="T23" fmla="*/ 20 h 43"/>
                <a:gd name="T24" fmla="*/ 20 w 55"/>
                <a:gd name="T25" fmla="*/ 22 h 43"/>
                <a:gd name="T26" fmla="*/ 17 w 55"/>
                <a:gd name="T27" fmla="*/ 23 h 43"/>
                <a:gd name="T28" fmla="*/ 16 w 55"/>
                <a:gd name="T29" fmla="*/ 25 h 43"/>
                <a:gd name="T30" fmla="*/ 14 w 55"/>
                <a:gd name="T31" fmla="*/ 26 h 43"/>
                <a:gd name="T32" fmla="*/ 12 w 55"/>
                <a:gd name="T33" fmla="*/ 29 h 43"/>
                <a:gd name="T34" fmla="*/ 11 w 55"/>
                <a:gd name="T35" fmla="*/ 31 h 43"/>
                <a:gd name="T36" fmla="*/ 9 w 55"/>
                <a:gd name="T37" fmla="*/ 32 h 43"/>
                <a:gd name="T38" fmla="*/ 8 w 55"/>
                <a:gd name="T39" fmla="*/ 35 h 43"/>
                <a:gd name="T40" fmla="*/ 6 w 55"/>
                <a:gd name="T41" fmla="*/ 36 h 43"/>
                <a:gd name="T42" fmla="*/ 5 w 55"/>
                <a:gd name="T43" fmla="*/ 38 h 43"/>
                <a:gd name="T44" fmla="*/ 3 w 55"/>
                <a:gd name="T45" fmla="*/ 39 h 43"/>
                <a:gd name="T46" fmla="*/ 2 w 55"/>
                <a:gd name="T47" fmla="*/ 41 h 43"/>
                <a:gd name="T48" fmla="*/ 0 w 55"/>
                <a:gd name="T49" fmla="*/ 42 h 43"/>
                <a:gd name="T50" fmla="*/ 16 w 55"/>
                <a:gd name="T51" fmla="*/ 42 h 43"/>
                <a:gd name="T52" fmla="*/ 17 w 55"/>
                <a:gd name="T53" fmla="*/ 40 h 43"/>
                <a:gd name="T54" fmla="*/ 20 w 55"/>
                <a:gd name="T55" fmla="*/ 39 h 43"/>
                <a:gd name="T56" fmla="*/ 21 w 55"/>
                <a:gd name="T57" fmla="*/ 36 h 43"/>
                <a:gd name="T58" fmla="*/ 23 w 55"/>
                <a:gd name="T59" fmla="*/ 35 h 43"/>
                <a:gd name="T60" fmla="*/ 25 w 55"/>
                <a:gd name="T61" fmla="*/ 34 h 43"/>
                <a:gd name="T62" fmla="*/ 26 w 55"/>
                <a:gd name="T63" fmla="*/ 32 h 43"/>
                <a:gd name="T64" fmla="*/ 27 w 55"/>
                <a:gd name="T65" fmla="*/ 30 h 43"/>
                <a:gd name="T66" fmla="*/ 29 w 55"/>
                <a:gd name="T67" fmla="*/ 29 h 43"/>
                <a:gd name="T68" fmla="*/ 30 w 55"/>
                <a:gd name="T69" fmla="*/ 26 h 43"/>
                <a:gd name="T70" fmla="*/ 32 w 55"/>
                <a:gd name="T71" fmla="*/ 25 h 43"/>
                <a:gd name="T72" fmla="*/ 33 w 55"/>
                <a:gd name="T73" fmla="*/ 23 h 43"/>
                <a:gd name="T74" fmla="*/ 35 w 55"/>
                <a:gd name="T75" fmla="*/ 22 h 43"/>
                <a:gd name="T76" fmla="*/ 36 w 55"/>
                <a:gd name="T77" fmla="*/ 20 h 43"/>
                <a:gd name="T78" fmla="*/ 38 w 55"/>
                <a:gd name="T79" fmla="*/ 18 h 43"/>
                <a:gd name="T80" fmla="*/ 40 w 55"/>
                <a:gd name="T81" fmla="*/ 17 h 43"/>
                <a:gd name="T82" fmla="*/ 42 w 55"/>
                <a:gd name="T83" fmla="*/ 16 h 43"/>
                <a:gd name="T84" fmla="*/ 43 w 55"/>
                <a:gd name="T85" fmla="*/ 14 h 43"/>
                <a:gd name="T86" fmla="*/ 45 w 55"/>
                <a:gd name="T87" fmla="*/ 13 h 43"/>
                <a:gd name="T88" fmla="*/ 46 w 55"/>
                <a:gd name="T89" fmla="*/ 10 h 43"/>
                <a:gd name="T90" fmla="*/ 48 w 55"/>
                <a:gd name="T91" fmla="*/ 9 h 43"/>
                <a:gd name="T92" fmla="*/ 49 w 55"/>
                <a:gd name="T93" fmla="*/ 6 h 43"/>
                <a:gd name="T94" fmla="*/ 50 w 55"/>
                <a:gd name="T95" fmla="*/ 4 h 43"/>
                <a:gd name="T96" fmla="*/ 52 w 55"/>
                <a:gd name="T97" fmla="*/ 3 h 43"/>
                <a:gd name="T98" fmla="*/ 53 w 55"/>
                <a:gd name="T99" fmla="*/ 1 h 43"/>
                <a:gd name="T100" fmla="*/ 55 w 55"/>
                <a:gd name="T101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55" h="43">
                  <a:moveTo>
                    <a:pt x="40" y="0"/>
                  </a:moveTo>
                  <a:lnTo>
                    <a:pt x="40" y="1"/>
                  </a:lnTo>
                  <a:lnTo>
                    <a:pt x="39" y="1"/>
                  </a:lnTo>
                  <a:lnTo>
                    <a:pt x="38" y="1"/>
                  </a:lnTo>
                  <a:lnTo>
                    <a:pt x="38" y="2"/>
                  </a:lnTo>
                  <a:lnTo>
                    <a:pt x="38" y="4"/>
                  </a:lnTo>
                  <a:lnTo>
                    <a:pt x="36" y="4"/>
                  </a:lnTo>
                  <a:lnTo>
                    <a:pt x="36" y="5"/>
                  </a:lnTo>
                  <a:lnTo>
                    <a:pt x="35" y="5"/>
                  </a:lnTo>
                  <a:lnTo>
                    <a:pt x="34" y="5"/>
                  </a:lnTo>
                  <a:lnTo>
                    <a:pt x="34" y="6"/>
                  </a:lnTo>
                  <a:lnTo>
                    <a:pt x="33" y="6"/>
                  </a:lnTo>
                  <a:lnTo>
                    <a:pt x="33" y="8"/>
                  </a:lnTo>
                  <a:lnTo>
                    <a:pt x="32" y="8"/>
                  </a:lnTo>
                  <a:lnTo>
                    <a:pt x="32" y="9"/>
                  </a:lnTo>
                  <a:lnTo>
                    <a:pt x="31" y="9"/>
                  </a:lnTo>
                  <a:lnTo>
                    <a:pt x="31" y="10"/>
                  </a:lnTo>
                  <a:lnTo>
                    <a:pt x="30" y="10"/>
                  </a:lnTo>
                  <a:lnTo>
                    <a:pt x="29" y="10"/>
                  </a:lnTo>
                  <a:lnTo>
                    <a:pt x="29" y="11"/>
                  </a:lnTo>
                  <a:lnTo>
                    <a:pt x="29" y="13"/>
                  </a:lnTo>
                  <a:lnTo>
                    <a:pt x="28" y="13"/>
                  </a:lnTo>
                  <a:lnTo>
                    <a:pt x="28" y="14"/>
                  </a:lnTo>
                  <a:lnTo>
                    <a:pt x="27" y="14"/>
                  </a:lnTo>
                  <a:lnTo>
                    <a:pt x="26" y="14"/>
                  </a:lnTo>
                  <a:lnTo>
                    <a:pt x="26" y="15"/>
                  </a:lnTo>
                  <a:lnTo>
                    <a:pt x="25" y="15"/>
                  </a:lnTo>
                  <a:lnTo>
                    <a:pt x="25" y="16"/>
                  </a:lnTo>
                  <a:lnTo>
                    <a:pt x="25" y="17"/>
                  </a:lnTo>
                  <a:lnTo>
                    <a:pt x="24" y="17"/>
                  </a:lnTo>
                  <a:lnTo>
                    <a:pt x="24" y="18"/>
                  </a:lnTo>
                  <a:lnTo>
                    <a:pt x="23" y="18"/>
                  </a:lnTo>
                  <a:lnTo>
                    <a:pt x="23" y="19"/>
                  </a:lnTo>
                  <a:lnTo>
                    <a:pt x="22" y="19"/>
                  </a:lnTo>
                  <a:lnTo>
                    <a:pt x="22" y="20"/>
                  </a:lnTo>
                  <a:lnTo>
                    <a:pt x="21" y="20"/>
                  </a:lnTo>
                  <a:lnTo>
                    <a:pt x="21" y="21"/>
                  </a:lnTo>
                  <a:lnTo>
                    <a:pt x="21" y="22"/>
                  </a:lnTo>
                  <a:lnTo>
                    <a:pt x="20" y="22"/>
                  </a:lnTo>
                  <a:lnTo>
                    <a:pt x="19" y="22"/>
                  </a:lnTo>
                  <a:lnTo>
                    <a:pt x="19" y="23"/>
                  </a:lnTo>
                  <a:lnTo>
                    <a:pt x="17" y="23"/>
                  </a:lnTo>
                  <a:lnTo>
                    <a:pt x="17" y="24"/>
                  </a:lnTo>
                  <a:lnTo>
                    <a:pt x="16" y="24"/>
                  </a:lnTo>
                  <a:lnTo>
                    <a:pt x="16" y="25"/>
                  </a:lnTo>
                  <a:lnTo>
                    <a:pt x="16" y="26"/>
                  </a:lnTo>
                  <a:lnTo>
                    <a:pt x="15" y="26"/>
                  </a:lnTo>
                  <a:lnTo>
                    <a:pt x="14" y="26"/>
                  </a:lnTo>
                  <a:lnTo>
                    <a:pt x="14" y="28"/>
                  </a:lnTo>
                  <a:lnTo>
                    <a:pt x="12" y="28"/>
                  </a:lnTo>
                  <a:lnTo>
                    <a:pt x="12" y="29"/>
                  </a:lnTo>
                  <a:lnTo>
                    <a:pt x="12" y="30"/>
                  </a:lnTo>
                  <a:lnTo>
                    <a:pt x="11" y="30"/>
                  </a:lnTo>
                  <a:lnTo>
                    <a:pt x="11" y="31"/>
                  </a:lnTo>
                  <a:lnTo>
                    <a:pt x="10" y="31"/>
                  </a:lnTo>
                  <a:lnTo>
                    <a:pt x="10" y="32"/>
                  </a:lnTo>
                  <a:lnTo>
                    <a:pt x="9" y="32"/>
                  </a:lnTo>
                  <a:lnTo>
                    <a:pt x="9" y="34"/>
                  </a:lnTo>
                  <a:lnTo>
                    <a:pt x="8" y="34"/>
                  </a:lnTo>
                  <a:lnTo>
                    <a:pt x="8" y="35"/>
                  </a:lnTo>
                  <a:lnTo>
                    <a:pt x="7" y="35"/>
                  </a:lnTo>
                  <a:lnTo>
                    <a:pt x="7" y="36"/>
                  </a:lnTo>
                  <a:lnTo>
                    <a:pt x="6" y="36"/>
                  </a:lnTo>
                  <a:lnTo>
                    <a:pt x="6" y="37"/>
                  </a:lnTo>
                  <a:lnTo>
                    <a:pt x="5" y="37"/>
                  </a:lnTo>
                  <a:lnTo>
                    <a:pt x="5" y="38"/>
                  </a:lnTo>
                  <a:lnTo>
                    <a:pt x="4" y="38"/>
                  </a:lnTo>
                  <a:lnTo>
                    <a:pt x="4" y="39"/>
                  </a:lnTo>
                  <a:lnTo>
                    <a:pt x="3" y="39"/>
                  </a:lnTo>
                  <a:lnTo>
                    <a:pt x="3" y="40"/>
                  </a:lnTo>
                  <a:lnTo>
                    <a:pt x="2" y="40"/>
                  </a:lnTo>
                  <a:lnTo>
                    <a:pt x="2" y="41"/>
                  </a:lnTo>
                  <a:lnTo>
                    <a:pt x="1" y="41"/>
                  </a:lnTo>
                  <a:lnTo>
                    <a:pt x="1" y="42"/>
                  </a:lnTo>
                  <a:lnTo>
                    <a:pt x="0" y="42"/>
                  </a:lnTo>
                  <a:lnTo>
                    <a:pt x="0" y="43"/>
                  </a:lnTo>
                  <a:lnTo>
                    <a:pt x="16" y="43"/>
                  </a:lnTo>
                  <a:lnTo>
                    <a:pt x="16" y="42"/>
                  </a:lnTo>
                  <a:lnTo>
                    <a:pt x="16" y="41"/>
                  </a:lnTo>
                  <a:lnTo>
                    <a:pt x="17" y="41"/>
                  </a:lnTo>
                  <a:lnTo>
                    <a:pt x="17" y="40"/>
                  </a:lnTo>
                  <a:lnTo>
                    <a:pt x="19" y="40"/>
                  </a:lnTo>
                  <a:lnTo>
                    <a:pt x="19" y="39"/>
                  </a:lnTo>
                  <a:lnTo>
                    <a:pt x="20" y="39"/>
                  </a:lnTo>
                  <a:lnTo>
                    <a:pt x="21" y="39"/>
                  </a:lnTo>
                  <a:lnTo>
                    <a:pt x="21" y="38"/>
                  </a:lnTo>
                  <a:lnTo>
                    <a:pt x="21" y="36"/>
                  </a:lnTo>
                  <a:lnTo>
                    <a:pt x="22" y="36"/>
                  </a:lnTo>
                  <a:lnTo>
                    <a:pt x="22" y="35"/>
                  </a:lnTo>
                  <a:lnTo>
                    <a:pt x="23" y="35"/>
                  </a:lnTo>
                  <a:lnTo>
                    <a:pt x="24" y="35"/>
                  </a:lnTo>
                  <a:lnTo>
                    <a:pt x="24" y="34"/>
                  </a:lnTo>
                  <a:lnTo>
                    <a:pt x="25" y="34"/>
                  </a:lnTo>
                  <a:lnTo>
                    <a:pt x="25" y="33"/>
                  </a:lnTo>
                  <a:lnTo>
                    <a:pt x="25" y="32"/>
                  </a:lnTo>
                  <a:lnTo>
                    <a:pt x="26" y="32"/>
                  </a:lnTo>
                  <a:lnTo>
                    <a:pt x="26" y="31"/>
                  </a:lnTo>
                  <a:lnTo>
                    <a:pt x="27" y="31"/>
                  </a:lnTo>
                  <a:lnTo>
                    <a:pt x="27" y="30"/>
                  </a:lnTo>
                  <a:lnTo>
                    <a:pt x="28" y="30"/>
                  </a:lnTo>
                  <a:lnTo>
                    <a:pt x="28" y="29"/>
                  </a:lnTo>
                  <a:lnTo>
                    <a:pt x="29" y="29"/>
                  </a:lnTo>
                  <a:lnTo>
                    <a:pt x="29" y="28"/>
                  </a:lnTo>
                  <a:lnTo>
                    <a:pt x="29" y="26"/>
                  </a:lnTo>
                  <a:lnTo>
                    <a:pt x="30" y="26"/>
                  </a:lnTo>
                  <a:lnTo>
                    <a:pt x="31" y="26"/>
                  </a:lnTo>
                  <a:lnTo>
                    <a:pt x="31" y="25"/>
                  </a:lnTo>
                  <a:lnTo>
                    <a:pt x="32" y="25"/>
                  </a:lnTo>
                  <a:lnTo>
                    <a:pt x="32" y="24"/>
                  </a:lnTo>
                  <a:lnTo>
                    <a:pt x="33" y="24"/>
                  </a:lnTo>
                  <a:lnTo>
                    <a:pt x="33" y="23"/>
                  </a:lnTo>
                  <a:lnTo>
                    <a:pt x="34" y="23"/>
                  </a:lnTo>
                  <a:lnTo>
                    <a:pt x="34" y="22"/>
                  </a:lnTo>
                  <a:lnTo>
                    <a:pt x="35" y="22"/>
                  </a:lnTo>
                  <a:lnTo>
                    <a:pt x="35" y="21"/>
                  </a:lnTo>
                  <a:lnTo>
                    <a:pt x="36" y="21"/>
                  </a:lnTo>
                  <a:lnTo>
                    <a:pt x="36" y="20"/>
                  </a:lnTo>
                  <a:lnTo>
                    <a:pt x="38" y="20"/>
                  </a:lnTo>
                  <a:lnTo>
                    <a:pt x="38" y="19"/>
                  </a:lnTo>
                  <a:lnTo>
                    <a:pt x="38" y="18"/>
                  </a:lnTo>
                  <a:lnTo>
                    <a:pt x="39" y="18"/>
                  </a:lnTo>
                  <a:lnTo>
                    <a:pt x="40" y="18"/>
                  </a:lnTo>
                  <a:lnTo>
                    <a:pt x="40" y="17"/>
                  </a:lnTo>
                  <a:lnTo>
                    <a:pt x="41" y="17"/>
                  </a:lnTo>
                  <a:lnTo>
                    <a:pt x="41" y="16"/>
                  </a:lnTo>
                  <a:lnTo>
                    <a:pt x="42" y="16"/>
                  </a:lnTo>
                  <a:lnTo>
                    <a:pt x="42" y="15"/>
                  </a:lnTo>
                  <a:lnTo>
                    <a:pt x="42" y="14"/>
                  </a:lnTo>
                  <a:lnTo>
                    <a:pt x="43" y="14"/>
                  </a:lnTo>
                  <a:lnTo>
                    <a:pt x="44" y="14"/>
                  </a:lnTo>
                  <a:lnTo>
                    <a:pt x="44" y="13"/>
                  </a:lnTo>
                  <a:lnTo>
                    <a:pt x="45" y="13"/>
                  </a:lnTo>
                  <a:lnTo>
                    <a:pt x="45" y="11"/>
                  </a:lnTo>
                  <a:lnTo>
                    <a:pt x="46" y="11"/>
                  </a:lnTo>
                  <a:lnTo>
                    <a:pt x="46" y="10"/>
                  </a:lnTo>
                  <a:lnTo>
                    <a:pt x="47" y="10"/>
                  </a:lnTo>
                  <a:lnTo>
                    <a:pt x="47" y="9"/>
                  </a:lnTo>
                  <a:lnTo>
                    <a:pt x="48" y="9"/>
                  </a:lnTo>
                  <a:lnTo>
                    <a:pt x="48" y="8"/>
                  </a:lnTo>
                  <a:lnTo>
                    <a:pt x="49" y="8"/>
                  </a:lnTo>
                  <a:lnTo>
                    <a:pt x="49" y="6"/>
                  </a:lnTo>
                  <a:lnTo>
                    <a:pt x="50" y="6"/>
                  </a:lnTo>
                  <a:lnTo>
                    <a:pt x="50" y="5"/>
                  </a:lnTo>
                  <a:lnTo>
                    <a:pt x="50" y="4"/>
                  </a:lnTo>
                  <a:lnTo>
                    <a:pt x="51" y="4"/>
                  </a:lnTo>
                  <a:lnTo>
                    <a:pt x="51" y="3"/>
                  </a:lnTo>
                  <a:lnTo>
                    <a:pt x="52" y="3"/>
                  </a:lnTo>
                  <a:lnTo>
                    <a:pt x="52" y="2"/>
                  </a:lnTo>
                  <a:lnTo>
                    <a:pt x="53" y="2"/>
                  </a:lnTo>
                  <a:lnTo>
                    <a:pt x="53" y="1"/>
                  </a:lnTo>
                  <a:lnTo>
                    <a:pt x="54" y="1"/>
                  </a:lnTo>
                  <a:lnTo>
                    <a:pt x="55" y="1"/>
                  </a:lnTo>
                  <a:lnTo>
                    <a:pt x="55" y="0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7" name="Freeform 646">
              <a:extLst>
                <a:ext uri="{FF2B5EF4-FFF2-40B4-BE49-F238E27FC236}">
                  <a16:creationId xmlns:a16="http://schemas.microsoft.com/office/drawing/2014/main" id="{F27D8D54-5443-1208-FFB6-9D75F93DD5CB}"/>
                </a:ext>
              </a:extLst>
            </p:cNvPr>
            <p:cNvSpPr>
              <a:spLocks/>
            </p:cNvSpPr>
            <p:nvPr/>
          </p:nvSpPr>
          <p:spPr bwMode="auto">
            <a:xfrm>
              <a:off x="5725" y="4159"/>
              <a:ext cx="11" cy="14"/>
            </a:xfrm>
            <a:custGeom>
              <a:avLst/>
              <a:gdLst>
                <a:gd name="T0" fmla="*/ 32 w 32"/>
                <a:gd name="T1" fmla="*/ 0 h 42"/>
                <a:gd name="T2" fmla="*/ 20 w 32"/>
                <a:gd name="T3" fmla="*/ 1 h 42"/>
                <a:gd name="T4" fmla="*/ 19 w 32"/>
                <a:gd name="T5" fmla="*/ 3 h 42"/>
                <a:gd name="T6" fmla="*/ 18 w 32"/>
                <a:gd name="T7" fmla="*/ 5 h 42"/>
                <a:gd name="T8" fmla="*/ 17 w 32"/>
                <a:gd name="T9" fmla="*/ 7 h 42"/>
                <a:gd name="T10" fmla="*/ 15 w 32"/>
                <a:gd name="T11" fmla="*/ 9 h 42"/>
                <a:gd name="T12" fmla="*/ 14 w 32"/>
                <a:gd name="T13" fmla="*/ 10 h 42"/>
                <a:gd name="T14" fmla="*/ 13 w 32"/>
                <a:gd name="T15" fmla="*/ 13 h 42"/>
                <a:gd name="T16" fmla="*/ 12 w 32"/>
                <a:gd name="T17" fmla="*/ 15 h 42"/>
                <a:gd name="T18" fmla="*/ 11 w 32"/>
                <a:gd name="T19" fmla="*/ 17 h 42"/>
                <a:gd name="T20" fmla="*/ 10 w 32"/>
                <a:gd name="T21" fmla="*/ 18 h 42"/>
                <a:gd name="T22" fmla="*/ 9 w 32"/>
                <a:gd name="T23" fmla="*/ 21 h 42"/>
                <a:gd name="T24" fmla="*/ 8 w 32"/>
                <a:gd name="T25" fmla="*/ 22 h 42"/>
                <a:gd name="T26" fmla="*/ 7 w 32"/>
                <a:gd name="T27" fmla="*/ 24 h 42"/>
                <a:gd name="T28" fmla="*/ 7 w 32"/>
                <a:gd name="T29" fmla="*/ 27 h 42"/>
                <a:gd name="T30" fmla="*/ 6 w 32"/>
                <a:gd name="T31" fmla="*/ 29 h 42"/>
                <a:gd name="T32" fmla="*/ 5 w 32"/>
                <a:gd name="T33" fmla="*/ 31 h 42"/>
                <a:gd name="T34" fmla="*/ 4 w 32"/>
                <a:gd name="T35" fmla="*/ 33 h 42"/>
                <a:gd name="T36" fmla="*/ 3 w 32"/>
                <a:gd name="T37" fmla="*/ 36 h 42"/>
                <a:gd name="T38" fmla="*/ 2 w 32"/>
                <a:gd name="T39" fmla="*/ 38 h 42"/>
                <a:gd name="T40" fmla="*/ 1 w 32"/>
                <a:gd name="T41" fmla="*/ 39 h 42"/>
                <a:gd name="T42" fmla="*/ 0 w 32"/>
                <a:gd name="T43" fmla="*/ 41 h 42"/>
                <a:gd name="T44" fmla="*/ 12 w 32"/>
                <a:gd name="T45" fmla="*/ 42 h 42"/>
                <a:gd name="T46" fmla="*/ 13 w 32"/>
                <a:gd name="T47" fmla="*/ 39 h 42"/>
                <a:gd name="T48" fmla="*/ 14 w 32"/>
                <a:gd name="T49" fmla="*/ 38 h 42"/>
                <a:gd name="T50" fmla="*/ 15 w 32"/>
                <a:gd name="T51" fmla="*/ 36 h 42"/>
                <a:gd name="T52" fmla="*/ 17 w 32"/>
                <a:gd name="T53" fmla="*/ 35 h 42"/>
                <a:gd name="T54" fmla="*/ 18 w 32"/>
                <a:gd name="T55" fmla="*/ 32 h 42"/>
                <a:gd name="T56" fmla="*/ 19 w 32"/>
                <a:gd name="T57" fmla="*/ 31 h 42"/>
                <a:gd name="T58" fmla="*/ 20 w 32"/>
                <a:gd name="T59" fmla="*/ 28 h 42"/>
                <a:gd name="T60" fmla="*/ 20 w 32"/>
                <a:gd name="T61" fmla="*/ 24 h 42"/>
                <a:gd name="T62" fmla="*/ 21 w 32"/>
                <a:gd name="T63" fmla="*/ 22 h 42"/>
                <a:gd name="T64" fmla="*/ 22 w 32"/>
                <a:gd name="T65" fmla="*/ 21 h 42"/>
                <a:gd name="T66" fmla="*/ 23 w 32"/>
                <a:gd name="T67" fmla="*/ 19 h 42"/>
                <a:gd name="T68" fmla="*/ 24 w 32"/>
                <a:gd name="T69" fmla="*/ 18 h 42"/>
                <a:gd name="T70" fmla="*/ 25 w 32"/>
                <a:gd name="T71" fmla="*/ 16 h 42"/>
                <a:gd name="T72" fmla="*/ 26 w 32"/>
                <a:gd name="T73" fmla="*/ 14 h 42"/>
                <a:gd name="T74" fmla="*/ 27 w 32"/>
                <a:gd name="T75" fmla="*/ 10 h 42"/>
                <a:gd name="T76" fmla="*/ 28 w 32"/>
                <a:gd name="T77" fmla="*/ 9 h 42"/>
                <a:gd name="T78" fmla="*/ 28 w 32"/>
                <a:gd name="T79" fmla="*/ 5 h 42"/>
                <a:gd name="T80" fmla="*/ 29 w 32"/>
                <a:gd name="T81" fmla="*/ 4 h 42"/>
                <a:gd name="T82" fmla="*/ 30 w 32"/>
                <a:gd name="T83" fmla="*/ 2 h 42"/>
                <a:gd name="T84" fmla="*/ 32 w 32"/>
                <a:gd name="T85" fmla="*/ 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2" h="42">
                  <a:moveTo>
                    <a:pt x="32" y="1"/>
                  </a:moveTo>
                  <a:lnTo>
                    <a:pt x="32" y="0"/>
                  </a:lnTo>
                  <a:lnTo>
                    <a:pt x="20" y="0"/>
                  </a:lnTo>
                  <a:lnTo>
                    <a:pt x="20" y="1"/>
                  </a:lnTo>
                  <a:lnTo>
                    <a:pt x="19" y="1"/>
                  </a:lnTo>
                  <a:lnTo>
                    <a:pt x="19" y="3"/>
                  </a:lnTo>
                  <a:lnTo>
                    <a:pt x="18" y="3"/>
                  </a:lnTo>
                  <a:lnTo>
                    <a:pt x="18" y="5"/>
                  </a:lnTo>
                  <a:lnTo>
                    <a:pt x="17" y="5"/>
                  </a:lnTo>
                  <a:lnTo>
                    <a:pt x="17" y="7"/>
                  </a:lnTo>
                  <a:lnTo>
                    <a:pt x="15" y="7"/>
                  </a:lnTo>
                  <a:lnTo>
                    <a:pt x="15" y="9"/>
                  </a:lnTo>
                  <a:lnTo>
                    <a:pt x="15" y="10"/>
                  </a:lnTo>
                  <a:lnTo>
                    <a:pt x="14" y="10"/>
                  </a:lnTo>
                  <a:lnTo>
                    <a:pt x="14" y="13"/>
                  </a:lnTo>
                  <a:lnTo>
                    <a:pt x="13" y="13"/>
                  </a:lnTo>
                  <a:lnTo>
                    <a:pt x="13" y="15"/>
                  </a:lnTo>
                  <a:lnTo>
                    <a:pt x="12" y="15"/>
                  </a:lnTo>
                  <a:lnTo>
                    <a:pt x="12" y="17"/>
                  </a:lnTo>
                  <a:lnTo>
                    <a:pt x="11" y="17"/>
                  </a:lnTo>
                  <a:lnTo>
                    <a:pt x="11" y="18"/>
                  </a:lnTo>
                  <a:lnTo>
                    <a:pt x="10" y="18"/>
                  </a:lnTo>
                  <a:lnTo>
                    <a:pt x="10" y="21"/>
                  </a:lnTo>
                  <a:lnTo>
                    <a:pt x="9" y="21"/>
                  </a:lnTo>
                  <a:lnTo>
                    <a:pt x="9" y="22"/>
                  </a:lnTo>
                  <a:lnTo>
                    <a:pt x="8" y="22"/>
                  </a:lnTo>
                  <a:lnTo>
                    <a:pt x="8" y="24"/>
                  </a:lnTo>
                  <a:lnTo>
                    <a:pt x="7" y="24"/>
                  </a:lnTo>
                  <a:lnTo>
                    <a:pt x="7" y="26"/>
                  </a:lnTo>
                  <a:lnTo>
                    <a:pt x="7" y="27"/>
                  </a:lnTo>
                  <a:lnTo>
                    <a:pt x="6" y="27"/>
                  </a:lnTo>
                  <a:lnTo>
                    <a:pt x="6" y="29"/>
                  </a:lnTo>
                  <a:lnTo>
                    <a:pt x="5" y="29"/>
                  </a:lnTo>
                  <a:lnTo>
                    <a:pt x="5" y="31"/>
                  </a:lnTo>
                  <a:lnTo>
                    <a:pt x="4" y="31"/>
                  </a:lnTo>
                  <a:lnTo>
                    <a:pt x="4" y="33"/>
                  </a:lnTo>
                  <a:lnTo>
                    <a:pt x="3" y="33"/>
                  </a:lnTo>
                  <a:lnTo>
                    <a:pt x="3" y="36"/>
                  </a:lnTo>
                  <a:lnTo>
                    <a:pt x="3" y="38"/>
                  </a:lnTo>
                  <a:lnTo>
                    <a:pt x="2" y="38"/>
                  </a:lnTo>
                  <a:lnTo>
                    <a:pt x="2" y="39"/>
                  </a:lnTo>
                  <a:lnTo>
                    <a:pt x="1" y="39"/>
                  </a:lnTo>
                  <a:lnTo>
                    <a:pt x="1" y="41"/>
                  </a:lnTo>
                  <a:lnTo>
                    <a:pt x="0" y="41"/>
                  </a:lnTo>
                  <a:lnTo>
                    <a:pt x="0" y="42"/>
                  </a:lnTo>
                  <a:lnTo>
                    <a:pt x="12" y="42"/>
                  </a:lnTo>
                  <a:lnTo>
                    <a:pt x="13" y="42"/>
                  </a:lnTo>
                  <a:lnTo>
                    <a:pt x="13" y="39"/>
                  </a:lnTo>
                  <a:lnTo>
                    <a:pt x="14" y="39"/>
                  </a:lnTo>
                  <a:lnTo>
                    <a:pt x="14" y="38"/>
                  </a:lnTo>
                  <a:lnTo>
                    <a:pt x="15" y="38"/>
                  </a:lnTo>
                  <a:lnTo>
                    <a:pt x="15" y="36"/>
                  </a:lnTo>
                  <a:lnTo>
                    <a:pt x="15" y="35"/>
                  </a:lnTo>
                  <a:lnTo>
                    <a:pt x="17" y="35"/>
                  </a:lnTo>
                  <a:lnTo>
                    <a:pt x="17" y="32"/>
                  </a:lnTo>
                  <a:lnTo>
                    <a:pt x="18" y="32"/>
                  </a:lnTo>
                  <a:lnTo>
                    <a:pt x="18" y="31"/>
                  </a:lnTo>
                  <a:lnTo>
                    <a:pt x="19" y="31"/>
                  </a:lnTo>
                  <a:lnTo>
                    <a:pt x="19" y="28"/>
                  </a:lnTo>
                  <a:lnTo>
                    <a:pt x="20" y="28"/>
                  </a:lnTo>
                  <a:lnTo>
                    <a:pt x="20" y="26"/>
                  </a:lnTo>
                  <a:lnTo>
                    <a:pt x="20" y="24"/>
                  </a:lnTo>
                  <a:lnTo>
                    <a:pt x="21" y="24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21"/>
                  </a:lnTo>
                  <a:lnTo>
                    <a:pt x="23" y="21"/>
                  </a:lnTo>
                  <a:lnTo>
                    <a:pt x="23" y="19"/>
                  </a:lnTo>
                  <a:lnTo>
                    <a:pt x="24" y="19"/>
                  </a:lnTo>
                  <a:lnTo>
                    <a:pt x="24" y="18"/>
                  </a:lnTo>
                  <a:lnTo>
                    <a:pt x="24" y="16"/>
                  </a:lnTo>
                  <a:lnTo>
                    <a:pt x="25" y="16"/>
                  </a:lnTo>
                  <a:lnTo>
                    <a:pt x="25" y="14"/>
                  </a:lnTo>
                  <a:lnTo>
                    <a:pt x="26" y="14"/>
                  </a:lnTo>
                  <a:lnTo>
                    <a:pt x="26" y="10"/>
                  </a:lnTo>
                  <a:lnTo>
                    <a:pt x="27" y="10"/>
                  </a:lnTo>
                  <a:lnTo>
                    <a:pt x="27" y="9"/>
                  </a:lnTo>
                  <a:lnTo>
                    <a:pt x="28" y="9"/>
                  </a:lnTo>
                  <a:lnTo>
                    <a:pt x="28" y="7"/>
                  </a:lnTo>
                  <a:lnTo>
                    <a:pt x="28" y="5"/>
                  </a:lnTo>
                  <a:lnTo>
                    <a:pt x="29" y="5"/>
                  </a:lnTo>
                  <a:lnTo>
                    <a:pt x="29" y="4"/>
                  </a:lnTo>
                  <a:lnTo>
                    <a:pt x="30" y="4"/>
                  </a:lnTo>
                  <a:lnTo>
                    <a:pt x="30" y="2"/>
                  </a:lnTo>
                  <a:lnTo>
                    <a:pt x="32" y="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8" name="Freeform 647">
              <a:extLst>
                <a:ext uri="{FF2B5EF4-FFF2-40B4-BE49-F238E27FC236}">
                  <a16:creationId xmlns:a16="http://schemas.microsoft.com/office/drawing/2014/main" id="{9CF09D19-6EAE-82D2-3486-9D61337D3345}"/>
                </a:ext>
              </a:extLst>
            </p:cNvPr>
            <p:cNvSpPr>
              <a:spLocks/>
            </p:cNvSpPr>
            <p:nvPr/>
          </p:nvSpPr>
          <p:spPr bwMode="auto">
            <a:xfrm>
              <a:off x="5718" y="4173"/>
              <a:ext cx="11" cy="14"/>
            </a:xfrm>
            <a:custGeom>
              <a:avLst/>
              <a:gdLst>
                <a:gd name="T0" fmla="*/ 31 w 32"/>
                <a:gd name="T1" fmla="*/ 3 h 43"/>
                <a:gd name="T2" fmla="*/ 32 w 32"/>
                <a:gd name="T3" fmla="*/ 1 h 43"/>
                <a:gd name="T4" fmla="*/ 20 w 32"/>
                <a:gd name="T5" fmla="*/ 0 h 43"/>
                <a:gd name="T6" fmla="*/ 19 w 32"/>
                <a:gd name="T7" fmla="*/ 1 h 43"/>
                <a:gd name="T8" fmla="*/ 19 w 32"/>
                <a:gd name="T9" fmla="*/ 4 h 43"/>
                <a:gd name="T10" fmla="*/ 18 w 32"/>
                <a:gd name="T11" fmla="*/ 5 h 43"/>
                <a:gd name="T12" fmla="*/ 16 w 32"/>
                <a:gd name="T13" fmla="*/ 9 h 43"/>
                <a:gd name="T14" fmla="*/ 15 w 32"/>
                <a:gd name="T15" fmla="*/ 10 h 43"/>
                <a:gd name="T16" fmla="*/ 14 w 32"/>
                <a:gd name="T17" fmla="*/ 13 h 43"/>
                <a:gd name="T18" fmla="*/ 13 w 32"/>
                <a:gd name="T19" fmla="*/ 14 h 43"/>
                <a:gd name="T20" fmla="*/ 12 w 32"/>
                <a:gd name="T21" fmla="*/ 16 h 43"/>
                <a:gd name="T22" fmla="*/ 11 w 32"/>
                <a:gd name="T23" fmla="*/ 18 h 43"/>
                <a:gd name="T24" fmla="*/ 10 w 32"/>
                <a:gd name="T25" fmla="*/ 19 h 43"/>
                <a:gd name="T26" fmla="*/ 9 w 32"/>
                <a:gd name="T27" fmla="*/ 22 h 43"/>
                <a:gd name="T28" fmla="*/ 8 w 32"/>
                <a:gd name="T29" fmla="*/ 23 h 43"/>
                <a:gd name="T30" fmla="*/ 7 w 32"/>
                <a:gd name="T31" fmla="*/ 25 h 43"/>
                <a:gd name="T32" fmla="*/ 6 w 32"/>
                <a:gd name="T33" fmla="*/ 26 h 43"/>
                <a:gd name="T34" fmla="*/ 6 w 32"/>
                <a:gd name="T35" fmla="*/ 31 h 43"/>
                <a:gd name="T36" fmla="*/ 5 w 32"/>
                <a:gd name="T37" fmla="*/ 33 h 43"/>
                <a:gd name="T38" fmla="*/ 4 w 32"/>
                <a:gd name="T39" fmla="*/ 35 h 43"/>
                <a:gd name="T40" fmla="*/ 3 w 32"/>
                <a:gd name="T41" fmla="*/ 37 h 43"/>
                <a:gd name="T42" fmla="*/ 2 w 32"/>
                <a:gd name="T43" fmla="*/ 39 h 43"/>
                <a:gd name="T44" fmla="*/ 1 w 32"/>
                <a:gd name="T45" fmla="*/ 40 h 43"/>
                <a:gd name="T46" fmla="*/ 0 w 32"/>
                <a:gd name="T47" fmla="*/ 42 h 43"/>
                <a:gd name="T48" fmla="*/ 13 w 32"/>
                <a:gd name="T49" fmla="*/ 43 h 43"/>
                <a:gd name="T50" fmla="*/ 14 w 32"/>
                <a:gd name="T51" fmla="*/ 41 h 43"/>
                <a:gd name="T52" fmla="*/ 14 w 32"/>
                <a:gd name="T53" fmla="*/ 37 h 43"/>
                <a:gd name="T54" fmla="*/ 15 w 32"/>
                <a:gd name="T55" fmla="*/ 35 h 43"/>
                <a:gd name="T56" fmla="*/ 16 w 32"/>
                <a:gd name="T57" fmla="*/ 34 h 43"/>
                <a:gd name="T58" fmla="*/ 18 w 32"/>
                <a:gd name="T59" fmla="*/ 32 h 43"/>
                <a:gd name="T60" fmla="*/ 19 w 32"/>
                <a:gd name="T61" fmla="*/ 30 h 43"/>
                <a:gd name="T62" fmla="*/ 20 w 32"/>
                <a:gd name="T63" fmla="*/ 28 h 43"/>
                <a:gd name="T64" fmla="*/ 21 w 32"/>
                <a:gd name="T65" fmla="*/ 25 h 43"/>
                <a:gd name="T66" fmla="*/ 22 w 32"/>
                <a:gd name="T67" fmla="*/ 23 h 43"/>
                <a:gd name="T68" fmla="*/ 23 w 32"/>
                <a:gd name="T69" fmla="*/ 22 h 43"/>
                <a:gd name="T70" fmla="*/ 23 w 32"/>
                <a:gd name="T71" fmla="*/ 18 h 43"/>
                <a:gd name="T72" fmla="*/ 24 w 32"/>
                <a:gd name="T73" fmla="*/ 17 h 43"/>
                <a:gd name="T74" fmla="*/ 25 w 32"/>
                <a:gd name="T75" fmla="*/ 15 h 43"/>
                <a:gd name="T76" fmla="*/ 26 w 32"/>
                <a:gd name="T77" fmla="*/ 14 h 43"/>
                <a:gd name="T78" fmla="*/ 27 w 32"/>
                <a:gd name="T79" fmla="*/ 10 h 43"/>
                <a:gd name="T80" fmla="*/ 28 w 32"/>
                <a:gd name="T81" fmla="*/ 9 h 43"/>
                <a:gd name="T82" fmla="*/ 29 w 32"/>
                <a:gd name="T83" fmla="*/ 6 h 43"/>
                <a:gd name="T84" fmla="*/ 30 w 32"/>
                <a:gd name="T85" fmla="*/ 5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2" h="43">
                  <a:moveTo>
                    <a:pt x="30" y="3"/>
                  </a:moveTo>
                  <a:lnTo>
                    <a:pt x="31" y="3"/>
                  </a:lnTo>
                  <a:lnTo>
                    <a:pt x="31" y="1"/>
                  </a:lnTo>
                  <a:lnTo>
                    <a:pt x="32" y="1"/>
                  </a:lnTo>
                  <a:lnTo>
                    <a:pt x="32" y="0"/>
                  </a:lnTo>
                  <a:lnTo>
                    <a:pt x="20" y="0"/>
                  </a:lnTo>
                  <a:lnTo>
                    <a:pt x="20" y="1"/>
                  </a:lnTo>
                  <a:lnTo>
                    <a:pt x="19" y="1"/>
                  </a:lnTo>
                  <a:lnTo>
                    <a:pt x="19" y="2"/>
                  </a:lnTo>
                  <a:lnTo>
                    <a:pt x="19" y="4"/>
                  </a:lnTo>
                  <a:lnTo>
                    <a:pt x="18" y="4"/>
                  </a:lnTo>
                  <a:lnTo>
                    <a:pt x="18" y="5"/>
                  </a:lnTo>
                  <a:lnTo>
                    <a:pt x="16" y="5"/>
                  </a:lnTo>
                  <a:lnTo>
                    <a:pt x="16" y="9"/>
                  </a:lnTo>
                  <a:lnTo>
                    <a:pt x="15" y="9"/>
                  </a:lnTo>
                  <a:lnTo>
                    <a:pt x="15" y="10"/>
                  </a:lnTo>
                  <a:lnTo>
                    <a:pt x="14" y="10"/>
                  </a:lnTo>
                  <a:lnTo>
                    <a:pt x="14" y="13"/>
                  </a:lnTo>
                  <a:lnTo>
                    <a:pt x="14" y="14"/>
                  </a:lnTo>
                  <a:lnTo>
                    <a:pt x="13" y="14"/>
                  </a:lnTo>
                  <a:lnTo>
                    <a:pt x="13" y="16"/>
                  </a:lnTo>
                  <a:lnTo>
                    <a:pt x="12" y="16"/>
                  </a:lnTo>
                  <a:lnTo>
                    <a:pt x="12" y="18"/>
                  </a:lnTo>
                  <a:lnTo>
                    <a:pt x="11" y="18"/>
                  </a:lnTo>
                  <a:lnTo>
                    <a:pt x="11" y="19"/>
                  </a:lnTo>
                  <a:lnTo>
                    <a:pt x="10" y="19"/>
                  </a:lnTo>
                  <a:lnTo>
                    <a:pt x="10" y="22"/>
                  </a:lnTo>
                  <a:lnTo>
                    <a:pt x="9" y="22"/>
                  </a:lnTo>
                  <a:lnTo>
                    <a:pt x="9" y="23"/>
                  </a:lnTo>
                  <a:lnTo>
                    <a:pt x="8" y="23"/>
                  </a:lnTo>
                  <a:lnTo>
                    <a:pt x="8" y="25"/>
                  </a:lnTo>
                  <a:lnTo>
                    <a:pt x="7" y="25"/>
                  </a:lnTo>
                  <a:lnTo>
                    <a:pt x="7" y="26"/>
                  </a:lnTo>
                  <a:lnTo>
                    <a:pt x="6" y="26"/>
                  </a:lnTo>
                  <a:lnTo>
                    <a:pt x="6" y="29"/>
                  </a:lnTo>
                  <a:lnTo>
                    <a:pt x="6" y="31"/>
                  </a:lnTo>
                  <a:lnTo>
                    <a:pt x="5" y="31"/>
                  </a:lnTo>
                  <a:lnTo>
                    <a:pt x="5" y="33"/>
                  </a:lnTo>
                  <a:lnTo>
                    <a:pt x="4" y="33"/>
                  </a:lnTo>
                  <a:lnTo>
                    <a:pt x="4" y="35"/>
                  </a:lnTo>
                  <a:lnTo>
                    <a:pt x="3" y="35"/>
                  </a:lnTo>
                  <a:lnTo>
                    <a:pt x="3" y="37"/>
                  </a:lnTo>
                  <a:lnTo>
                    <a:pt x="2" y="37"/>
                  </a:lnTo>
                  <a:lnTo>
                    <a:pt x="2" y="39"/>
                  </a:lnTo>
                  <a:lnTo>
                    <a:pt x="2" y="40"/>
                  </a:lnTo>
                  <a:lnTo>
                    <a:pt x="1" y="40"/>
                  </a:lnTo>
                  <a:lnTo>
                    <a:pt x="1" y="42"/>
                  </a:lnTo>
                  <a:lnTo>
                    <a:pt x="0" y="42"/>
                  </a:lnTo>
                  <a:lnTo>
                    <a:pt x="0" y="43"/>
                  </a:lnTo>
                  <a:lnTo>
                    <a:pt x="13" y="43"/>
                  </a:lnTo>
                  <a:lnTo>
                    <a:pt x="13" y="41"/>
                  </a:lnTo>
                  <a:lnTo>
                    <a:pt x="14" y="41"/>
                  </a:lnTo>
                  <a:lnTo>
                    <a:pt x="14" y="39"/>
                  </a:lnTo>
                  <a:lnTo>
                    <a:pt x="14" y="37"/>
                  </a:lnTo>
                  <a:lnTo>
                    <a:pt x="15" y="37"/>
                  </a:lnTo>
                  <a:lnTo>
                    <a:pt x="15" y="35"/>
                  </a:lnTo>
                  <a:lnTo>
                    <a:pt x="16" y="35"/>
                  </a:lnTo>
                  <a:lnTo>
                    <a:pt x="16" y="34"/>
                  </a:lnTo>
                  <a:lnTo>
                    <a:pt x="18" y="34"/>
                  </a:lnTo>
                  <a:lnTo>
                    <a:pt x="18" y="32"/>
                  </a:lnTo>
                  <a:lnTo>
                    <a:pt x="19" y="32"/>
                  </a:lnTo>
                  <a:lnTo>
                    <a:pt x="19" y="30"/>
                  </a:lnTo>
                  <a:lnTo>
                    <a:pt x="19" y="28"/>
                  </a:lnTo>
                  <a:lnTo>
                    <a:pt x="20" y="28"/>
                  </a:lnTo>
                  <a:lnTo>
                    <a:pt x="20" y="25"/>
                  </a:lnTo>
                  <a:lnTo>
                    <a:pt x="21" y="25"/>
                  </a:lnTo>
                  <a:lnTo>
                    <a:pt x="21" y="23"/>
                  </a:lnTo>
                  <a:lnTo>
                    <a:pt x="22" y="23"/>
                  </a:lnTo>
                  <a:lnTo>
                    <a:pt x="22" y="22"/>
                  </a:lnTo>
                  <a:lnTo>
                    <a:pt x="23" y="22"/>
                  </a:lnTo>
                  <a:lnTo>
                    <a:pt x="23" y="20"/>
                  </a:lnTo>
                  <a:lnTo>
                    <a:pt x="23" y="18"/>
                  </a:lnTo>
                  <a:lnTo>
                    <a:pt x="24" y="18"/>
                  </a:lnTo>
                  <a:lnTo>
                    <a:pt x="24" y="17"/>
                  </a:lnTo>
                  <a:lnTo>
                    <a:pt x="25" y="17"/>
                  </a:lnTo>
                  <a:lnTo>
                    <a:pt x="25" y="15"/>
                  </a:lnTo>
                  <a:lnTo>
                    <a:pt x="26" y="15"/>
                  </a:lnTo>
                  <a:lnTo>
                    <a:pt x="26" y="14"/>
                  </a:lnTo>
                  <a:lnTo>
                    <a:pt x="27" y="14"/>
                  </a:lnTo>
                  <a:lnTo>
                    <a:pt x="27" y="10"/>
                  </a:lnTo>
                  <a:lnTo>
                    <a:pt x="27" y="9"/>
                  </a:lnTo>
                  <a:lnTo>
                    <a:pt x="28" y="9"/>
                  </a:lnTo>
                  <a:lnTo>
                    <a:pt x="28" y="6"/>
                  </a:lnTo>
                  <a:lnTo>
                    <a:pt x="29" y="6"/>
                  </a:lnTo>
                  <a:lnTo>
                    <a:pt x="29" y="5"/>
                  </a:lnTo>
                  <a:lnTo>
                    <a:pt x="30" y="5"/>
                  </a:lnTo>
                  <a:lnTo>
                    <a:pt x="30" y="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9" name="Freeform 648">
              <a:extLst>
                <a:ext uri="{FF2B5EF4-FFF2-40B4-BE49-F238E27FC236}">
                  <a16:creationId xmlns:a16="http://schemas.microsoft.com/office/drawing/2014/main" id="{D9C0E1AA-0A5F-C0FC-F9C6-48BE12587C55}"/>
                </a:ext>
              </a:extLst>
            </p:cNvPr>
            <p:cNvSpPr>
              <a:spLocks/>
            </p:cNvSpPr>
            <p:nvPr/>
          </p:nvSpPr>
          <p:spPr bwMode="auto">
            <a:xfrm>
              <a:off x="5724" y="4187"/>
              <a:ext cx="19" cy="14"/>
            </a:xfrm>
            <a:custGeom>
              <a:avLst/>
              <a:gdLst>
                <a:gd name="T0" fmla="*/ 37 w 55"/>
                <a:gd name="T1" fmla="*/ 1 h 43"/>
                <a:gd name="T2" fmla="*/ 35 w 55"/>
                <a:gd name="T3" fmla="*/ 2 h 43"/>
                <a:gd name="T4" fmla="*/ 34 w 55"/>
                <a:gd name="T5" fmla="*/ 5 h 43"/>
                <a:gd name="T6" fmla="*/ 32 w 55"/>
                <a:gd name="T7" fmla="*/ 7 h 43"/>
                <a:gd name="T8" fmla="*/ 30 w 55"/>
                <a:gd name="T9" fmla="*/ 8 h 43"/>
                <a:gd name="T10" fmla="*/ 29 w 55"/>
                <a:gd name="T11" fmla="*/ 10 h 43"/>
                <a:gd name="T12" fmla="*/ 28 w 55"/>
                <a:gd name="T13" fmla="*/ 12 h 43"/>
                <a:gd name="T14" fmla="*/ 26 w 55"/>
                <a:gd name="T15" fmla="*/ 13 h 43"/>
                <a:gd name="T16" fmla="*/ 25 w 55"/>
                <a:gd name="T17" fmla="*/ 15 h 43"/>
                <a:gd name="T18" fmla="*/ 23 w 55"/>
                <a:gd name="T19" fmla="*/ 16 h 43"/>
                <a:gd name="T20" fmla="*/ 22 w 55"/>
                <a:gd name="T21" fmla="*/ 18 h 43"/>
                <a:gd name="T22" fmla="*/ 20 w 55"/>
                <a:gd name="T23" fmla="*/ 20 h 43"/>
                <a:gd name="T24" fmla="*/ 17 w 55"/>
                <a:gd name="T25" fmla="*/ 21 h 43"/>
                <a:gd name="T26" fmla="*/ 16 w 55"/>
                <a:gd name="T27" fmla="*/ 24 h 43"/>
                <a:gd name="T28" fmla="*/ 15 w 55"/>
                <a:gd name="T29" fmla="*/ 26 h 43"/>
                <a:gd name="T30" fmla="*/ 13 w 55"/>
                <a:gd name="T31" fmla="*/ 27 h 43"/>
                <a:gd name="T32" fmla="*/ 11 w 55"/>
                <a:gd name="T33" fmla="*/ 28 h 43"/>
                <a:gd name="T34" fmla="*/ 9 w 55"/>
                <a:gd name="T35" fmla="*/ 30 h 43"/>
                <a:gd name="T36" fmla="*/ 8 w 55"/>
                <a:gd name="T37" fmla="*/ 32 h 43"/>
                <a:gd name="T38" fmla="*/ 7 w 55"/>
                <a:gd name="T39" fmla="*/ 34 h 43"/>
                <a:gd name="T40" fmla="*/ 5 w 55"/>
                <a:gd name="T41" fmla="*/ 35 h 43"/>
                <a:gd name="T42" fmla="*/ 4 w 55"/>
                <a:gd name="T43" fmla="*/ 37 h 43"/>
                <a:gd name="T44" fmla="*/ 2 w 55"/>
                <a:gd name="T45" fmla="*/ 38 h 43"/>
                <a:gd name="T46" fmla="*/ 1 w 55"/>
                <a:gd name="T47" fmla="*/ 40 h 43"/>
                <a:gd name="T48" fmla="*/ 0 w 55"/>
                <a:gd name="T49" fmla="*/ 43 h 43"/>
                <a:gd name="T50" fmla="*/ 16 w 55"/>
                <a:gd name="T51" fmla="*/ 41 h 43"/>
                <a:gd name="T52" fmla="*/ 17 w 55"/>
                <a:gd name="T53" fmla="*/ 38 h 43"/>
                <a:gd name="T54" fmla="*/ 20 w 55"/>
                <a:gd name="T55" fmla="*/ 37 h 43"/>
                <a:gd name="T56" fmla="*/ 21 w 55"/>
                <a:gd name="T57" fmla="*/ 35 h 43"/>
                <a:gd name="T58" fmla="*/ 23 w 55"/>
                <a:gd name="T59" fmla="*/ 34 h 43"/>
                <a:gd name="T60" fmla="*/ 24 w 55"/>
                <a:gd name="T61" fmla="*/ 32 h 43"/>
                <a:gd name="T62" fmla="*/ 26 w 55"/>
                <a:gd name="T63" fmla="*/ 31 h 43"/>
                <a:gd name="T64" fmla="*/ 27 w 55"/>
                <a:gd name="T65" fmla="*/ 28 h 43"/>
                <a:gd name="T66" fmla="*/ 29 w 55"/>
                <a:gd name="T67" fmla="*/ 27 h 43"/>
                <a:gd name="T68" fmla="*/ 30 w 55"/>
                <a:gd name="T69" fmla="*/ 24 h 43"/>
                <a:gd name="T70" fmla="*/ 32 w 55"/>
                <a:gd name="T71" fmla="*/ 23 h 43"/>
                <a:gd name="T72" fmla="*/ 34 w 55"/>
                <a:gd name="T73" fmla="*/ 20 h 43"/>
                <a:gd name="T74" fmla="*/ 36 w 55"/>
                <a:gd name="T75" fmla="*/ 19 h 43"/>
                <a:gd name="T76" fmla="*/ 37 w 55"/>
                <a:gd name="T77" fmla="*/ 17 h 43"/>
                <a:gd name="T78" fmla="*/ 40 w 55"/>
                <a:gd name="T79" fmla="*/ 16 h 43"/>
                <a:gd name="T80" fmla="*/ 41 w 55"/>
                <a:gd name="T81" fmla="*/ 14 h 43"/>
                <a:gd name="T82" fmla="*/ 43 w 55"/>
                <a:gd name="T83" fmla="*/ 13 h 43"/>
                <a:gd name="T84" fmla="*/ 44 w 55"/>
                <a:gd name="T85" fmla="*/ 11 h 43"/>
                <a:gd name="T86" fmla="*/ 46 w 55"/>
                <a:gd name="T87" fmla="*/ 9 h 43"/>
                <a:gd name="T88" fmla="*/ 47 w 55"/>
                <a:gd name="T89" fmla="*/ 7 h 43"/>
                <a:gd name="T90" fmla="*/ 48 w 55"/>
                <a:gd name="T91" fmla="*/ 5 h 43"/>
                <a:gd name="T92" fmla="*/ 50 w 55"/>
                <a:gd name="T93" fmla="*/ 4 h 43"/>
                <a:gd name="T94" fmla="*/ 51 w 55"/>
                <a:gd name="T95" fmla="*/ 1 h 43"/>
                <a:gd name="T96" fmla="*/ 54 w 55"/>
                <a:gd name="T97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55" h="43">
                  <a:moveTo>
                    <a:pt x="39" y="0"/>
                  </a:moveTo>
                  <a:lnTo>
                    <a:pt x="37" y="0"/>
                  </a:lnTo>
                  <a:lnTo>
                    <a:pt x="37" y="1"/>
                  </a:lnTo>
                  <a:lnTo>
                    <a:pt x="36" y="1"/>
                  </a:lnTo>
                  <a:lnTo>
                    <a:pt x="36" y="2"/>
                  </a:lnTo>
                  <a:lnTo>
                    <a:pt x="35" y="2"/>
                  </a:lnTo>
                  <a:lnTo>
                    <a:pt x="35" y="4"/>
                  </a:lnTo>
                  <a:lnTo>
                    <a:pt x="34" y="4"/>
                  </a:lnTo>
                  <a:lnTo>
                    <a:pt x="34" y="5"/>
                  </a:lnTo>
                  <a:lnTo>
                    <a:pt x="34" y="6"/>
                  </a:lnTo>
                  <a:lnTo>
                    <a:pt x="32" y="6"/>
                  </a:lnTo>
                  <a:lnTo>
                    <a:pt x="32" y="7"/>
                  </a:lnTo>
                  <a:lnTo>
                    <a:pt x="31" y="7"/>
                  </a:lnTo>
                  <a:lnTo>
                    <a:pt x="31" y="8"/>
                  </a:lnTo>
                  <a:lnTo>
                    <a:pt x="30" y="8"/>
                  </a:lnTo>
                  <a:lnTo>
                    <a:pt x="30" y="9"/>
                  </a:lnTo>
                  <a:lnTo>
                    <a:pt x="30" y="10"/>
                  </a:lnTo>
                  <a:lnTo>
                    <a:pt x="29" y="10"/>
                  </a:lnTo>
                  <a:lnTo>
                    <a:pt x="29" y="11"/>
                  </a:lnTo>
                  <a:lnTo>
                    <a:pt x="28" y="11"/>
                  </a:lnTo>
                  <a:lnTo>
                    <a:pt x="28" y="12"/>
                  </a:lnTo>
                  <a:lnTo>
                    <a:pt x="27" y="12"/>
                  </a:lnTo>
                  <a:lnTo>
                    <a:pt x="27" y="13"/>
                  </a:lnTo>
                  <a:lnTo>
                    <a:pt x="26" y="13"/>
                  </a:lnTo>
                  <a:lnTo>
                    <a:pt x="26" y="14"/>
                  </a:lnTo>
                  <a:lnTo>
                    <a:pt x="25" y="14"/>
                  </a:lnTo>
                  <a:lnTo>
                    <a:pt x="25" y="15"/>
                  </a:lnTo>
                  <a:lnTo>
                    <a:pt x="24" y="15"/>
                  </a:lnTo>
                  <a:lnTo>
                    <a:pt x="24" y="16"/>
                  </a:lnTo>
                  <a:lnTo>
                    <a:pt x="23" y="16"/>
                  </a:lnTo>
                  <a:lnTo>
                    <a:pt x="23" y="17"/>
                  </a:lnTo>
                  <a:lnTo>
                    <a:pt x="22" y="17"/>
                  </a:lnTo>
                  <a:lnTo>
                    <a:pt x="22" y="18"/>
                  </a:lnTo>
                  <a:lnTo>
                    <a:pt x="21" y="18"/>
                  </a:lnTo>
                  <a:lnTo>
                    <a:pt x="21" y="20"/>
                  </a:lnTo>
                  <a:lnTo>
                    <a:pt x="20" y="20"/>
                  </a:lnTo>
                  <a:lnTo>
                    <a:pt x="20" y="21"/>
                  </a:lnTo>
                  <a:lnTo>
                    <a:pt x="19" y="21"/>
                  </a:lnTo>
                  <a:lnTo>
                    <a:pt x="17" y="21"/>
                  </a:lnTo>
                  <a:lnTo>
                    <a:pt x="17" y="23"/>
                  </a:lnTo>
                  <a:lnTo>
                    <a:pt x="17" y="24"/>
                  </a:lnTo>
                  <a:lnTo>
                    <a:pt x="16" y="24"/>
                  </a:lnTo>
                  <a:lnTo>
                    <a:pt x="16" y="25"/>
                  </a:lnTo>
                  <a:lnTo>
                    <a:pt x="15" y="25"/>
                  </a:lnTo>
                  <a:lnTo>
                    <a:pt x="15" y="26"/>
                  </a:lnTo>
                  <a:lnTo>
                    <a:pt x="14" y="26"/>
                  </a:lnTo>
                  <a:lnTo>
                    <a:pt x="13" y="26"/>
                  </a:lnTo>
                  <a:lnTo>
                    <a:pt x="13" y="27"/>
                  </a:lnTo>
                  <a:lnTo>
                    <a:pt x="12" y="27"/>
                  </a:lnTo>
                  <a:lnTo>
                    <a:pt x="12" y="28"/>
                  </a:lnTo>
                  <a:lnTo>
                    <a:pt x="11" y="28"/>
                  </a:lnTo>
                  <a:lnTo>
                    <a:pt x="11" y="30"/>
                  </a:lnTo>
                  <a:lnTo>
                    <a:pt x="10" y="30"/>
                  </a:lnTo>
                  <a:lnTo>
                    <a:pt x="9" y="30"/>
                  </a:lnTo>
                  <a:lnTo>
                    <a:pt x="9" y="31"/>
                  </a:lnTo>
                  <a:lnTo>
                    <a:pt x="9" y="32"/>
                  </a:lnTo>
                  <a:lnTo>
                    <a:pt x="8" y="32"/>
                  </a:lnTo>
                  <a:lnTo>
                    <a:pt x="8" y="33"/>
                  </a:lnTo>
                  <a:lnTo>
                    <a:pt x="7" y="33"/>
                  </a:lnTo>
                  <a:lnTo>
                    <a:pt x="7" y="34"/>
                  </a:lnTo>
                  <a:lnTo>
                    <a:pt x="6" y="34"/>
                  </a:lnTo>
                  <a:lnTo>
                    <a:pt x="6" y="35"/>
                  </a:lnTo>
                  <a:lnTo>
                    <a:pt x="5" y="35"/>
                  </a:lnTo>
                  <a:lnTo>
                    <a:pt x="5" y="36"/>
                  </a:lnTo>
                  <a:lnTo>
                    <a:pt x="5" y="37"/>
                  </a:lnTo>
                  <a:lnTo>
                    <a:pt x="4" y="37"/>
                  </a:lnTo>
                  <a:lnTo>
                    <a:pt x="4" y="38"/>
                  </a:lnTo>
                  <a:lnTo>
                    <a:pt x="3" y="38"/>
                  </a:lnTo>
                  <a:lnTo>
                    <a:pt x="2" y="38"/>
                  </a:lnTo>
                  <a:lnTo>
                    <a:pt x="2" y="39"/>
                  </a:lnTo>
                  <a:lnTo>
                    <a:pt x="1" y="39"/>
                  </a:lnTo>
                  <a:lnTo>
                    <a:pt x="1" y="40"/>
                  </a:lnTo>
                  <a:lnTo>
                    <a:pt x="1" y="41"/>
                  </a:lnTo>
                  <a:lnTo>
                    <a:pt x="0" y="41"/>
                  </a:lnTo>
                  <a:lnTo>
                    <a:pt x="0" y="43"/>
                  </a:lnTo>
                  <a:lnTo>
                    <a:pt x="15" y="43"/>
                  </a:lnTo>
                  <a:lnTo>
                    <a:pt x="15" y="41"/>
                  </a:lnTo>
                  <a:lnTo>
                    <a:pt x="16" y="41"/>
                  </a:lnTo>
                  <a:lnTo>
                    <a:pt x="16" y="39"/>
                  </a:lnTo>
                  <a:lnTo>
                    <a:pt x="17" y="39"/>
                  </a:lnTo>
                  <a:lnTo>
                    <a:pt x="17" y="38"/>
                  </a:lnTo>
                  <a:lnTo>
                    <a:pt x="19" y="38"/>
                  </a:lnTo>
                  <a:lnTo>
                    <a:pt x="19" y="37"/>
                  </a:lnTo>
                  <a:lnTo>
                    <a:pt x="20" y="37"/>
                  </a:lnTo>
                  <a:lnTo>
                    <a:pt x="20" y="36"/>
                  </a:lnTo>
                  <a:lnTo>
                    <a:pt x="21" y="36"/>
                  </a:lnTo>
                  <a:lnTo>
                    <a:pt x="21" y="35"/>
                  </a:lnTo>
                  <a:lnTo>
                    <a:pt x="22" y="35"/>
                  </a:lnTo>
                  <a:lnTo>
                    <a:pt x="22" y="34"/>
                  </a:lnTo>
                  <a:lnTo>
                    <a:pt x="23" y="34"/>
                  </a:lnTo>
                  <a:lnTo>
                    <a:pt x="23" y="33"/>
                  </a:lnTo>
                  <a:lnTo>
                    <a:pt x="24" y="33"/>
                  </a:lnTo>
                  <a:lnTo>
                    <a:pt x="24" y="32"/>
                  </a:lnTo>
                  <a:lnTo>
                    <a:pt x="25" y="32"/>
                  </a:lnTo>
                  <a:lnTo>
                    <a:pt x="25" y="31"/>
                  </a:lnTo>
                  <a:lnTo>
                    <a:pt x="26" y="31"/>
                  </a:lnTo>
                  <a:lnTo>
                    <a:pt x="26" y="30"/>
                  </a:lnTo>
                  <a:lnTo>
                    <a:pt x="27" y="30"/>
                  </a:lnTo>
                  <a:lnTo>
                    <a:pt x="27" y="28"/>
                  </a:lnTo>
                  <a:lnTo>
                    <a:pt x="28" y="28"/>
                  </a:lnTo>
                  <a:lnTo>
                    <a:pt x="28" y="27"/>
                  </a:lnTo>
                  <a:lnTo>
                    <a:pt x="29" y="27"/>
                  </a:lnTo>
                  <a:lnTo>
                    <a:pt x="29" y="26"/>
                  </a:lnTo>
                  <a:lnTo>
                    <a:pt x="30" y="26"/>
                  </a:lnTo>
                  <a:lnTo>
                    <a:pt x="30" y="24"/>
                  </a:lnTo>
                  <a:lnTo>
                    <a:pt x="31" y="24"/>
                  </a:lnTo>
                  <a:lnTo>
                    <a:pt x="31" y="23"/>
                  </a:lnTo>
                  <a:lnTo>
                    <a:pt x="32" y="23"/>
                  </a:lnTo>
                  <a:lnTo>
                    <a:pt x="32" y="21"/>
                  </a:lnTo>
                  <a:lnTo>
                    <a:pt x="34" y="21"/>
                  </a:lnTo>
                  <a:lnTo>
                    <a:pt x="34" y="20"/>
                  </a:lnTo>
                  <a:lnTo>
                    <a:pt x="35" y="20"/>
                  </a:lnTo>
                  <a:lnTo>
                    <a:pt x="35" y="19"/>
                  </a:lnTo>
                  <a:lnTo>
                    <a:pt x="36" y="19"/>
                  </a:lnTo>
                  <a:lnTo>
                    <a:pt x="36" y="18"/>
                  </a:lnTo>
                  <a:lnTo>
                    <a:pt x="37" y="18"/>
                  </a:lnTo>
                  <a:lnTo>
                    <a:pt x="37" y="17"/>
                  </a:lnTo>
                  <a:lnTo>
                    <a:pt x="39" y="17"/>
                  </a:lnTo>
                  <a:lnTo>
                    <a:pt x="39" y="16"/>
                  </a:lnTo>
                  <a:lnTo>
                    <a:pt x="40" y="16"/>
                  </a:lnTo>
                  <a:lnTo>
                    <a:pt x="40" y="15"/>
                  </a:lnTo>
                  <a:lnTo>
                    <a:pt x="41" y="15"/>
                  </a:lnTo>
                  <a:lnTo>
                    <a:pt x="41" y="14"/>
                  </a:lnTo>
                  <a:lnTo>
                    <a:pt x="42" y="14"/>
                  </a:lnTo>
                  <a:lnTo>
                    <a:pt x="42" y="13"/>
                  </a:lnTo>
                  <a:lnTo>
                    <a:pt x="43" y="13"/>
                  </a:lnTo>
                  <a:lnTo>
                    <a:pt x="43" y="12"/>
                  </a:lnTo>
                  <a:lnTo>
                    <a:pt x="44" y="12"/>
                  </a:lnTo>
                  <a:lnTo>
                    <a:pt x="44" y="11"/>
                  </a:lnTo>
                  <a:lnTo>
                    <a:pt x="45" y="11"/>
                  </a:lnTo>
                  <a:lnTo>
                    <a:pt x="45" y="9"/>
                  </a:lnTo>
                  <a:lnTo>
                    <a:pt x="46" y="9"/>
                  </a:lnTo>
                  <a:lnTo>
                    <a:pt x="46" y="8"/>
                  </a:lnTo>
                  <a:lnTo>
                    <a:pt x="47" y="8"/>
                  </a:lnTo>
                  <a:lnTo>
                    <a:pt x="47" y="7"/>
                  </a:lnTo>
                  <a:lnTo>
                    <a:pt x="47" y="6"/>
                  </a:lnTo>
                  <a:lnTo>
                    <a:pt x="48" y="6"/>
                  </a:lnTo>
                  <a:lnTo>
                    <a:pt x="48" y="5"/>
                  </a:lnTo>
                  <a:lnTo>
                    <a:pt x="49" y="5"/>
                  </a:lnTo>
                  <a:lnTo>
                    <a:pt x="50" y="5"/>
                  </a:lnTo>
                  <a:lnTo>
                    <a:pt x="50" y="4"/>
                  </a:lnTo>
                  <a:lnTo>
                    <a:pt x="51" y="4"/>
                  </a:lnTo>
                  <a:lnTo>
                    <a:pt x="51" y="2"/>
                  </a:lnTo>
                  <a:lnTo>
                    <a:pt x="51" y="1"/>
                  </a:lnTo>
                  <a:lnTo>
                    <a:pt x="53" y="1"/>
                  </a:lnTo>
                  <a:lnTo>
                    <a:pt x="53" y="0"/>
                  </a:lnTo>
                  <a:lnTo>
                    <a:pt x="54" y="0"/>
                  </a:lnTo>
                  <a:lnTo>
                    <a:pt x="55" y="0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0" name="Freeform 649">
              <a:extLst>
                <a:ext uri="{FF2B5EF4-FFF2-40B4-BE49-F238E27FC236}">
                  <a16:creationId xmlns:a16="http://schemas.microsoft.com/office/drawing/2014/main" id="{8BFB670C-7FF1-2BD6-C381-70A8F69C6CC4}"/>
                </a:ext>
              </a:extLst>
            </p:cNvPr>
            <p:cNvSpPr>
              <a:spLocks/>
            </p:cNvSpPr>
            <p:nvPr/>
          </p:nvSpPr>
          <p:spPr bwMode="auto">
            <a:xfrm>
              <a:off x="5712" y="4187"/>
              <a:ext cx="11" cy="14"/>
            </a:xfrm>
            <a:custGeom>
              <a:avLst/>
              <a:gdLst>
                <a:gd name="T0" fmla="*/ 28 w 32"/>
                <a:gd name="T1" fmla="*/ 5 h 43"/>
                <a:gd name="T2" fmla="*/ 29 w 32"/>
                <a:gd name="T3" fmla="*/ 4 h 43"/>
                <a:gd name="T4" fmla="*/ 30 w 32"/>
                <a:gd name="T5" fmla="*/ 1 h 43"/>
                <a:gd name="T6" fmla="*/ 31 w 32"/>
                <a:gd name="T7" fmla="*/ 0 h 43"/>
                <a:gd name="T8" fmla="*/ 19 w 32"/>
                <a:gd name="T9" fmla="*/ 0 h 43"/>
                <a:gd name="T10" fmla="*/ 18 w 32"/>
                <a:gd name="T11" fmla="*/ 2 h 43"/>
                <a:gd name="T12" fmla="*/ 16 w 32"/>
                <a:gd name="T13" fmla="*/ 5 h 43"/>
                <a:gd name="T14" fmla="*/ 15 w 32"/>
                <a:gd name="T15" fmla="*/ 6 h 43"/>
                <a:gd name="T16" fmla="*/ 14 w 32"/>
                <a:gd name="T17" fmla="*/ 9 h 43"/>
                <a:gd name="T18" fmla="*/ 13 w 32"/>
                <a:gd name="T19" fmla="*/ 11 h 43"/>
                <a:gd name="T20" fmla="*/ 12 w 32"/>
                <a:gd name="T21" fmla="*/ 13 h 43"/>
                <a:gd name="T22" fmla="*/ 12 w 32"/>
                <a:gd name="T23" fmla="*/ 16 h 43"/>
                <a:gd name="T24" fmla="*/ 11 w 32"/>
                <a:gd name="T25" fmla="*/ 17 h 43"/>
                <a:gd name="T26" fmla="*/ 9 w 32"/>
                <a:gd name="T27" fmla="*/ 19 h 43"/>
                <a:gd name="T28" fmla="*/ 8 w 32"/>
                <a:gd name="T29" fmla="*/ 21 h 43"/>
                <a:gd name="T30" fmla="*/ 7 w 32"/>
                <a:gd name="T31" fmla="*/ 24 h 43"/>
                <a:gd name="T32" fmla="*/ 6 w 32"/>
                <a:gd name="T33" fmla="*/ 26 h 43"/>
                <a:gd name="T34" fmla="*/ 5 w 32"/>
                <a:gd name="T35" fmla="*/ 27 h 43"/>
                <a:gd name="T36" fmla="*/ 4 w 32"/>
                <a:gd name="T37" fmla="*/ 30 h 43"/>
                <a:gd name="T38" fmla="*/ 4 w 32"/>
                <a:gd name="T39" fmla="*/ 33 h 43"/>
                <a:gd name="T40" fmla="*/ 3 w 32"/>
                <a:gd name="T41" fmla="*/ 34 h 43"/>
                <a:gd name="T42" fmla="*/ 2 w 32"/>
                <a:gd name="T43" fmla="*/ 37 h 43"/>
                <a:gd name="T44" fmla="*/ 1 w 32"/>
                <a:gd name="T45" fmla="*/ 38 h 43"/>
                <a:gd name="T46" fmla="*/ 0 w 32"/>
                <a:gd name="T47" fmla="*/ 40 h 43"/>
                <a:gd name="T48" fmla="*/ 12 w 32"/>
                <a:gd name="T49" fmla="*/ 43 h 43"/>
                <a:gd name="T50" fmla="*/ 12 w 32"/>
                <a:gd name="T51" fmla="*/ 38 h 43"/>
                <a:gd name="T52" fmla="*/ 13 w 32"/>
                <a:gd name="T53" fmla="*/ 37 h 43"/>
                <a:gd name="T54" fmla="*/ 14 w 32"/>
                <a:gd name="T55" fmla="*/ 35 h 43"/>
                <a:gd name="T56" fmla="*/ 15 w 32"/>
                <a:gd name="T57" fmla="*/ 34 h 43"/>
                <a:gd name="T58" fmla="*/ 16 w 32"/>
                <a:gd name="T59" fmla="*/ 32 h 43"/>
                <a:gd name="T60" fmla="*/ 18 w 32"/>
                <a:gd name="T61" fmla="*/ 30 h 43"/>
                <a:gd name="T62" fmla="*/ 19 w 32"/>
                <a:gd name="T63" fmla="*/ 28 h 43"/>
                <a:gd name="T64" fmla="*/ 20 w 32"/>
                <a:gd name="T65" fmla="*/ 26 h 43"/>
                <a:gd name="T66" fmla="*/ 21 w 32"/>
                <a:gd name="T67" fmla="*/ 24 h 43"/>
                <a:gd name="T68" fmla="*/ 21 w 32"/>
                <a:gd name="T69" fmla="*/ 20 h 43"/>
                <a:gd name="T70" fmla="*/ 22 w 32"/>
                <a:gd name="T71" fmla="*/ 18 h 43"/>
                <a:gd name="T72" fmla="*/ 23 w 32"/>
                <a:gd name="T73" fmla="*/ 17 h 43"/>
                <a:gd name="T74" fmla="*/ 24 w 32"/>
                <a:gd name="T75" fmla="*/ 15 h 43"/>
                <a:gd name="T76" fmla="*/ 25 w 32"/>
                <a:gd name="T77" fmla="*/ 13 h 43"/>
                <a:gd name="T78" fmla="*/ 26 w 32"/>
                <a:gd name="T79" fmla="*/ 11 h 43"/>
                <a:gd name="T80" fmla="*/ 27 w 32"/>
                <a:gd name="T81" fmla="*/ 9 h 43"/>
                <a:gd name="T82" fmla="*/ 28 w 32"/>
                <a:gd name="T83" fmla="*/ 7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2" h="43">
                  <a:moveTo>
                    <a:pt x="28" y="7"/>
                  </a:moveTo>
                  <a:lnTo>
                    <a:pt x="28" y="5"/>
                  </a:lnTo>
                  <a:lnTo>
                    <a:pt x="29" y="5"/>
                  </a:lnTo>
                  <a:lnTo>
                    <a:pt x="29" y="4"/>
                  </a:lnTo>
                  <a:lnTo>
                    <a:pt x="30" y="4"/>
                  </a:lnTo>
                  <a:lnTo>
                    <a:pt x="30" y="1"/>
                  </a:lnTo>
                  <a:lnTo>
                    <a:pt x="31" y="1"/>
                  </a:lnTo>
                  <a:lnTo>
                    <a:pt x="31" y="0"/>
                  </a:lnTo>
                  <a:lnTo>
                    <a:pt x="32" y="0"/>
                  </a:lnTo>
                  <a:lnTo>
                    <a:pt x="19" y="0"/>
                  </a:lnTo>
                  <a:lnTo>
                    <a:pt x="18" y="0"/>
                  </a:lnTo>
                  <a:lnTo>
                    <a:pt x="18" y="2"/>
                  </a:lnTo>
                  <a:lnTo>
                    <a:pt x="16" y="2"/>
                  </a:lnTo>
                  <a:lnTo>
                    <a:pt x="16" y="5"/>
                  </a:lnTo>
                  <a:lnTo>
                    <a:pt x="16" y="6"/>
                  </a:lnTo>
                  <a:lnTo>
                    <a:pt x="15" y="6"/>
                  </a:lnTo>
                  <a:lnTo>
                    <a:pt x="15" y="9"/>
                  </a:lnTo>
                  <a:lnTo>
                    <a:pt x="14" y="9"/>
                  </a:lnTo>
                  <a:lnTo>
                    <a:pt x="14" y="11"/>
                  </a:lnTo>
                  <a:lnTo>
                    <a:pt x="13" y="11"/>
                  </a:lnTo>
                  <a:lnTo>
                    <a:pt x="13" y="13"/>
                  </a:lnTo>
                  <a:lnTo>
                    <a:pt x="12" y="13"/>
                  </a:lnTo>
                  <a:lnTo>
                    <a:pt x="12" y="14"/>
                  </a:lnTo>
                  <a:lnTo>
                    <a:pt x="12" y="16"/>
                  </a:lnTo>
                  <a:lnTo>
                    <a:pt x="11" y="16"/>
                  </a:lnTo>
                  <a:lnTo>
                    <a:pt x="11" y="17"/>
                  </a:lnTo>
                  <a:lnTo>
                    <a:pt x="9" y="17"/>
                  </a:lnTo>
                  <a:lnTo>
                    <a:pt x="9" y="19"/>
                  </a:lnTo>
                  <a:lnTo>
                    <a:pt x="8" y="19"/>
                  </a:lnTo>
                  <a:lnTo>
                    <a:pt x="8" y="21"/>
                  </a:lnTo>
                  <a:lnTo>
                    <a:pt x="8" y="24"/>
                  </a:lnTo>
                  <a:lnTo>
                    <a:pt x="7" y="24"/>
                  </a:lnTo>
                  <a:lnTo>
                    <a:pt x="7" y="26"/>
                  </a:lnTo>
                  <a:lnTo>
                    <a:pt x="6" y="26"/>
                  </a:lnTo>
                  <a:lnTo>
                    <a:pt x="6" y="27"/>
                  </a:lnTo>
                  <a:lnTo>
                    <a:pt x="5" y="27"/>
                  </a:lnTo>
                  <a:lnTo>
                    <a:pt x="5" y="30"/>
                  </a:lnTo>
                  <a:lnTo>
                    <a:pt x="4" y="30"/>
                  </a:lnTo>
                  <a:lnTo>
                    <a:pt x="4" y="31"/>
                  </a:lnTo>
                  <a:lnTo>
                    <a:pt x="4" y="33"/>
                  </a:lnTo>
                  <a:lnTo>
                    <a:pt x="3" y="33"/>
                  </a:lnTo>
                  <a:lnTo>
                    <a:pt x="3" y="34"/>
                  </a:lnTo>
                  <a:lnTo>
                    <a:pt x="2" y="34"/>
                  </a:lnTo>
                  <a:lnTo>
                    <a:pt x="2" y="37"/>
                  </a:lnTo>
                  <a:lnTo>
                    <a:pt x="1" y="37"/>
                  </a:lnTo>
                  <a:lnTo>
                    <a:pt x="1" y="38"/>
                  </a:lnTo>
                  <a:lnTo>
                    <a:pt x="0" y="38"/>
                  </a:lnTo>
                  <a:lnTo>
                    <a:pt x="0" y="40"/>
                  </a:lnTo>
                  <a:lnTo>
                    <a:pt x="0" y="43"/>
                  </a:lnTo>
                  <a:lnTo>
                    <a:pt x="12" y="43"/>
                  </a:lnTo>
                  <a:lnTo>
                    <a:pt x="12" y="41"/>
                  </a:lnTo>
                  <a:lnTo>
                    <a:pt x="12" y="38"/>
                  </a:lnTo>
                  <a:lnTo>
                    <a:pt x="13" y="38"/>
                  </a:lnTo>
                  <a:lnTo>
                    <a:pt x="13" y="37"/>
                  </a:lnTo>
                  <a:lnTo>
                    <a:pt x="14" y="37"/>
                  </a:lnTo>
                  <a:lnTo>
                    <a:pt x="14" y="35"/>
                  </a:lnTo>
                  <a:lnTo>
                    <a:pt x="15" y="35"/>
                  </a:lnTo>
                  <a:lnTo>
                    <a:pt x="15" y="34"/>
                  </a:lnTo>
                  <a:lnTo>
                    <a:pt x="16" y="34"/>
                  </a:lnTo>
                  <a:lnTo>
                    <a:pt x="16" y="32"/>
                  </a:lnTo>
                  <a:lnTo>
                    <a:pt x="16" y="30"/>
                  </a:lnTo>
                  <a:lnTo>
                    <a:pt x="18" y="30"/>
                  </a:lnTo>
                  <a:lnTo>
                    <a:pt x="18" y="28"/>
                  </a:lnTo>
                  <a:lnTo>
                    <a:pt x="19" y="28"/>
                  </a:lnTo>
                  <a:lnTo>
                    <a:pt x="19" y="26"/>
                  </a:lnTo>
                  <a:lnTo>
                    <a:pt x="20" y="26"/>
                  </a:lnTo>
                  <a:lnTo>
                    <a:pt x="20" y="24"/>
                  </a:lnTo>
                  <a:lnTo>
                    <a:pt x="21" y="24"/>
                  </a:lnTo>
                  <a:lnTo>
                    <a:pt x="21" y="21"/>
                  </a:lnTo>
                  <a:lnTo>
                    <a:pt x="21" y="20"/>
                  </a:lnTo>
                  <a:lnTo>
                    <a:pt x="22" y="20"/>
                  </a:lnTo>
                  <a:lnTo>
                    <a:pt x="22" y="18"/>
                  </a:lnTo>
                  <a:lnTo>
                    <a:pt x="23" y="18"/>
                  </a:lnTo>
                  <a:lnTo>
                    <a:pt x="23" y="17"/>
                  </a:lnTo>
                  <a:lnTo>
                    <a:pt x="24" y="17"/>
                  </a:lnTo>
                  <a:lnTo>
                    <a:pt x="24" y="15"/>
                  </a:lnTo>
                  <a:lnTo>
                    <a:pt x="25" y="15"/>
                  </a:lnTo>
                  <a:lnTo>
                    <a:pt x="25" y="13"/>
                  </a:lnTo>
                  <a:lnTo>
                    <a:pt x="25" y="11"/>
                  </a:lnTo>
                  <a:lnTo>
                    <a:pt x="26" y="11"/>
                  </a:lnTo>
                  <a:lnTo>
                    <a:pt x="26" y="9"/>
                  </a:lnTo>
                  <a:lnTo>
                    <a:pt x="27" y="9"/>
                  </a:lnTo>
                  <a:lnTo>
                    <a:pt x="27" y="7"/>
                  </a:lnTo>
                  <a:lnTo>
                    <a:pt x="28" y="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1" name="Freeform 650">
              <a:extLst>
                <a:ext uri="{FF2B5EF4-FFF2-40B4-BE49-F238E27FC236}">
                  <a16:creationId xmlns:a16="http://schemas.microsoft.com/office/drawing/2014/main" id="{A709AC94-39FC-1E2C-FA36-9A4A465B1020}"/>
                </a:ext>
              </a:extLst>
            </p:cNvPr>
            <p:cNvSpPr>
              <a:spLocks/>
            </p:cNvSpPr>
            <p:nvPr/>
          </p:nvSpPr>
          <p:spPr bwMode="auto">
            <a:xfrm>
              <a:off x="5711" y="4201"/>
              <a:ext cx="18" cy="14"/>
            </a:xfrm>
            <a:custGeom>
              <a:avLst/>
              <a:gdLst>
                <a:gd name="T0" fmla="*/ 54 w 56"/>
                <a:gd name="T1" fmla="*/ 0 h 42"/>
                <a:gd name="T2" fmla="*/ 41 w 56"/>
                <a:gd name="T3" fmla="*/ 0 h 42"/>
                <a:gd name="T4" fmla="*/ 38 w 56"/>
                <a:gd name="T5" fmla="*/ 1 h 42"/>
                <a:gd name="T6" fmla="*/ 37 w 56"/>
                <a:gd name="T7" fmla="*/ 3 h 42"/>
                <a:gd name="T8" fmla="*/ 35 w 56"/>
                <a:gd name="T9" fmla="*/ 4 h 42"/>
                <a:gd name="T10" fmla="*/ 33 w 56"/>
                <a:gd name="T11" fmla="*/ 7 h 42"/>
                <a:gd name="T12" fmla="*/ 31 w 56"/>
                <a:gd name="T13" fmla="*/ 8 h 42"/>
                <a:gd name="T14" fmla="*/ 30 w 56"/>
                <a:gd name="T15" fmla="*/ 10 h 42"/>
                <a:gd name="T16" fmla="*/ 29 w 56"/>
                <a:gd name="T17" fmla="*/ 12 h 42"/>
                <a:gd name="T18" fmla="*/ 27 w 56"/>
                <a:gd name="T19" fmla="*/ 13 h 42"/>
                <a:gd name="T20" fmla="*/ 25 w 56"/>
                <a:gd name="T21" fmla="*/ 14 h 42"/>
                <a:gd name="T22" fmla="*/ 24 w 56"/>
                <a:gd name="T23" fmla="*/ 16 h 42"/>
                <a:gd name="T24" fmla="*/ 22 w 56"/>
                <a:gd name="T25" fmla="*/ 17 h 42"/>
                <a:gd name="T26" fmla="*/ 20 w 56"/>
                <a:gd name="T27" fmla="*/ 20 h 42"/>
                <a:gd name="T28" fmla="*/ 19 w 56"/>
                <a:gd name="T29" fmla="*/ 22 h 42"/>
                <a:gd name="T30" fmla="*/ 17 w 56"/>
                <a:gd name="T31" fmla="*/ 23 h 42"/>
                <a:gd name="T32" fmla="*/ 16 w 56"/>
                <a:gd name="T33" fmla="*/ 25 h 42"/>
                <a:gd name="T34" fmla="*/ 15 w 56"/>
                <a:gd name="T35" fmla="*/ 27 h 42"/>
                <a:gd name="T36" fmla="*/ 12 w 56"/>
                <a:gd name="T37" fmla="*/ 28 h 42"/>
                <a:gd name="T38" fmla="*/ 11 w 56"/>
                <a:gd name="T39" fmla="*/ 30 h 42"/>
                <a:gd name="T40" fmla="*/ 9 w 56"/>
                <a:gd name="T41" fmla="*/ 31 h 42"/>
                <a:gd name="T42" fmla="*/ 8 w 56"/>
                <a:gd name="T43" fmla="*/ 33 h 42"/>
                <a:gd name="T44" fmla="*/ 6 w 56"/>
                <a:gd name="T45" fmla="*/ 34 h 42"/>
                <a:gd name="T46" fmla="*/ 5 w 56"/>
                <a:gd name="T47" fmla="*/ 38 h 42"/>
                <a:gd name="T48" fmla="*/ 3 w 56"/>
                <a:gd name="T49" fmla="*/ 39 h 42"/>
                <a:gd name="T50" fmla="*/ 1 w 56"/>
                <a:gd name="T51" fmla="*/ 41 h 42"/>
                <a:gd name="T52" fmla="*/ 15 w 56"/>
                <a:gd name="T53" fmla="*/ 42 h 42"/>
                <a:gd name="T54" fmla="*/ 16 w 56"/>
                <a:gd name="T55" fmla="*/ 40 h 42"/>
                <a:gd name="T56" fmla="*/ 18 w 56"/>
                <a:gd name="T57" fmla="*/ 39 h 42"/>
                <a:gd name="T58" fmla="*/ 20 w 56"/>
                <a:gd name="T59" fmla="*/ 38 h 42"/>
                <a:gd name="T60" fmla="*/ 22 w 56"/>
                <a:gd name="T61" fmla="*/ 35 h 42"/>
                <a:gd name="T62" fmla="*/ 23 w 56"/>
                <a:gd name="T63" fmla="*/ 33 h 42"/>
                <a:gd name="T64" fmla="*/ 25 w 56"/>
                <a:gd name="T65" fmla="*/ 32 h 42"/>
                <a:gd name="T66" fmla="*/ 26 w 56"/>
                <a:gd name="T67" fmla="*/ 30 h 42"/>
                <a:gd name="T68" fmla="*/ 28 w 56"/>
                <a:gd name="T69" fmla="*/ 29 h 42"/>
                <a:gd name="T70" fmla="*/ 29 w 56"/>
                <a:gd name="T71" fmla="*/ 27 h 42"/>
                <a:gd name="T72" fmla="*/ 30 w 56"/>
                <a:gd name="T73" fmla="*/ 25 h 42"/>
                <a:gd name="T74" fmla="*/ 32 w 56"/>
                <a:gd name="T75" fmla="*/ 24 h 42"/>
                <a:gd name="T76" fmla="*/ 33 w 56"/>
                <a:gd name="T77" fmla="*/ 22 h 42"/>
                <a:gd name="T78" fmla="*/ 35 w 56"/>
                <a:gd name="T79" fmla="*/ 21 h 42"/>
                <a:gd name="T80" fmla="*/ 37 w 56"/>
                <a:gd name="T81" fmla="*/ 20 h 42"/>
                <a:gd name="T82" fmla="*/ 38 w 56"/>
                <a:gd name="T83" fmla="*/ 17 h 42"/>
                <a:gd name="T84" fmla="*/ 41 w 56"/>
                <a:gd name="T85" fmla="*/ 16 h 42"/>
                <a:gd name="T86" fmla="*/ 42 w 56"/>
                <a:gd name="T87" fmla="*/ 14 h 42"/>
                <a:gd name="T88" fmla="*/ 44 w 56"/>
                <a:gd name="T89" fmla="*/ 12 h 42"/>
                <a:gd name="T90" fmla="*/ 45 w 56"/>
                <a:gd name="T91" fmla="*/ 10 h 42"/>
                <a:gd name="T92" fmla="*/ 46 w 56"/>
                <a:gd name="T93" fmla="*/ 8 h 42"/>
                <a:gd name="T94" fmla="*/ 48 w 56"/>
                <a:gd name="T95" fmla="*/ 7 h 42"/>
                <a:gd name="T96" fmla="*/ 50 w 56"/>
                <a:gd name="T97" fmla="*/ 6 h 42"/>
                <a:gd name="T98" fmla="*/ 51 w 56"/>
                <a:gd name="T99" fmla="*/ 3 h 42"/>
                <a:gd name="T100" fmla="*/ 53 w 56"/>
                <a:gd name="T101" fmla="*/ 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56" h="42">
                  <a:moveTo>
                    <a:pt x="53" y="1"/>
                  </a:moveTo>
                  <a:lnTo>
                    <a:pt x="54" y="1"/>
                  </a:lnTo>
                  <a:lnTo>
                    <a:pt x="54" y="0"/>
                  </a:lnTo>
                  <a:lnTo>
                    <a:pt x="55" y="0"/>
                  </a:lnTo>
                  <a:lnTo>
                    <a:pt x="56" y="0"/>
                  </a:lnTo>
                  <a:lnTo>
                    <a:pt x="41" y="0"/>
                  </a:lnTo>
                  <a:lnTo>
                    <a:pt x="39" y="0"/>
                  </a:lnTo>
                  <a:lnTo>
                    <a:pt x="38" y="0"/>
                  </a:lnTo>
                  <a:lnTo>
                    <a:pt x="38" y="1"/>
                  </a:lnTo>
                  <a:lnTo>
                    <a:pt x="37" y="1"/>
                  </a:lnTo>
                  <a:lnTo>
                    <a:pt x="37" y="2"/>
                  </a:lnTo>
                  <a:lnTo>
                    <a:pt x="37" y="3"/>
                  </a:lnTo>
                  <a:lnTo>
                    <a:pt x="36" y="3"/>
                  </a:lnTo>
                  <a:lnTo>
                    <a:pt x="36" y="4"/>
                  </a:lnTo>
                  <a:lnTo>
                    <a:pt x="35" y="4"/>
                  </a:lnTo>
                  <a:lnTo>
                    <a:pt x="34" y="4"/>
                  </a:lnTo>
                  <a:lnTo>
                    <a:pt x="34" y="7"/>
                  </a:lnTo>
                  <a:lnTo>
                    <a:pt x="33" y="7"/>
                  </a:lnTo>
                  <a:lnTo>
                    <a:pt x="33" y="8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9"/>
                  </a:lnTo>
                  <a:lnTo>
                    <a:pt x="30" y="9"/>
                  </a:lnTo>
                  <a:lnTo>
                    <a:pt x="30" y="10"/>
                  </a:lnTo>
                  <a:lnTo>
                    <a:pt x="29" y="10"/>
                  </a:lnTo>
                  <a:lnTo>
                    <a:pt x="29" y="11"/>
                  </a:lnTo>
                  <a:lnTo>
                    <a:pt x="29" y="12"/>
                  </a:lnTo>
                  <a:lnTo>
                    <a:pt x="28" y="12"/>
                  </a:lnTo>
                  <a:lnTo>
                    <a:pt x="27" y="12"/>
                  </a:lnTo>
                  <a:lnTo>
                    <a:pt x="27" y="13"/>
                  </a:lnTo>
                  <a:lnTo>
                    <a:pt x="26" y="13"/>
                  </a:lnTo>
                  <a:lnTo>
                    <a:pt x="26" y="14"/>
                  </a:lnTo>
                  <a:lnTo>
                    <a:pt x="25" y="14"/>
                  </a:lnTo>
                  <a:lnTo>
                    <a:pt x="25" y="15"/>
                  </a:lnTo>
                  <a:lnTo>
                    <a:pt x="25" y="16"/>
                  </a:lnTo>
                  <a:lnTo>
                    <a:pt x="24" y="16"/>
                  </a:lnTo>
                  <a:lnTo>
                    <a:pt x="23" y="16"/>
                  </a:lnTo>
                  <a:lnTo>
                    <a:pt x="23" y="17"/>
                  </a:lnTo>
                  <a:lnTo>
                    <a:pt x="22" y="17"/>
                  </a:lnTo>
                  <a:lnTo>
                    <a:pt x="22" y="19"/>
                  </a:lnTo>
                  <a:lnTo>
                    <a:pt x="20" y="19"/>
                  </a:lnTo>
                  <a:lnTo>
                    <a:pt x="20" y="20"/>
                  </a:lnTo>
                  <a:lnTo>
                    <a:pt x="20" y="21"/>
                  </a:lnTo>
                  <a:lnTo>
                    <a:pt x="19" y="21"/>
                  </a:lnTo>
                  <a:lnTo>
                    <a:pt x="19" y="22"/>
                  </a:lnTo>
                  <a:lnTo>
                    <a:pt x="18" y="22"/>
                  </a:lnTo>
                  <a:lnTo>
                    <a:pt x="18" y="23"/>
                  </a:lnTo>
                  <a:lnTo>
                    <a:pt x="17" y="23"/>
                  </a:lnTo>
                  <a:lnTo>
                    <a:pt x="17" y="24"/>
                  </a:lnTo>
                  <a:lnTo>
                    <a:pt x="16" y="24"/>
                  </a:lnTo>
                  <a:lnTo>
                    <a:pt x="16" y="25"/>
                  </a:lnTo>
                  <a:lnTo>
                    <a:pt x="16" y="26"/>
                  </a:lnTo>
                  <a:lnTo>
                    <a:pt x="15" y="26"/>
                  </a:lnTo>
                  <a:lnTo>
                    <a:pt x="15" y="27"/>
                  </a:lnTo>
                  <a:lnTo>
                    <a:pt x="13" y="27"/>
                  </a:lnTo>
                  <a:lnTo>
                    <a:pt x="13" y="28"/>
                  </a:lnTo>
                  <a:lnTo>
                    <a:pt x="12" y="28"/>
                  </a:lnTo>
                  <a:lnTo>
                    <a:pt x="12" y="29"/>
                  </a:lnTo>
                  <a:lnTo>
                    <a:pt x="11" y="29"/>
                  </a:lnTo>
                  <a:lnTo>
                    <a:pt x="11" y="30"/>
                  </a:lnTo>
                  <a:lnTo>
                    <a:pt x="10" y="30"/>
                  </a:lnTo>
                  <a:lnTo>
                    <a:pt x="10" y="31"/>
                  </a:lnTo>
                  <a:lnTo>
                    <a:pt x="9" y="31"/>
                  </a:lnTo>
                  <a:lnTo>
                    <a:pt x="9" y="32"/>
                  </a:lnTo>
                  <a:lnTo>
                    <a:pt x="8" y="32"/>
                  </a:lnTo>
                  <a:lnTo>
                    <a:pt x="8" y="33"/>
                  </a:lnTo>
                  <a:lnTo>
                    <a:pt x="7" y="33"/>
                  </a:lnTo>
                  <a:lnTo>
                    <a:pt x="7" y="34"/>
                  </a:lnTo>
                  <a:lnTo>
                    <a:pt x="6" y="34"/>
                  </a:lnTo>
                  <a:lnTo>
                    <a:pt x="6" y="36"/>
                  </a:lnTo>
                  <a:lnTo>
                    <a:pt x="5" y="36"/>
                  </a:lnTo>
                  <a:lnTo>
                    <a:pt x="5" y="38"/>
                  </a:lnTo>
                  <a:lnTo>
                    <a:pt x="4" y="38"/>
                  </a:lnTo>
                  <a:lnTo>
                    <a:pt x="4" y="39"/>
                  </a:lnTo>
                  <a:lnTo>
                    <a:pt x="3" y="39"/>
                  </a:lnTo>
                  <a:lnTo>
                    <a:pt x="3" y="40"/>
                  </a:lnTo>
                  <a:lnTo>
                    <a:pt x="1" y="40"/>
                  </a:lnTo>
                  <a:lnTo>
                    <a:pt x="1" y="41"/>
                  </a:lnTo>
                  <a:lnTo>
                    <a:pt x="0" y="41"/>
                  </a:lnTo>
                  <a:lnTo>
                    <a:pt x="0" y="42"/>
                  </a:lnTo>
                  <a:lnTo>
                    <a:pt x="15" y="42"/>
                  </a:lnTo>
                  <a:lnTo>
                    <a:pt x="16" y="42"/>
                  </a:lnTo>
                  <a:lnTo>
                    <a:pt x="16" y="41"/>
                  </a:lnTo>
                  <a:lnTo>
                    <a:pt x="16" y="40"/>
                  </a:lnTo>
                  <a:lnTo>
                    <a:pt x="17" y="40"/>
                  </a:lnTo>
                  <a:lnTo>
                    <a:pt x="17" y="39"/>
                  </a:lnTo>
                  <a:lnTo>
                    <a:pt x="18" y="39"/>
                  </a:lnTo>
                  <a:lnTo>
                    <a:pt x="18" y="38"/>
                  </a:lnTo>
                  <a:lnTo>
                    <a:pt x="19" y="38"/>
                  </a:lnTo>
                  <a:lnTo>
                    <a:pt x="20" y="38"/>
                  </a:lnTo>
                  <a:lnTo>
                    <a:pt x="20" y="36"/>
                  </a:lnTo>
                  <a:lnTo>
                    <a:pt x="20" y="35"/>
                  </a:lnTo>
                  <a:lnTo>
                    <a:pt x="22" y="35"/>
                  </a:lnTo>
                  <a:lnTo>
                    <a:pt x="22" y="34"/>
                  </a:lnTo>
                  <a:lnTo>
                    <a:pt x="23" y="34"/>
                  </a:lnTo>
                  <a:lnTo>
                    <a:pt x="23" y="33"/>
                  </a:lnTo>
                  <a:lnTo>
                    <a:pt x="24" y="33"/>
                  </a:lnTo>
                  <a:lnTo>
                    <a:pt x="25" y="33"/>
                  </a:lnTo>
                  <a:lnTo>
                    <a:pt x="25" y="32"/>
                  </a:lnTo>
                  <a:lnTo>
                    <a:pt x="25" y="31"/>
                  </a:lnTo>
                  <a:lnTo>
                    <a:pt x="26" y="31"/>
                  </a:lnTo>
                  <a:lnTo>
                    <a:pt x="26" y="30"/>
                  </a:lnTo>
                  <a:lnTo>
                    <a:pt x="27" y="30"/>
                  </a:lnTo>
                  <a:lnTo>
                    <a:pt x="27" y="29"/>
                  </a:lnTo>
                  <a:lnTo>
                    <a:pt x="28" y="29"/>
                  </a:lnTo>
                  <a:lnTo>
                    <a:pt x="28" y="28"/>
                  </a:lnTo>
                  <a:lnTo>
                    <a:pt x="29" y="28"/>
                  </a:lnTo>
                  <a:lnTo>
                    <a:pt x="29" y="27"/>
                  </a:lnTo>
                  <a:lnTo>
                    <a:pt x="29" y="26"/>
                  </a:lnTo>
                  <a:lnTo>
                    <a:pt x="30" y="26"/>
                  </a:lnTo>
                  <a:lnTo>
                    <a:pt x="30" y="25"/>
                  </a:lnTo>
                  <a:lnTo>
                    <a:pt x="31" y="25"/>
                  </a:lnTo>
                  <a:lnTo>
                    <a:pt x="31" y="24"/>
                  </a:lnTo>
                  <a:lnTo>
                    <a:pt x="32" y="24"/>
                  </a:lnTo>
                  <a:lnTo>
                    <a:pt x="32" y="23"/>
                  </a:lnTo>
                  <a:lnTo>
                    <a:pt x="33" y="23"/>
                  </a:lnTo>
                  <a:lnTo>
                    <a:pt x="33" y="22"/>
                  </a:lnTo>
                  <a:lnTo>
                    <a:pt x="34" y="22"/>
                  </a:lnTo>
                  <a:lnTo>
                    <a:pt x="34" y="21"/>
                  </a:lnTo>
                  <a:lnTo>
                    <a:pt x="35" y="21"/>
                  </a:lnTo>
                  <a:lnTo>
                    <a:pt x="36" y="21"/>
                  </a:lnTo>
                  <a:lnTo>
                    <a:pt x="36" y="20"/>
                  </a:lnTo>
                  <a:lnTo>
                    <a:pt x="37" y="20"/>
                  </a:lnTo>
                  <a:lnTo>
                    <a:pt x="37" y="19"/>
                  </a:lnTo>
                  <a:lnTo>
                    <a:pt x="37" y="17"/>
                  </a:lnTo>
                  <a:lnTo>
                    <a:pt x="38" y="17"/>
                  </a:lnTo>
                  <a:lnTo>
                    <a:pt x="38" y="16"/>
                  </a:lnTo>
                  <a:lnTo>
                    <a:pt x="39" y="16"/>
                  </a:lnTo>
                  <a:lnTo>
                    <a:pt x="41" y="16"/>
                  </a:lnTo>
                  <a:lnTo>
                    <a:pt x="41" y="15"/>
                  </a:lnTo>
                  <a:lnTo>
                    <a:pt x="42" y="15"/>
                  </a:lnTo>
                  <a:lnTo>
                    <a:pt x="42" y="14"/>
                  </a:lnTo>
                  <a:lnTo>
                    <a:pt x="42" y="12"/>
                  </a:lnTo>
                  <a:lnTo>
                    <a:pt x="43" y="12"/>
                  </a:lnTo>
                  <a:lnTo>
                    <a:pt x="44" y="12"/>
                  </a:lnTo>
                  <a:lnTo>
                    <a:pt x="44" y="11"/>
                  </a:lnTo>
                  <a:lnTo>
                    <a:pt x="45" y="11"/>
                  </a:lnTo>
                  <a:lnTo>
                    <a:pt x="45" y="10"/>
                  </a:lnTo>
                  <a:lnTo>
                    <a:pt x="46" y="10"/>
                  </a:lnTo>
                  <a:lnTo>
                    <a:pt x="46" y="9"/>
                  </a:lnTo>
                  <a:lnTo>
                    <a:pt x="46" y="8"/>
                  </a:lnTo>
                  <a:lnTo>
                    <a:pt x="47" y="8"/>
                  </a:lnTo>
                  <a:lnTo>
                    <a:pt x="48" y="8"/>
                  </a:lnTo>
                  <a:lnTo>
                    <a:pt x="48" y="7"/>
                  </a:lnTo>
                  <a:lnTo>
                    <a:pt x="49" y="7"/>
                  </a:lnTo>
                  <a:lnTo>
                    <a:pt x="49" y="6"/>
                  </a:lnTo>
                  <a:lnTo>
                    <a:pt x="50" y="6"/>
                  </a:lnTo>
                  <a:lnTo>
                    <a:pt x="50" y="4"/>
                  </a:lnTo>
                  <a:lnTo>
                    <a:pt x="51" y="4"/>
                  </a:lnTo>
                  <a:lnTo>
                    <a:pt x="51" y="3"/>
                  </a:lnTo>
                  <a:lnTo>
                    <a:pt x="52" y="3"/>
                  </a:lnTo>
                  <a:lnTo>
                    <a:pt x="52" y="2"/>
                  </a:lnTo>
                  <a:lnTo>
                    <a:pt x="53" y="2"/>
                  </a:lnTo>
                  <a:lnTo>
                    <a:pt x="53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2" name="Freeform 651">
              <a:extLst>
                <a:ext uri="{FF2B5EF4-FFF2-40B4-BE49-F238E27FC236}">
                  <a16:creationId xmlns:a16="http://schemas.microsoft.com/office/drawing/2014/main" id="{B9E452FD-40F1-31F6-0281-3EBDA6179DFB}"/>
                </a:ext>
              </a:extLst>
            </p:cNvPr>
            <p:cNvSpPr>
              <a:spLocks/>
            </p:cNvSpPr>
            <p:nvPr/>
          </p:nvSpPr>
          <p:spPr bwMode="auto">
            <a:xfrm>
              <a:off x="5705" y="4201"/>
              <a:ext cx="11" cy="14"/>
            </a:xfrm>
            <a:custGeom>
              <a:avLst/>
              <a:gdLst>
                <a:gd name="T0" fmla="*/ 20 w 32"/>
                <a:gd name="T1" fmla="*/ 0 h 42"/>
                <a:gd name="T2" fmla="*/ 19 w 32"/>
                <a:gd name="T3" fmla="*/ 1 h 42"/>
                <a:gd name="T4" fmla="*/ 17 w 32"/>
                <a:gd name="T5" fmla="*/ 3 h 42"/>
                <a:gd name="T6" fmla="*/ 16 w 32"/>
                <a:gd name="T7" fmla="*/ 6 h 42"/>
                <a:gd name="T8" fmla="*/ 15 w 32"/>
                <a:gd name="T9" fmla="*/ 8 h 42"/>
                <a:gd name="T10" fmla="*/ 14 w 32"/>
                <a:gd name="T11" fmla="*/ 9 h 42"/>
                <a:gd name="T12" fmla="*/ 13 w 32"/>
                <a:gd name="T13" fmla="*/ 11 h 42"/>
                <a:gd name="T14" fmla="*/ 12 w 32"/>
                <a:gd name="T15" fmla="*/ 12 h 42"/>
                <a:gd name="T16" fmla="*/ 11 w 32"/>
                <a:gd name="T17" fmla="*/ 14 h 42"/>
                <a:gd name="T18" fmla="*/ 11 w 32"/>
                <a:gd name="T19" fmla="*/ 19 h 42"/>
                <a:gd name="T20" fmla="*/ 9 w 32"/>
                <a:gd name="T21" fmla="*/ 21 h 42"/>
                <a:gd name="T22" fmla="*/ 8 w 32"/>
                <a:gd name="T23" fmla="*/ 22 h 42"/>
                <a:gd name="T24" fmla="*/ 7 w 32"/>
                <a:gd name="T25" fmla="*/ 24 h 42"/>
                <a:gd name="T26" fmla="*/ 6 w 32"/>
                <a:gd name="T27" fmla="*/ 26 h 42"/>
                <a:gd name="T28" fmla="*/ 5 w 32"/>
                <a:gd name="T29" fmla="*/ 28 h 42"/>
                <a:gd name="T30" fmla="*/ 4 w 32"/>
                <a:gd name="T31" fmla="*/ 30 h 42"/>
                <a:gd name="T32" fmla="*/ 3 w 32"/>
                <a:gd name="T33" fmla="*/ 32 h 42"/>
                <a:gd name="T34" fmla="*/ 3 w 32"/>
                <a:gd name="T35" fmla="*/ 35 h 42"/>
                <a:gd name="T36" fmla="*/ 2 w 32"/>
                <a:gd name="T37" fmla="*/ 38 h 42"/>
                <a:gd name="T38" fmla="*/ 1 w 32"/>
                <a:gd name="T39" fmla="*/ 40 h 42"/>
                <a:gd name="T40" fmla="*/ 0 w 32"/>
                <a:gd name="T41" fmla="*/ 42 h 42"/>
                <a:gd name="T42" fmla="*/ 12 w 32"/>
                <a:gd name="T43" fmla="*/ 42 h 42"/>
                <a:gd name="T44" fmla="*/ 13 w 32"/>
                <a:gd name="T45" fmla="*/ 39 h 42"/>
                <a:gd name="T46" fmla="*/ 14 w 32"/>
                <a:gd name="T47" fmla="*/ 38 h 42"/>
                <a:gd name="T48" fmla="*/ 15 w 32"/>
                <a:gd name="T49" fmla="*/ 35 h 42"/>
                <a:gd name="T50" fmla="*/ 15 w 32"/>
                <a:gd name="T51" fmla="*/ 32 h 42"/>
                <a:gd name="T52" fmla="*/ 16 w 32"/>
                <a:gd name="T53" fmla="*/ 30 h 42"/>
                <a:gd name="T54" fmla="*/ 17 w 32"/>
                <a:gd name="T55" fmla="*/ 29 h 42"/>
                <a:gd name="T56" fmla="*/ 19 w 32"/>
                <a:gd name="T57" fmla="*/ 27 h 42"/>
                <a:gd name="T58" fmla="*/ 20 w 32"/>
                <a:gd name="T59" fmla="*/ 24 h 42"/>
                <a:gd name="T60" fmla="*/ 21 w 32"/>
                <a:gd name="T61" fmla="*/ 22 h 42"/>
                <a:gd name="T62" fmla="*/ 22 w 32"/>
                <a:gd name="T63" fmla="*/ 21 h 42"/>
                <a:gd name="T64" fmla="*/ 23 w 32"/>
                <a:gd name="T65" fmla="*/ 19 h 42"/>
                <a:gd name="T66" fmla="*/ 24 w 32"/>
                <a:gd name="T67" fmla="*/ 16 h 42"/>
                <a:gd name="T68" fmla="*/ 24 w 32"/>
                <a:gd name="T69" fmla="*/ 13 h 42"/>
                <a:gd name="T70" fmla="*/ 25 w 32"/>
                <a:gd name="T71" fmla="*/ 11 h 42"/>
                <a:gd name="T72" fmla="*/ 26 w 32"/>
                <a:gd name="T73" fmla="*/ 9 h 42"/>
                <a:gd name="T74" fmla="*/ 27 w 32"/>
                <a:gd name="T75" fmla="*/ 8 h 42"/>
                <a:gd name="T76" fmla="*/ 28 w 32"/>
                <a:gd name="T77" fmla="*/ 6 h 42"/>
                <a:gd name="T78" fmla="*/ 29 w 32"/>
                <a:gd name="T79" fmla="*/ 4 h 42"/>
                <a:gd name="T80" fmla="*/ 31 w 32"/>
                <a:gd name="T81" fmla="*/ 2 h 42"/>
                <a:gd name="T82" fmla="*/ 32 w 32"/>
                <a:gd name="T83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2" h="42">
                  <a:moveTo>
                    <a:pt x="32" y="0"/>
                  </a:moveTo>
                  <a:lnTo>
                    <a:pt x="20" y="0"/>
                  </a:lnTo>
                  <a:lnTo>
                    <a:pt x="19" y="0"/>
                  </a:lnTo>
                  <a:lnTo>
                    <a:pt x="19" y="1"/>
                  </a:lnTo>
                  <a:lnTo>
                    <a:pt x="17" y="1"/>
                  </a:lnTo>
                  <a:lnTo>
                    <a:pt x="17" y="3"/>
                  </a:lnTo>
                  <a:lnTo>
                    <a:pt x="16" y="3"/>
                  </a:lnTo>
                  <a:lnTo>
                    <a:pt x="16" y="6"/>
                  </a:lnTo>
                  <a:lnTo>
                    <a:pt x="15" y="6"/>
                  </a:lnTo>
                  <a:lnTo>
                    <a:pt x="15" y="8"/>
                  </a:lnTo>
                  <a:lnTo>
                    <a:pt x="15" y="9"/>
                  </a:lnTo>
                  <a:lnTo>
                    <a:pt x="14" y="9"/>
                  </a:lnTo>
                  <a:lnTo>
                    <a:pt x="14" y="11"/>
                  </a:lnTo>
                  <a:lnTo>
                    <a:pt x="13" y="11"/>
                  </a:lnTo>
                  <a:lnTo>
                    <a:pt x="13" y="12"/>
                  </a:lnTo>
                  <a:lnTo>
                    <a:pt x="12" y="12"/>
                  </a:lnTo>
                  <a:lnTo>
                    <a:pt x="12" y="14"/>
                  </a:lnTo>
                  <a:lnTo>
                    <a:pt x="11" y="14"/>
                  </a:lnTo>
                  <a:lnTo>
                    <a:pt x="11" y="16"/>
                  </a:lnTo>
                  <a:lnTo>
                    <a:pt x="11" y="19"/>
                  </a:lnTo>
                  <a:lnTo>
                    <a:pt x="9" y="19"/>
                  </a:lnTo>
                  <a:lnTo>
                    <a:pt x="9" y="21"/>
                  </a:lnTo>
                  <a:lnTo>
                    <a:pt x="8" y="21"/>
                  </a:lnTo>
                  <a:lnTo>
                    <a:pt x="8" y="22"/>
                  </a:lnTo>
                  <a:lnTo>
                    <a:pt x="7" y="22"/>
                  </a:lnTo>
                  <a:lnTo>
                    <a:pt x="7" y="24"/>
                  </a:lnTo>
                  <a:lnTo>
                    <a:pt x="7" y="26"/>
                  </a:lnTo>
                  <a:lnTo>
                    <a:pt x="6" y="26"/>
                  </a:lnTo>
                  <a:lnTo>
                    <a:pt x="6" y="28"/>
                  </a:lnTo>
                  <a:lnTo>
                    <a:pt x="5" y="28"/>
                  </a:lnTo>
                  <a:lnTo>
                    <a:pt x="5" y="30"/>
                  </a:lnTo>
                  <a:lnTo>
                    <a:pt x="4" y="30"/>
                  </a:lnTo>
                  <a:lnTo>
                    <a:pt x="4" y="32"/>
                  </a:lnTo>
                  <a:lnTo>
                    <a:pt x="3" y="32"/>
                  </a:lnTo>
                  <a:lnTo>
                    <a:pt x="3" y="33"/>
                  </a:lnTo>
                  <a:lnTo>
                    <a:pt x="3" y="35"/>
                  </a:lnTo>
                  <a:lnTo>
                    <a:pt x="2" y="35"/>
                  </a:lnTo>
                  <a:lnTo>
                    <a:pt x="2" y="38"/>
                  </a:lnTo>
                  <a:lnTo>
                    <a:pt x="1" y="38"/>
                  </a:lnTo>
                  <a:lnTo>
                    <a:pt x="1" y="40"/>
                  </a:lnTo>
                  <a:lnTo>
                    <a:pt x="0" y="40"/>
                  </a:lnTo>
                  <a:lnTo>
                    <a:pt x="0" y="42"/>
                  </a:lnTo>
                  <a:lnTo>
                    <a:pt x="11" y="42"/>
                  </a:lnTo>
                  <a:lnTo>
                    <a:pt x="12" y="42"/>
                  </a:lnTo>
                  <a:lnTo>
                    <a:pt x="12" y="39"/>
                  </a:lnTo>
                  <a:lnTo>
                    <a:pt x="13" y="39"/>
                  </a:lnTo>
                  <a:lnTo>
                    <a:pt x="13" y="38"/>
                  </a:lnTo>
                  <a:lnTo>
                    <a:pt x="14" y="38"/>
                  </a:lnTo>
                  <a:lnTo>
                    <a:pt x="14" y="35"/>
                  </a:lnTo>
                  <a:lnTo>
                    <a:pt x="15" y="35"/>
                  </a:lnTo>
                  <a:lnTo>
                    <a:pt x="15" y="33"/>
                  </a:lnTo>
                  <a:lnTo>
                    <a:pt x="15" y="32"/>
                  </a:lnTo>
                  <a:lnTo>
                    <a:pt x="16" y="32"/>
                  </a:lnTo>
                  <a:lnTo>
                    <a:pt x="16" y="30"/>
                  </a:lnTo>
                  <a:lnTo>
                    <a:pt x="17" y="30"/>
                  </a:lnTo>
                  <a:lnTo>
                    <a:pt x="17" y="29"/>
                  </a:lnTo>
                  <a:lnTo>
                    <a:pt x="19" y="29"/>
                  </a:lnTo>
                  <a:lnTo>
                    <a:pt x="19" y="27"/>
                  </a:lnTo>
                  <a:lnTo>
                    <a:pt x="20" y="27"/>
                  </a:lnTo>
                  <a:lnTo>
                    <a:pt x="20" y="24"/>
                  </a:lnTo>
                  <a:lnTo>
                    <a:pt x="20" y="22"/>
                  </a:lnTo>
                  <a:lnTo>
                    <a:pt x="21" y="22"/>
                  </a:lnTo>
                  <a:lnTo>
                    <a:pt x="21" y="21"/>
                  </a:lnTo>
                  <a:lnTo>
                    <a:pt x="22" y="21"/>
                  </a:lnTo>
                  <a:lnTo>
                    <a:pt x="22" y="19"/>
                  </a:lnTo>
                  <a:lnTo>
                    <a:pt x="23" y="19"/>
                  </a:lnTo>
                  <a:lnTo>
                    <a:pt x="23" y="16"/>
                  </a:lnTo>
                  <a:lnTo>
                    <a:pt x="24" y="16"/>
                  </a:lnTo>
                  <a:lnTo>
                    <a:pt x="24" y="15"/>
                  </a:lnTo>
                  <a:lnTo>
                    <a:pt x="24" y="13"/>
                  </a:lnTo>
                  <a:lnTo>
                    <a:pt x="25" y="13"/>
                  </a:lnTo>
                  <a:lnTo>
                    <a:pt x="25" y="11"/>
                  </a:lnTo>
                  <a:lnTo>
                    <a:pt x="26" y="11"/>
                  </a:lnTo>
                  <a:lnTo>
                    <a:pt x="26" y="9"/>
                  </a:lnTo>
                  <a:lnTo>
                    <a:pt x="27" y="9"/>
                  </a:lnTo>
                  <a:lnTo>
                    <a:pt x="27" y="8"/>
                  </a:lnTo>
                  <a:lnTo>
                    <a:pt x="28" y="8"/>
                  </a:lnTo>
                  <a:lnTo>
                    <a:pt x="28" y="6"/>
                  </a:lnTo>
                  <a:lnTo>
                    <a:pt x="28" y="4"/>
                  </a:lnTo>
                  <a:lnTo>
                    <a:pt x="29" y="4"/>
                  </a:lnTo>
                  <a:lnTo>
                    <a:pt x="29" y="2"/>
                  </a:lnTo>
                  <a:lnTo>
                    <a:pt x="31" y="2"/>
                  </a:lnTo>
                  <a:lnTo>
                    <a:pt x="31" y="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3" name="Freeform 652">
              <a:extLst>
                <a:ext uri="{FF2B5EF4-FFF2-40B4-BE49-F238E27FC236}">
                  <a16:creationId xmlns:a16="http://schemas.microsoft.com/office/drawing/2014/main" id="{B6A117C7-72CD-B21D-D213-3B2B0942AD79}"/>
                </a:ext>
              </a:extLst>
            </p:cNvPr>
            <p:cNvSpPr>
              <a:spLocks/>
            </p:cNvSpPr>
            <p:nvPr/>
          </p:nvSpPr>
          <p:spPr bwMode="auto">
            <a:xfrm>
              <a:off x="5700" y="4215"/>
              <a:ext cx="16" cy="14"/>
            </a:xfrm>
            <a:custGeom>
              <a:avLst/>
              <a:gdLst>
                <a:gd name="T0" fmla="*/ 30 w 46"/>
                <a:gd name="T1" fmla="*/ 1 h 42"/>
                <a:gd name="T2" fmla="*/ 28 w 46"/>
                <a:gd name="T3" fmla="*/ 2 h 42"/>
                <a:gd name="T4" fmla="*/ 27 w 46"/>
                <a:gd name="T5" fmla="*/ 4 h 42"/>
                <a:gd name="T6" fmla="*/ 26 w 46"/>
                <a:gd name="T7" fmla="*/ 6 h 42"/>
                <a:gd name="T8" fmla="*/ 23 w 46"/>
                <a:gd name="T9" fmla="*/ 7 h 42"/>
                <a:gd name="T10" fmla="*/ 22 w 46"/>
                <a:gd name="T11" fmla="*/ 7 h 42"/>
                <a:gd name="T12" fmla="*/ 24 w 46"/>
                <a:gd name="T13" fmla="*/ 5 h 42"/>
                <a:gd name="T14" fmla="*/ 26 w 46"/>
                <a:gd name="T15" fmla="*/ 1 h 42"/>
                <a:gd name="T16" fmla="*/ 14 w 46"/>
                <a:gd name="T17" fmla="*/ 0 h 42"/>
                <a:gd name="T18" fmla="*/ 12 w 46"/>
                <a:gd name="T19" fmla="*/ 3 h 42"/>
                <a:gd name="T20" fmla="*/ 11 w 46"/>
                <a:gd name="T21" fmla="*/ 8 h 42"/>
                <a:gd name="T22" fmla="*/ 9 w 46"/>
                <a:gd name="T23" fmla="*/ 9 h 42"/>
                <a:gd name="T24" fmla="*/ 8 w 46"/>
                <a:gd name="T25" fmla="*/ 12 h 42"/>
                <a:gd name="T26" fmla="*/ 7 w 46"/>
                <a:gd name="T27" fmla="*/ 17 h 42"/>
                <a:gd name="T28" fmla="*/ 5 w 46"/>
                <a:gd name="T29" fmla="*/ 19 h 42"/>
                <a:gd name="T30" fmla="*/ 4 w 46"/>
                <a:gd name="T31" fmla="*/ 23 h 42"/>
                <a:gd name="T32" fmla="*/ 2 w 46"/>
                <a:gd name="T33" fmla="*/ 25 h 42"/>
                <a:gd name="T34" fmla="*/ 1 w 46"/>
                <a:gd name="T35" fmla="*/ 30 h 42"/>
                <a:gd name="T36" fmla="*/ 0 w 46"/>
                <a:gd name="T37" fmla="*/ 39 h 42"/>
                <a:gd name="T38" fmla="*/ 2 w 46"/>
                <a:gd name="T39" fmla="*/ 40 h 42"/>
                <a:gd name="T40" fmla="*/ 4 w 46"/>
                <a:gd name="T41" fmla="*/ 42 h 42"/>
                <a:gd name="T42" fmla="*/ 7 w 46"/>
                <a:gd name="T43" fmla="*/ 41 h 42"/>
                <a:gd name="T44" fmla="*/ 8 w 46"/>
                <a:gd name="T45" fmla="*/ 39 h 42"/>
                <a:gd name="T46" fmla="*/ 10 w 46"/>
                <a:gd name="T47" fmla="*/ 38 h 42"/>
                <a:gd name="T48" fmla="*/ 11 w 46"/>
                <a:gd name="T49" fmla="*/ 36 h 42"/>
                <a:gd name="T50" fmla="*/ 14 w 46"/>
                <a:gd name="T51" fmla="*/ 35 h 42"/>
                <a:gd name="T52" fmla="*/ 15 w 46"/>
                <a:gd name="T53" fmla="*/ 32 h 42"/>
                <a:gd name="T54" fmla="*/ 17 w 46"/>
                <a:gd name="T55" fmla="*/ 31 h 42"/>
                <a:gd name="T56" fmla="*/ 18 w 46"/>
                <a:gd name="T57" fmla="*/ 29 h 42"/>
                <a:gd name="T58" fmla="*/ 20 w 46"/>
                <a:gd name="T59" fmla="*/ 28 h 42"/>
                <a:gd name="T60" fmla="*/ 21 w 46"/>
                <a:gd name="T61" fmla="*/ 26 h 42"/>
                <a:gd name="T62" fmla="*/ 23 w 46"/>
                <a:gd name="T63" fmla="*/ 25 h 42"/>
                <a:gd name="T64" fmla="*/ 24 w 46"/>
                <a:gd name="T65" fmla="*/ 22 h 42"/>
                <a:gd name="T66" fmla="*/ 26 w 46"/>
                <a:gd name="T67" fmla="*/ 20 h 42"/>
                <a:gd name="T68" fmla="*/ 28 w 46"/>
                <a:gd name="T69" fmla="*/ 19 h 42"/>
                <a:gd name="T70" fmla="*/ 29 w 46"/>
                <a:gd name="T71" fmla="*/ 17 h 42"/>
                <a:gd name="T72" fmla="*/ 31 w 46"/>
                <a:gd name="T73" fmla="*/ 16 h 42"/>
                <a:gd name="T74" fmla="*/ 32 w 46"/>
                <a:gd name="T75" fmla="*/ 13 h 42"/>
                <a:gd name="T76" fmla="*/ 35 w 46"/>
                <a:gd name="T77" fmla="*/ 12 h 42"/>
                <a:gd name="T78" fmla="*/ 36 w 46"/>
                <a:gd name="T79" fmla="*/ 10 h 42"/>
                <a:gd name="T80" fmla="*/ 38 w 46"/>
                <a:gd name="T81" fmla="*/ 9 h 42"/>
                <a:gd name="T82" fmla="*/ 39 w 46"/>
                <a:gd name="T83" fmla="*/ 7 h 42"/>
                <a:gd name="T84" fmla="*/ 41 w 46"/>
                <a:gd name="T85" fmla="*/ 6 h 42"/>
                <a:gd name="T86" fmla="*/ 42 w 46"/>
                <a:gd name="T87" fmla="*/ 4 h 42"/>
                <a:gd name="T88" fmla="*/ 43 w 46"/>
                <a:gd name="T89" fmla="*/ 1 h 42"/>
                <a:gd name="T90" fmla="*/ 46 w 46"/>
                <a:gd name="T91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46" h="42">
                  <a:moveTo>
                    <a:pt x="31" y="0"/>
                  </a:moveTo>
                  <a:lnTo>
                    <a:pt x="30" y="0"/>
                  </a:lnTo>
                  <a:lnTo>
                    <a:pt x="30" y="1"/>
                  </a:lnTo>
                  <a:lnTo>
                    <a:pt x="29" y="1"/>
                  </a:lnTo>
                  <a:lnTo>
                    <a:pt x="29" y="2"/>
                  </a:lnTo>
                  <a:lnTo>
                    <a:pt x="28" y="2"/>
                  </a:lnTo>
                  <a:lnTo>
                    <a:pt x="28" y="3"/>
                  </a:lnTo>
                  <a:lnTo>
                    <a:pt x="27" y="3"/>
                  </a:lnTo>
                  <a:lnTo>
                    <a:pt x="27" y="4"/>
                  </a:lnTo>
                  <a:lnTo>
                    <a:pt x="26" y="4"/>
                  </a:lnTo>
                  <a:lnTo>
                    <a:pt x="26" y="5"/>
                  </a:lnTo>
                  <a:lnTo>
                    <a:pt x="26" y="6"/>
                  </a:lnTo>
                  <a:lnTo>
                    <a:pt x="24" y="6"/>
                  </a:lnTo>
                  <a:lnTo>
                    <a:pt x="24" y="7"/>
                  </a:lnTo>
                  <a:lnTo>
                    <a:pt x="23" y="7"/>
                  </a:lnTo>
                  <a:lnTo>
                    <a:pt x="23" y="8"/>
                  </a:lnTo>
                  <a:lnTo>
                    <a:pt x="22" y="8"/>
                  </a:lnTo>
                  <a:lnTo>
                    <a:pt x="22" y="7"/>
                  </a:lnTo>
                  <a:lnTo>
                    <a:pt x="23" y="7"/>
                  </a:lnTo>
                  <a:lnTo>
                    <a:pt x="23" y="5"/>
                  </a:lnTo>
                  <a:lnTo>
                    <a:pt x="24" y="5"/>
                  </a:lnTo>
                  <a:lnTo>
                    <a:pt x="24" y="3"/>
                  </a:lnTo>
                  <a:lnTo>
                    <a:pt x="26" y="3"/>
                  </a:lnTo>
                  <a:lnTo>
                    <a:pt x="26" y="1"/>
                  </a:lnTo>
                  <a:lnTo>
                    <a:pt x="26" y="0"/>
                  </a:lnTo>
                  <a:lnTo>
                    <a:pt x="15" y="0"/>
                  </a:lnTo>
                  <a:lnTo>
                    <a:pt x="14" y="0"/>
                  </a:lnTo>
                  <a:lnTo>
                    <a:pt x="14" y="1"/>
                  </a:lnTo>
                  <a:lnTo>
                    <a:pt x="14" y="3"/>
                  </a:lnTo>
                  <a:lnTo>
                    <a:pt x="12" y="3"/>
                  </a:lnTo>
                  <a:lnTo>
                    <a:pt x="12" y="5"/>
                  </a:lnTo>
                  <a:lnTo>
                    <a:pt x="11" y="5"/>
                  </a:lnTo>
                  <a:lnTo>
                    <a:pt x="11" y="8"/>
                  </a:lnTo>
                  <a:lnTo>
                    <a:pt x="10" y="8"/>
                  </a:lnTo>
                  <a:lnTo>
                    <a:pt x="10" y="9"/>
                  </a:lnTo>
                  <a:lnTo>
                    <a:pt x="9" y="9"/>
                  </a:lnTo>
                  <a:lnTo>
                    <a:pt x="9" y="11"/>
                  </a:lnTo>
                  <a:lnTo>
                    <a:pt x="9" y="12"/>
                  </a:lnTo>
                  <a:lnTo>
                    <a:pt x="8" y="12"/>
                  </a:lnTo>
                  <a:lnTo>
                    <a:pt x="8" y="16"/>
                  </a:lnTo>
                  <a:lnTo>
                    <a:pt x="7" y="16"/>
                  </a:lnTo>
                  <a:lnTo>
                    <a:pt x="7" y="17"/>
                  </a:lnTo>
                  <a:lnTo>
                    <a:pt x="6" y="17"/>
                  </a:lnTo>
                  <a:lnTo>
                    <a:pt x="6" y="19"/>
                  </a:lnTo>
                  <a:lnTo>
                    <a:pt x="5" y="19"/>
                  </a:lnTo>
                  <a:lnTo>
                    <a:pt x="5" y="21"/>
                  </a:lnTo>
                  <a:lnTo>
                    <a:pt x="4" y="21"/>
                  </a:lnTo>
                  <a:lnTo>
                    <a:pt x="4" y="23"/>
                  </a:lnTo>
                  <a:lnTo>
                    <a:pt x="3" y="23"/>
                  </a:lnTo>
                  <a:lnTo>
                    <a:pt x="3" y="25"/>
                  </a:lnTo>
                  <a:lnTo>
                    <a:pt x="2" y="25"/>
                  </a:lnTo>
                  <a:lnTo>
                    <a:pt x="2" y="28"/>
                  </a:lnTo>
                  <a:lnTo>
                    <a:pt x="1" y="28"/>
                  </a:lnTo>
                  <a:lnTo>
                    <a:pt x="1" y="30"/>
                  </a:lnTo>
                  <a:lnTo>
                    <a:pt x="1" y="32"/>
                  </a:lnTo>
                  <a:lnTo>
                    <a:pt x="0" y="32"/>
                  </a:lnTo>
                  <a:lnTo>
                    <a:pt x="0" y="39"/>
                  </a:lnTo>
                  <a:lnTo>
                    <a:pt x="1" y="39"/>
                  </a:lnTo>
                  <a:lnTo>
                    <a:pt x="1" y="40"/>
                  </a:lnTo>
                  <a:lnTo>
                    <a:pt x="2" y="40"/>
                  </a:lnTo>
                  <a:lnTo>
                    <a:pt x="2" y="41"/>
                  </a:lnTo>
                  <a:lnTo>
                    <a:pt x="4" y="41"/>
                  </a:lnTo>
                  <a:lnTo>
                    <a:pt x="4" y="42"/>
                  </a:lnTo>
                  <a:lnTo>
                    <a:pt x="6" y="42"/>
                  </a:lnTo>
                  <a:lnTo>
                    <a:pt x="6" y="41"/>
                  </a:lnTo>
                  <a:lnTo>
                    <a:pt x="7" y="41"/>
                  </a:lnTo>
                  <a:lnTo>
                    <a:pt x="7" y="40"/>
                  </a:lnTo>
                  <a:lnTo>
                    <a:pt x="8" y="40"/>
                  </a:lnTo>
                  <a:lnTo>
                    <a:pt x="8" y="39"/>
                  </a:lnTo>
                  <a:lnTo>
                    <a:pt x="9" y="39"/>
                  </a:lnTo>
                  <a:lnTo>
                    <a:pt x="9" y="38"/>
                  </a:lnTo>
                  <a:lnTo>
                    <a:pt x="10" y="38"/>
                  </a:lnTo>
                  <a:lnTo>
                    <a:pt x="10" y="37"/>
                  </a:lnTo>
                  <a:lnTo>
                    <a:pt x="11" y="37"/>
                  </a:lnTo>
                  <a:lnTo>
                    <a:pt x="11" y="36"/>
                  </a:lnTo>
                  <a:lnTo>
                    <a:pt x="12" y="36"/>
                  </a:lnTo>
                  <a:lnTo>
                    <a:pt x="12" y="35"/>
                  </a:lnTo>
                  <a:lnTo>
                    <a:pt x="14" y="35"/>
                  </a:lnTo>
                  <a:lnTo>
                    <a:pt x="14" y="33"/>
                  </a:lnTo>
                  <a:lnTo>
                    <a:pt x="15" y="33"/>
                  </a:lnTo>
                  <a:lnTo>
                    <a:pt x="15" y="32"/>
                  </a:lnTo>
                  <a:lnTo>
                    <a:pt x="16" y="32"/>
                  </a:lnTo>
                  <a:lnTo>
                    <a:pt x="16" y="31"/>
                  </a:lnTo>
                  <a:lnTo>
                    <a:pt x="17" y="31"/>
                  </a:lnTo>
                  <a:lnTo>
                    <a:pt x="17" y="30"/>
                  </a:lnTo>
                  <a:lnTo>
                    <a:pt x="18" y="30"/>
                  </a:lnTo>
                  <a:lnTo>
                    <a:pt x="18" y="29"/>
                  </a:lnTo>
                  <a:lnTo>
                    <a:pt x="19" y="29"/>
                  </a:lnTo>
                  <a:lnTo>
                    <a:pt x="19" y="28"/>
                  </a:lnTo>
                  <a:lnTo>
                    <a:pt x="20" y="28"/>
                  </a:lnTo>
                  <a:lnTo>
                    <a:pt x="20" y="27"/>
                  </a:lnTo>
                  <a:lnTo>
                    <a:pt x="21" y="27"/>
                  </a:lnTo>
                  <a:lnTo>
                    <a:pt x="21" y="26"/>
                  </a:lnTo>
                  <a:lnTo>
                    <a:pt x="22" y="26"/>
                  </a:lnTo>
                  <a:lnTo>
                    <a:pt x="22" y="25"/>
                  </a:lnTo>
                  <a:lnTo>
                    <a:pt x="23" y="25"/>
                  </a:lnTo>
                  <a:lnTo>
                    <a:pt x="23" y="23"/>
                  </a:lnTo>
                  <a:lnTo>
                    <a:pt x="24" y="23"/>
                  </a:lnTo>
                  <a:lnTo>
                    <a:pt x="24" y="22"/>
                  </a:lnTo>
                  <a:lnTo>
                    <a:pt x="26" y="22"/>
                  </a:lnTo>
                  <a:lnTo>
                    <a:pt x="26" y="21"/>
                  </a:lnTo>
                  <a:lnTo>
                    <a:pt x="26" y="20"/>
                  </a:lnTo>
                  <a:lnTo>
                    <a:pt x="27" y="20"/>
                  </a:lnTo>
                  <a:lnTo>
                    <a:pt x="27" y="19"/>
                  </a:lnTo>
                  <a:lnTo>
                    <a:pt x="28" y="19"/>
                  </a:lnTo>
                  <a:lnTo>
                    <a:pt x="28" y="18"/>
                  </a:lnTo>
                  <a:lnTo>
                    <a:pt x="29" y="18"/>
                  </a:lnTo>
                  <a:lnTo>
                    <a:pt x="29" y="17"/>
                  </a:lnTo>
                  <a:lnTo>
                    <a:pt x="30" y="17"/>
                  </a:lnTo>
                  <a:lnTo>
                    <a:pt x="30" y="16"/>
                  </a:lnTo>
                  <a:lnTo>
                    <a:pt x="31" y="16"/>
                  </a:lnTo>
                  <a:lnTo>
                    <a:pt x="31" y="14"/>
                  </a:lnTo>
                  <a:lnTo>
                    <a:pt x="32" y="14"/>
                  </a:lnTo>
                  <a:lnTo>
                    <a:pt x="32" y="13"/>
                  </a:lnTo>
                  <a:lnTo>
                    <a:pt x="34" y="13"/>
                  </a:lnTo>
                  <a:lnTo>
                    <a:pt x="34" y="12"/>
                  </a:lnTo>
                  <a:lnTo>
                    <a:pt x="35" y="12"/>
                  </a:lnTo>
                  <a:lnTo>
                    <a:pt x="35" y="11"/>
                  </a:lnTo>
                  <a:lnTo>
                    <a:pt x="36" y="11"/>
                  </a:lnTo>
                  <a:lnTo>
                    <a:pt x="36" y="10"/>
                  </a:lnTo>
                  <a:lnTo>
                    <a:pt x="37" y="10"/>
                  </a:lnTo>
                  <a:lnTo>
                    <a:pt x="37" y="9"/>
                  </a:lnTo>
                  <a:lnTo>
                    <a:pt x="38" y="9"/>
                  </a:lnTo>
                  <a:lnTo>
                    <a:pt x="38" y="8"/>
                  </a:lnTo>
                  <a:lnTo>
                    <a:pt x="39" y="8"/>
                  </a:lnTo>
                  <a:lnTo>
                    <a:pt x="39" y="7"/>
                  </a:lnTo>
                  <a:lnTo>
                    <a:pt x="40" y="7"/>
                  </a:lnTo>
                  <a:lnTo>
                    <a:pt x="40" y="6"/>
                  </a:lnTo>
                  <a:lnTo>
                    <a:pt x="41" y="6"/>
                  </a:lnTo>
                  <a:lnTo>
                    <a:pt x="41" y="5"/>
                  </a:lnTo>
                  <a:lnTo>
                    <a:pt x="42" y="5"/>
                  </a:lnTo>
                  <a:lnTo>
                    <a:pt x="42" y="4"/>
                  </a:lnTo>
                  <a:lnTo>
                    <a:pt x="43" y="4"/>
                  </a:lnTo>
                  <a:lnTo>
                    <a:pt x="43" y="2"/>
                  </a:lnTo>
                  <a:lnTo>
                    <a:pt x="43" y="1"/>
                  </a:lnTo>
                  <a:lnTo>
                    <a:pt x="44" y="1"/>
                  </a:lnTo>
                  <a:lnTo>
                    <a:pt x="44" y="0"/>
                  </a:lnTo>
                  <a:lnTo>
                    <a:pt x="46" y="0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4" name="Freeform 653">
              <a:extLst>
                <a:ext uri="{FF2B5EF4-FFF2-40B4-BE49-F238E27FC236}">
                  <a16:creationId xmlns:a16="http://schemas.microsoft.com/office/drawing/2014/main" id="{1109AE97-CDBF-74CE-AFE4-B6F48463275A}"/>
                </a:ext>
              </a:extLst>
            </p:cNvPr>
            <p:cNvSpPr>
              <a:spLocks/>
            </p:cNvSpPr>
            <p:nvPr/>
          </p:nvSpPr>
          <p:spPr bwMode="auto">
            <a:xfrm>
              <a:off x="5788" y="4187"/>
              <a:ext cx="30" cy="14"/>
            </a:xfrm>
            <a:custGeom>
              <a:avLst/>
              <a:gdLst>
                <a:gd name="T0" fmla="*/ 0 w 92"/>
                <a:gd name="T1" fmla="*/ 0 h 43"/>
                <a:gd name="T2" fmla="*/ 1 w 92"/>
                <a:gd name="T3" fmla="*/ 1 h 43"/>
                <a:gd name="T4" fmla="*/ 3 w 92"/>
                <a:gd name="T5" fmla="*/ 2 h 43"/>
                <a:gd name="T6" fmla="*/ 5 w 92"/>
                <a:gd name="T7" fmla="*/ 4 h 43"/>
                <a:gd name="T8" fmla="*/ 6 w 92"/>
                <a:gd name="T9" fmla="*/ 5 h 43"/>
                <a:gd name="T10" fmla="*/ 7 w 92"/>
                <a:gd name="T11" fmla="*/ 6 h 43"/>
                <a:gd name="T12" fmla="*/ 8 w 92"/>
                <a:gd name="T13" fmla="*/ 8 h 43"/>
                <a:gd name="T14" fmla="*/ 9 w 92"/>
                <a:gd name="T15" fmla="*/ 9 h 43"/>
                <a:gd name="T16" fmla="*/ 10 w 92"/>
                <a:gd name="T17" fmla="*/ 10 h 43"/>
                <a:gd name="T18" fmla="*/ 11 w 92"/>
                <a:gd name="T19" fmla="*/ 11 h 43"/>
                <a:gd name="T20" fmla="*/ 12 w 92"/>
                <a:gd name="T21" fmla="*/ 12 h 43"/>
                <a:gd name="T22" fmla="*/ 13 w 92"/>
                <a:gd name="T23" fmla="*/ 13 h 43"/>
                <a:gd name="T24" fmla="*/ 14 w 92"/>
                <a:gd name="T25" fmla="*/ 14 h 43"/>
                <a:gd name="T26" fmla="*/ 15 w 92"/>
                <a:gd name="T27" fmla="*/ 15 h 43"/>
                <a:gd name="T28" fmla="*/ 16 w 92"/>
                <a:gd name="T29" fmla="*/ 16 h 43"/>
                <a:gd name="T30" fmla="*/ 17 w 92"/>
                <a:gd name="T31" fmla="*/ 17 h 43"/>
                <a:gd name="T32" fmla="*/ 18 w 92"/>
                <a:gd name="T33" fmla="*/ 18 h 43"/>
                <a:gd name="T34" fmla="*/ 19 w 92"/>
                <a:gd name="T35" fmla="*/ 19 h 43"/>
                <a:gd name="T36" fmla="*/ 20 w 92"/>
                <a:gd name="T37" fmla="*/ 20 h 43"/>
                <a:gd name="T38" fmla="*/ 22 w 92"/>
                <a:gd name="T39" fmla="*/ 21 h 43"/>
                <a:gd name="T40" fmla="*/ 24 w 92"/>
                <a:gd name="T41" fmla="*/ 24 h 43"/>
                <a:gd name="T42" fmla="*/ 25 w 92"/>
                <a:gd name="T43" fmla="*/ 25 h 43"/>
                <a:gd name="T44" fmla="*/ 26 w 92"/>
                <a:gd name="T45" fmla="*/ 26 h 43"/>
                <a:gd name="T46" fmla="*/ 27 w 92"/>
                <a:gd name="T47" fmla="*/ 27 h 43"/>
                <a:gd name="T48" fmla="*/ 28 w 92"/>
                <a:gd name="T49" fmla="*/ 28 h 43"/>
                <a:gd name="T50" fmla="*/ 29 w 92"/>
                <a:gd name="T51" fmla="*/ 30 h 43"/>
                <a:gd name="T52" fmla="*/ 30 w 92"/>
                <a:gd name="T53" fmla="*/ 31 h 43"/>
                <a:gd name="T54" fmla="*/ 31 w 92"/>
                <a:gd name="T55" fmla="*/ 32 h 43"/>
                <a:gd name="T56" fmla="*/ 32 w 92"/>
                <a:gd name="T57" fmla="*/ 33 h 43"/>
                <a:gd name="T58" fmla="*/ 33 w 92"/>
                <a:gd name="T59" fmla="*/ 34 h 43"/>
                <a:gd name="T60" fmla="*/ 34 w 92"/>
                <a:gd name="T61" fmla="*/ 35 h 43"/>
                <a:gd name="T62" fmla="*/ 35 w 92"/>
                <a:gd name="T63" fmla="*/ 36 h 43"/>
                <a:gd name="T64" fmla="*/ 36 w 92"/>
                <a:gd name="T65" fmla="*/ 37 h 43"/>
                <a:gd name="T66" fmla="*/ 37 w 92"/>
                <a:gd name="T67" fmla="*/ 38 h 43"/>
                <a:gd name="T68" fmla="*/ 38 w 92"/>
                <a:gd name="T69" fmla="*/ 39 h 43"/>
                <a:gd name="T70" fmla="*/ 38 w 92"/>
                <a:gd name="T71" fmla="*/ 41 h 43"/>
                <a:gd name="T72" fmla="*/ 39 w 92"/>
                <a:gd name="T73" fmla="*/ 43 h 43"/>
                <a:gd name="T74" fmla="*/ 92 w 92"/>
                <a:gd name="T75" fmla="*/ 41 h 43"/>
                <a:gd name="T76" fmla="*/ 91 w 92"/>
                <a:gd name="T77" fmla="*/ 39 h 43"/>
                <a:gd name="T78" fmla="*/ 90 w 92"/>
                <a:gd name="T79" fmla="*/ 38 h 43"/>
                <a:gd name="T80" fmla="*/ 89 w 92"/>
                <a:gd name="T81" fmla="*/ 35 h 43"/>
                <a:gd name="T82" fmla="*/ 88 w 92"/>
                <a:gd name="T83" fmla="*/ 34 h 43"/>
                <a:gd name="T84" fmla="*/ 88 w 92"/>
                <a:gd name="T85" fmla="*/ 30 h 43"/>
                <a:gd name="T86" fmla="*/ 87 w 92"/>
                <a:gd name="T87" fmla="*/ 28 h 43"/>
                <a:gd name="T88" fmla="*/ 86 w 92"/>
                <a:gd name="T89" fmla="*/ 26 h 43"/>
                <a:gd name="T90" fmla="*/ 85 w 92"/>
                <a:gd name="T91" fmla="*/ 25 h 43"/>
                <a:gd name="T92" fmla="*/ 84 w 92"/>
                <a:gd name="T93" fmla="*/ 21 h 43"/>
                <a:gd name="T94" fmla="*/ 82 w 92"/>
                <a:gd name="T95" fmla="*/ 20 h 43"/>
                <a:gd name="T96" fmla="*/ 81 w 92"/>
                <a:gd name="T97" fmla="*/ 18 h 43"/>
                <a:gd name="T98" fmla="*/ 81 w 92"/>
                <a:gd name="T99" fmla="*/ 15 h 43"/>
                <a:gd name="T100" fmla="*/ 80 w 92"/>
                <a:gd name="T101" fmla="*/ 13 h 43"/>
                <a:gd name="T102" fmla="*/ 78 w 92"/>
                <a:gd name="T103" fmla="*/ 12 h 43"/>
                <a:gd name="T104" fmla="*/ 77 w 92"/>
                <a:gd name="T105" fmla="*/ 9 h 43"/>
                <a:gd name="T106" fmla="*/ 76 w 92"/>
                <a:gd name="T107" fmla="*/ 7 h 43"/>
                <a:gd name="T108" fmla="*/ 75 w 92"/>
                <a:gd name="T109" fmla="*/ 5 h 43"/>
                <a:gd name="T110" fmla="*/ 74 w 92"/>
                <a:gd name="T111" fmla="*/ 4 h 43"/>
                <a:gd name="T112" fmla="*/ 73 w 92"/>
                <a:gd name="T113" fmla="*/ 1 h 43"/>
                <a:gd name="T114" fmla="*/ 72 w 92"/>
                <a:gd name="T115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92" h="43">
                  <a:moveTo>
                    <a:pt x="72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1" y="1"/>
                  </a:lnTo>
                  <a:lnTo>
                    <a:pt x="3" y="1"/>
                  </a:lnTo>
                  <a:lnTo>
                    <a:pt x="3" y="2"/>
                  </a:lnTo>
                  <a:lnTo>
                    <a:pt x="5" y="2"/>
                  </a:lnTo>
                  <a:lnTo>
                    <a:pt x="5" y="4"/>
                  </a:lnTo>
                  <a:lnTo>
                    <a:pt x="5" y="5"/>
                  </a:lnTo>
                  <a:lnTo>
                    <a:pt x="6" y="5"/>
                  </a:lnTo>
                  <a:lnTo>
                    <a:pt x="7" y="5"/>
                  </a:lnTo>
                  <a:lnTo>
                    <a:pt x="7" y="6"/>
                  </a:lnTo>
                  <a:lnTo>
                    <a:pt x="8" y="6"/>
                  </a:lnTo>
                  <a:lnTo>
                    <a:pt x="8" y="8"/>
                  </a:lnTo>
                  <a:lnTo>
                    <a:pt x="9" y="8"/>
                  </a:lnTo>
                  <a:lnTo>
                    <a:pt x="9" y="9"/>
                  </a:lnTo>
                  <a:lnTo>
                    <a:pt x="9" y="10"/>
                  </a:lnTo>
                  <a:lnTo>
                    <a:pt x="10" y="10"/>
                  </a:lnTo>
                  <a:lnTo>
                    <a:pt x="10" y="11"/>
                  </a:lnTo>
                  <a:lnTo>
                    <a:pt x="11" y="11"/>
                  </a:lnTo>
                  <a:lnTo>
                    <a:pt x="11" y="12"/>
                  </a:lnTo>
                  <a:lnTo>
                    <a:pt x="12" y="12"/>
                  </a:lnTo>
                  <a:lnTo>
                    <a:pt x="12" y="13"/>
                  </a:lnTo>
                  <a:lnTo>
                    <a:pt x="13" y="13"/>
                  </a:lnTo>
                  <a:lnTo>
                    <a:pt x="13" y="14"/>
                  </a:lnTo>
                  <a:lnTo>
                    <a:pt x="14" y="14"/>
                  </a:lnTo>
                  <a:lnTo>
                    <a:pt x="14" y="15"/>
                  </a:lnTo>
                  <a:lnTo>
                    <a:pt x="15" y="15"/>
                  </a:lnTo>
                  <a:lnTo>
                    <a:pt x="15" y="16"/>
                  </a:lnTo>
                  <a:lnTo>
                    <a:pt x="16" y="16"/>
                  </a:lnTo>
                  <a:lnTo>
                    <a:pt x="16" y="17"/>
                  </a:lnTo>
                  <a:lnTo>
                    <a:pt x="17" y="17"/>
                  </a:lnTo>
                  <a:lnTo>
                    <a:pt x="17" y="18"/>
                  </a:lnTo>
                  <a:lnTo>
                    <a:pt x="18" y="18"/>
                  </a:lnTo>
                  <a:lnTo>
                    <a:pt x="18" y="19"/>
                  </a:lnTo>
                  <a:lnTo>
                    <a:pt x="19" y="19"/>
                  </a:lnTo>
                  <a:lnTo>
                    <a:pt x="19" y="20"/>
                  </a:lnTo>
                  <a:lnTo>
                    <a:pt x="20" y="20"/>
                  </a:lnTo>
                  <a:lnTo>
                    <a:pt x="20" y="21"/>
                  </a:lnTo>
                  <a:lnTo>
                    <a:pt x="22" y="21"/>
                  </a:lnTo>
                  <a:lnTo>
                    <a:pt x="22" y="24"/>
                  </a:lnTo>
                  <a:lnTo>
                    <a:pt x="24" y="24"/>
                  </a:lnTo>
                  <a:lnTo>
                    <a:pt x="24" y="25"/>
                  </a:lnTo>
                  <a:lnTo>
                    <a:pt x="25" y="25"/>
                  </a:lnTo>
                  <a:lnTo>
                    <a:pt x="25" y="26"/>
                  </a:lnTo>
                  <a:lnTo>
                    <a:pt x="26" y="26"/>
                  </a:lnTo>
                  <a:lnTo>
                    <a:pt x="26" y="27"/>
                  </a:lnTo>
                  <a:lnTo>
                    <a:pt x="27" y="27"/>
                  </a:lnTo>
                  <a:lnTo>
                    <a:pt x="27" y="28"/>
                  </a:lnTo>
                  <a:lnTo>
                    <a:pt x="28" y="28"/>
                  </a:lnTo>
                  <a:lnTo>
                    <a:pt x="28" y="30"/>
                  </a:lnTo>
                  <a:lnTo>
                    <a:pt x="29" y="30"/>
                  </a:lnTo>
                  <a:lnTo>
                    <a:pt x="30" y="30"/>
                  </a:lnTo>
                  <a:lnTo>
                    <a:pt x="30" y="31"/>
                  </a:lnTo>
                  <a:lnTo>
                    <a:pt x="30" y="32"/>
                  </a:lnTo>
                  <a:lnTo>
                    <a:pt x="31" y="32"/>
                  </a:lnTo>
                  <a:lnTo>
                    <a:pt x="31" y="33"/>
                  </a:lnTo>
                  <a:lnTo>
                    <a:pt x="32" y="33"/>
                  </a:lnTo>
                  <a:lnTo>
                    <a:pt x="32" y="34"/>
                  </a:lnTo>
                  <a:lnTo>
                    <a:pt x="33" y="34"/>
                  </a:lnTo>
                  <a:lnTo>
                    <a:pt x="34" y="34"/>
                  </a:lnTo>
                  <a:lnTo>
                    <a:pt x="34" y="35"/>
                  </a:lnTo>
                  <a:lnTo>
                    <a:pt x="34" y="36"/>
                  </a:lnTo>
                  <a:lnTo>
                    <a:pt x="35" y="36"/>
                  </a:lnTo>
                  <a:lnTo>
                    <a:pt x="35" y="37"/>
                  </a:lnTo>
                  <a:lnTo>
                    <a:pt x="36" y="37"/>
                  </a:lnTo>
                  <a:lnTo>
                    <a:pt x="36" y="38"/>
                  </a:lnTo>
                  <a:lnTo>
                    <a:pt x="37" y="38"/>
                  </a:lnTo>
                  <a:lnTo>
                    <a:pt x="37" y="39"/>
                  </a:lnTo>
                  <a:lnTo>
                    <a:pt x="38" y="39"/>
                  </a:lnTo>
                  <a:lnTo>
                    <a:pt x="38" y="40"/>
                  </a:lnTo>
                  <a:lnTo>
                    <a:pt x="38" y="41"/>
                  </a:lnTo>
                  <a:lnTo>
                    <a:pt x="39" y="41"/>
                  </a:lnTo>
                  <a:lnTo>
                    <a:pt x="39" y="43"/>
                  </a:lnTo>
                  <a:lnTo>
                    <a:pt x="92" y="43"/>
                  </a:lnTo>
                  <a:lnTo>
                    <a:pt x="92" y="41"/>
                  </a:lnTo>
                  <a:lnTo>
                    <a:pt x="92" y="39"/>
                  </a:lnTo>
                  <a:lnTo>
                    <a:pt x="91" y="39"/>
                  </a:lnTo>
                  <a:lnTo>
                    <a:pt x="91" y="38"/>
                  </a:lnTo>
                  <a:lnTo>
                    <a:pt x="90" y="38"/>
                  </a:lnTo>
                  <a:lnTo>
                    <a:pt x="90" y="35"/>
                  </a:lnTo>
                  <a:lnTo>
                    <a:pt x="89" y="35"/>
                  </a:lnTo>
                  <a:lnTo>
                    <a:pt x="89" y="34"/>
                  </a:lnTo>
                  <a:lnTo>
                    <a:pt x="88" y="34"/>
                  </a:lnTo>
                  <a:lnTo>
                    <a:pt x="88" y="32"/>
                  </a:lnTo>
                  <a:lnTo>
                    <a:pt x="88" y="30"/>
                  </a:lnTo>
                  <a:lnTo>
                    <a:pt x="87" y="30"/>
                  </a:lnTo>
                  <a:lnTo>
                    <a:pt x="87" y="28"/>
                  </a:lnTo>
                  <a:lnTo>
                    <a:pt x="86" y="28"/>
                  </a:lnTo>
                  <a:lnTo>
                    <a:pt x="86" y="26"/>
                  </a:lnTo>
                  <a:lnTo>
                    <a:pt x="85" y="26"/>
                  </a:lnTo>
                  <a:lnTo>
                    <a:pt x="85" y="25"/>
                  </a:lnTo>
                  <a:lnTo>
                    <a:pt x="84" y="25"/>
                  </a:lnTo>
                  <a:lnTo>
                    <a:pt x="84" y="21"/>
                  </a:lnTo>
                  <a:lnTo>
                    <a:pt x="84" y="20"/>
                  </a:lnTo>
                  <a:lnTo>
                    <a:pt x="82" y="20"/>
                  </a:lnTo>
                  <a:lnTo>
                    <a:pt x="82" y="18"/>
                  </a:lnTo>
                  <a:lnTo>
                    <a:pt x="81" y="18"/>
                  </a:lnTo>
                  <a:lnTo>
                    <a:pt x="81" y="17"/>
                  </a:lnTo>
                  <a:lnTo>
                    <a:pt x="81" y="15"/>
                  </a:lnTo>
                  <a:lnTo>
                    <a:pt x="80" y="15"/>
                  </a:lnTo>
                  <a:lnTo>
                    <a:pt x="80" y="13"/>
                  </a:lnTo>
                  <a:lnTo>
                    <a:pt x="78" y="13"/>
                  </a:lnTo>
                  <a:lnTo>
                    <a:pt x="78" y="12"/>
                  </a:lnTo>
                  <a:lnTo>
                    <a:pt x="77" y="12"/>
                  </a:lnTo>
                  <a:lnTo>
                    <a:pt x="77" y="9"/>
                  </a:lnTo>
                  <a:lnTo>
                    <a:pt x="76" y="9"/>
                  </a:lnTo>
                  <a:lnTo>
                    <a:pt x="76" y="7"/>
                  </a:lnTo>
                  <a:lnTo>
                    <a:pt x="76" y="5"/>
                  </a:lnTo>
                  <a:lnTo>
                    <a:pt x="75" y="5"/>
                  </a:lnTo>
                  <a:lnTo>
                    <a:pt x="75" y="4"/>
                  </a:lnTo>
                  <a:lnTo>
                    <a:pt x="74" y="4"/>
                  </a:lnTo>
                  <a:lnTo>
                    <a:pt x="74" y="1"/>
                  </a:lnTo>
                  <a:lnTo>
                    <a:pt x="73" y="1"/>
                  </a:lnTo>
                  <a:lnTo>
                    <a:pt x="73" y="0"/>
                  </a:lnTo>
                  <a:lnTo>
                    <a:pt x="7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5" name="Freeform 654">
              <a:extLst>
                <a:ext uri="{FF2B5EF4-FFF2-40B4-BE49-F238E27FC236}">
                  <a16:creationId xmlns:a16="http://schemas.microsoft.com/office/drawing/2014/main" id="{62826ED5-D218-77E6-9E23-477401E25166}"/>
                </a:ext>
              </a:extLst>
            </p:cNvPr>
            <p:cNvSpPr>
              <a:spLocks/>
            </p:cNvSpPr>
            <p:nvPr/>
          </p:nvSpPr>
          <p:spPr bwMode="auto">
            <a:xfrm>
              <a:off x="5774" y="4173"/>
              <a:ext cx="38" cy="14"/>
            </a:xfrm>
            <a:custGeom>
              <a:avLst/>
              <a:gdLst>
                <a:gd name="T0" fmla="*/ 113 w 113"/>
                <a:gd name="T1" fmla="*/ 41 h 43"/>
                <a:gd name="T2" fmla="*/ 112 w 113"/>
                <a:gd name="T3" fmla="*/ 39 h 43"/>
                <a:gd name="T4" fmla="*/ 111 w 113"/>
                <a:gd name="T5" fmla="*/ 37 h 43"/>
                <a:gd name="T6" fmla="*/ 110 w 113"/>
                <a:gd name="T7" fmla="*/ 35 h 43"/>
                <a:gd name="T8" fmla="*/ 109 w 113"/>
                <a:gd name="T9" fmla="*/ 34 h 43"/>
                <a:gd name="T10" fmla="*/ 109 w 113"/>
                <a:gd name="T11" fmla="*/ 30 h 43"/>
                <a:gd name="T12" fmla="*/ 108 w 113"/>
                <a:gd name="T13" fmla="*/ 28 h 43"/>
                <a:gd name="T14" fmla="*/ 107 w 113"/>
                <a:gd name="T15" fmla="*/ 26 h 43"/>
                <a:gd name="T16" fmla="*/ 106 w 113"/>
                <a:gd name="T17" fmla="*/ 23 h 43"/>
                <a:gd name="T18" fmla="*/ 105 w 113"/>
                <a:gd name="T19" fmla="*/ 22 h 43"/>
                <a:gd name="T20" fmla="*/ 104 w 113"/>
                <a:gd name="T21" fmla="*/ 20 h 43"/>
                <a:gd name="T22" fmla="*/ 103 w 113"/>
                <a:gd name="T23" fmla="*/ 18 h 43"/>
                <a:gd name="T24" fmla="*/ 102 w 113"/>
                <a:gd name="T25" fmla="*/ 17 h 43"/>
                <a:gd name="T26" fmla="*/ 100 w 113"/>
                <a:gd name="T27" fmla="*/ 15 h 43"/>
                <a:gd name="T28" fmla="*/ 99 w 113"/>
                <a:gd name="T29" fmla="*/ 14 h 43"/>
                <a:gd name="T30" fmla="*/ 98 w 113"/>
                <a:gd name="T31" fmla="*/ 10 h 43"/>
                <a:gd name="T32" fmla="*/ 97 w 113"/>
                <a:gd name="T33" fmla="*/ 9 h 43"/>
                <a:gd name="T34" fmla="*/ 96 w 113"/>
                <a:gd name="T35" fmla="*/ 6 h 43"/>
                <a:gd name="T36" fmla="*/ 96 w 113"/>
                <a:gd name="T37" fmla="*/ 3 h 43"/>
                <a:gd name="T38" fmla="*/ 95 w 113"/>
                <a:gd name="T39" fmla="*/ 1 h 43"/>
                <a:gd name="T40" fmla="*/ 94 w 113"/>
                <a:gd name="T41" fmla="*/ 0 h 43"/>
                <a:gd name="T42" fmla="*/ 0 w 113"/>
                <a:gd name="T43" fmla="*/ 1 h 43"/>
                <a:gd name="T44" fmla="*/ 2 w 113"/>
                <a:gd name="T45" fmla="*/ 1 h 43"/>
                <a:gd name="T46" fmla="*/ 3 w 113"/>
                <a:gd name="T47" fmla="*/ 2 h 43"/>
                <a:gd name="T48" fmla="*/ 5 w 113"/>
                <a:gd name="T49" fmla="*/ 3 h 43"/>
                <a:gd name="T50" fmla="*/ 6 w 113"/>
                <a:gd name="T51" fmla="*/ 4 h 43"/>
                <a:gd name="T52" fmla="*/ 7 w 113"/>
                <a:gd name="T53" fmla="*/ 5 h 43"/>
                <a:gd name="T54" fmla="*/ 8 w 113"/>
                <a:gd name="T55" fmla="*/ 6 h 43"/>
                <a:gd name="T56" fmla="*/ 9 w 113"/>
                <a:gd name="T57" fmla="*/ 8 h 43"/>
                <a:gd name="T58" fmla="*/ 10 w 113"/>
                <a:gd name="T59" fmla="*/ 9 h 43"/>
                <a:gd name="T60" fmla="*/ 11 w 113"/>
                <a:gd name="T61" fmla="*/ 10 h 43"/>
                <a:gd name="T62" fmla="*/ 12 w 113"/>
                <a:gd name="T63" fmla="*/ 11 h 43"/>
                <a:gd name="T64" fmla="*/ 13 w 113"/>
                <a:gd name="T65" fmla="*/ 13 h 43"/>
                <a:gd name="T66" fmla="*/ 14 w 113"/>
                <a:gd name="T67" fmla="*/ 14 h 43"/>
                <a:gd name="T68" fmla="*/ 15 w 113"/>
                <a:gd name="T69" fmla="*/ 15 h 43"/>
                <a:gd name="T70" fmla="*/ 16 w 113"/>
                <a:gd name="T71" fmla="*/ 17 h 43"/>
                <a:gd name="T72" fmla="*/ 17 w 113"/>
                <a:gd name="T73" fmla="*/ 18 h 43"/>
                <a:gd name="T74" fmla="*/ 18 w 113"/>
                <a:gd name="T75" fmla="*/ 19 h 43"/>
                <a:gd name="T76" fmla="*/ 19 w 113"/>
                <a:gd name="T77" fmla="*/ 20 h 43"/>
                <a:gd name="T78" fmla="*/ 20 w 113"/>
                <a:gd name="T79" fmla="*/ 21 h 43"/>
                <a:gd name="T80" fmla="*/ 21 w 113"/>
                <a:gd name="T81" fmla="*/ 22 h 43"/>
                <a:gd name="T82" fmla="*/ 22 w 113"/>
                <a:gd name="T83" fmla="*/ 23 h 43"/>
                <a:gd name="T84" fmla="*/ 23 w 113"/>
                <a:gd name="T85" fmla="*/ 24 h 43"/>
                <a:gd name="T86" fmla="*/ 25 w 113"/>
                <a:gd name="T87" fmla="*/ 25 h 43"/>
                <a:gd name="T88" fmla="*/ 26 w 113"/>
                <a:gd name="T89" fmla="*/ 26 h 43"/>
                <a:gd name="T90" fmla="*/ 28 w 113"/>
                <a:gd name="T91" fmla="*/ 26 h 43"/>
                <a:gd name="T92" fmla="*/ 29 w 113"/>
                <a:gd name="T93" fmla="*/ 28 h 43"/>
                <a:gd name="T94" fmla="*/ 29 w 113"/>
                <a:gd name="T95" fmla="*/ 30 h 43"/>
                <a:gd name="T96" fmla="*/ 30 w 113"/>
                <a:gd name="T97" fmla="*/ 31 h 43"/>
                <a:gd name="T98" fmla="*/ 31 w 113"/>
                <a:gd name="T99" fmla="*/ 32 h 43"/>
                <a:gd name="T100" fmla="*/ 32 w 113"/>
                <a:gd name="T101" fmla="*/ 33 h 43"/>
                <a:gd name="T102" fmla="*/ 33 w 113"/>
                <a:gd name="T103" fmla="*/ 34 h 43"/>
                <a:gd name="T104" fmla="*/ 34 w 113"/>
                <a:gd name="T105" fmla="*/ 35 h 43"/>
                <a:gd name="T106" fmla="*/ 35 w 113"/>
                <a:gd name="T107" fmla="*/ 36 h 43"/>
                <a:gd name="T108" fmla="*/ 36 w 113"/>
                <a:gd name="T109" fmla="*/ 37 h 43"/>
                <a:gd name="T110" fmla="*/ 37 w 113"/>
                <a:gd name="T111" fmla="*/ 38 h 43"/>
                <a:gd name="T112" fmla="*/ 38 w 113"/>
                <a:gd name="T113" fmla="*/ 39 h 43"/>
                <a:gd name="T114" fmla="*/ 39 w 113"/>
                <a:gd name="T115" fmla="*/ 40 h 43"/>
                <a:gd name="T116" fmla="*/ 40 w 113"/>
                <a:gd name="T117" fmla="*/ 41 h 43"/>
                <a:gd name="T118" fmla="*/ 41 w 113"/>
                <a:gd name="T119" fmla="*/ 42 h 43"/>
                <a:gd name="T120" fmla="*/ 113 w 113"/>
                <a:gd name="T121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13" h="43">
                  <a:moveTo>
                    <a:pt x="113" y="43"/>
                  </a:moveTo>
                  <a:lnTo>
                    <a:pt x="113" y="41"/>
                  </a:lnTo>
                  <a:lnTo>
                    <a:pt x="113" y="39"/>
                  </a:lnTo>
                  <a:lnTo>
                    <a:pt x="112" y="39"/>
                  </a:lnTo>
                  <a:lnTo>
                    <a:pt x="112" y="37"/>
                  </a:lnTo>
                  <a:lnTo>
                    <a:pt x="111" y="37"/>
                  </a:lnTo>
                  <a:lnTo>
                    <a:pt x="111" y="35"/>
                  </a:lnTo>
                  <a:lnTo>
                    <a:pt x="110" y="35"/>
                  </a:lnTo>
                  <a:lnTo>
                    <a:pt x="110" y="34"/>
                  </a:lnTo>
                  <a:lnTo>
                    <a:pt x="109" y="34"/>
                  </a:lnTo>
                  <a:lnTo>
                    <a:pt x="109" y="32"/>
                  </a:lnTo>
                  <a:lnTo>
                    <a:pt x="109" y="30"/>
                  </a:lnTo>
                  <a:lnTo>
                    <a:pt x="108" y="30"/>
                  </a:lnTo>
                  <a:lnTo>
                    <a:pt x="108" y="28"/>
                  </a:lnTo>
                  <a:lnTo>
                    <a:pt x="107" y="28"/>
                  </a:lnTo>
                  <a:lnTo>
                    <a:pt x="107" y="26"/>
                  </a:lnTo>
                  <a:lnTo>
                    <a:pt x="106" y="26"/>
                  </a:lnTo>
                  <a:lnTo>
                    <a:pt x="106" y="23"/>
                  </a:lnTo>
                  <a:lnTo>
                    <a:pt x="105" y="23"/>
                  </a:lnTo>
                  <a:lnTo>
                    <a:pt x="105" y="22"/>
                  </a:lnTo>
                  <a:lnTo>
                    <a:pt x="104" y="22"/>
                  </a:lnTo>
                  <a:lnTo>
                    <a:pt x="104" y="20"/>
                  </a:lnTo>
                  <a:lnTo>
                    <a:pt x="103" y="20"/>
                  </a:lnTo>
                  <a:lnTo>
                    <a:pt x="103" y="18"/>
                  </a:lnTo>
                  <a:lnTo>
                    <a:pt x="102" y="18"/>
                  </a:lnTo>
                  <a:lnTo>
                    <a:pt x="102" y="17"/>
                  </a:lnTo>
                  <a:lnTo>
                    <a:pt x="100" y="17"/>
                  </a:lnTo>
                  <a:lnTo>
                    <a:pt x="100" y="15"/>
                  </a:lnTo>
                  <a:lnTo>
                    <a:pt x="100" y="14"/>
                  </a:lnTo>
                  <a:lnTo>
                    <a:pt x="99" y="14"/>
                  </a:lnTo>
                  <a:lnTo>
                    <a:pt x="99" y="10"/>
                  </a:lnTo>
                  <a:lnTo>
                    <a:pt x="98" y="10"/>
                  </a:lnTo>
                  <a:lnTo>
                    <a:pt x="98" y="9"/>
                  </a:lnTo>
                  <a:lnTo>
                    <a:pt x="97" y="9"/>
                  </a:lnTo>
                  <a:lnTo>
                    <a:pt x="97" y="6"/>
                  </a:lnTo>
                  <a:lnTo>
                    <a:pt x="96" y="6"/>
                  </a:lnTo>
                  <a:lnTo>
                    <a:pt x="96" y="5"/>
                  </a:lnTo>
                  <a:lnTo>
                    <a:pt x="96" y="3"/>
                  </a:lnTo>
                  <a:lnTo>
                    <a:pt x="95" y="3"/>
                  </a:lnTo>
                  <a:lnTo>
                    <a:pt x="95" y="1"/>
                  </a:lnTo>
                  <a:lnTo>
                    <a:pt x="94" y="1"/>
                  </a:lnTo>
                  <a:lnTo>
                    <a:pt x="94" y="0"/>
                  </a:lnTo>
                  <a:lnTo>
                    <a:pt x="0" y="0"/>
                  </a:lnTo>
                  <a:lnTo>
                    <a:pt x="0" y="1"/>
                  </a:lnTo>
                  <a:lnTo>
                    <a:pt x="1" y="1"/>
                  </a:lnTo>
                  <a:lnTo>
                    <a:pt x="2" y="1"/>
                  </a:lnTo>
                  <a:lnTo>
                    <a:pt x="2" y="2"/>
                  </a:lnTo>
                  <a:lnTo>
                    <a:pt x="3" y="2"/>
                  </a:lnTo>
                  <a:lnTo>
                    <a:pt x="3" y="3"/>
                  </a:lnTo>
                  <a:lnTo>
                    <a:pt x="5" y="3"/>
                  </a:lnTo>
                  <a:lnTo>
                    <a:pt x="5" y="4"/>
                  </a:lnTo>
                  <a:lnTo>
                    <a:pt x="6" y="4"/>
                  </a:lnTo>
                  <a:lnTo>
                    <a:pt x="6" y="5"/>
                  </a:lnTo>
                  <a:lnTo>
                    <a:pt x="7" y="5"/>
                  </a:lnTo>
                  <a:lnTo>
                    <a:pt x="8" y="5"/>
                  </a:lnTo>
                  <a:lnTo>
                    <a:pt x="8" y="6"/>
                  </a:lnTo>
                  <a:lnTo>
                    <a:pt x="8" y="8"/>
                  </a:lnTo>
                  <a:lnTo>
                    <a:pt x="9" y="8"/>
                  </a:lnTo>
                  <a:lnTo>
                    <a:pt x="9" y="9"/>
                  </a:lnTo>
                  <a:lnTo>
                    <a:pt x="10" y="9"/>
                  </a:lnTo>
                  <a:lnTo>
                    <a:pt x="10" y="10"/>
                  </a:lnTo>
                  <a:lnTo>
                    <a:pt x="11" y="10"/>
                  </a:lnTo>
                  <a:lnTo>
                    <a:pt x="12" y="10"/>
                  </a:lnTo>
                  <a:lnTo>
                    <a:pt x="12" y="11"/>
                  </a:lnTo>
                  <a:lnTo>
                    <a:pt x="12" y="13"/>
                  </a:lnTo>
                  <a:lnTo>
                    <a:pt x="13" y="13"/>
                  </a:lnTo>
                  <a:lnTo>
                    <a:pt x="13" y="14"/>
                  </a:lnTo>
                  <a:lnTo>
                    <a:pt x="14" y="14"/>
                  </a:lnTo>
                  <a:lnTo>
                    <a:pt x="15" y="14"/>
                  </a:lnTo>
                  <a:lnTo>
                    <a:pt x="15" y="15"/>
                  </a:lnTo>
                  <a:lnTo>
                    <a:pt x="16" y="15"/>
                  </a:lnTo>
                  <a:lnTo>
                    <a:pt x="16" y="17"/>
                  </a:lnTo>
                  <a:lnTo>
                    <a:pt x="16" y="18"/>
                  </a:lnTo>
                  <a:lnTo>
                    <a:pt x="17" y="18"/>
                  </a:lnTo>
                  <a:lnTo>
                    <a:pt x="18" y="18"/>
                  </a:lnTo>
                  <a:lnTo>
                    <a:pt x="18" y="19"/>
                  </a:lnTo>
                  <a:lnTo>
                    <a:pt x="19" y="19"/>
                  </a:lnTo>
                  <a:lnTo>
                    <a:pt x="19" y="20"/>
                  </a:lnTo>
                  <a:lnTo>
                    <a:pt x="20" y="20"/>
                  </a:lnTo>
                  <a:lnTo>
                    <a:pt x="20" y="21"/>
                  </a:lnTo>
                  <a:lnTo>
                    <a:pt x="20" y="22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23"/>
                  </a:lnTo>
                  <a:lnTo>
                    <a:pt x="23" y="23"/>
                  </a:lnTo>
                  <a:lnTo>
                    <a:pt x="23" y="24"/>
                  </a:lnTo>
                  <a:lnTo>
                    <a:pt x="25" y="24"/>
                  </a:lnTo>
                  <a:lnTo>
                    <a:pt x="25" y="25"/>
                  </a:lnTo>
                  <a:lnTo>
                    <a:pt x="26" y="25"/>
                  </a:lnTo>
                  <a:lnTo>
                    <a:pt x="26" y="26"/>
                  </a:lnTo>
                  <a:lnTo>
                    <a:pt x="27" y="26"/>
                  </a:lnTo>
                  <a:lnTo>
                    <a:pt x="28" y="26"/>
                  </a:lnTo>
                  <a:lnTo>
                    <a:pt x="28" y="28"/>
                  </a:lnTo>
                  <a:lnTo>
                    <a:pt x="29" y="28"/>
                  </a:lnTo>
                  <a:lnTo>
                    <a:pt x="29" y="29"/>
                  </a:lnTo>
                  <a:lnTo>
                    <a:pt x="29" y="30"/>
                  </a:lnTo>
                  <a:lnTo>
                    <a:pt x="30" y="30"/>
                  </a:lnTo>
                  <a:lnTo>
                    <a:pt x="30" y="31"/>
                  </a:lnTo>
                  <a:lnTo>
                    <a:pt x="31" y="31"/>
                  </a:lnTo>
                  <a:lnTo>
                    <a:pt x="31" y="32"/>
                  </a:lnTo>
                  <a:lnTo>
                    <a:pt x="32" y="32"/>
                  </a:lnTo>
                  <a:lnTo>
                    <a:pt x="32" y="33"/>
                  </a:lnTo>
                  <a:lnTo>
                    <a:pt x="33" y="33"/>
                  </a:lnTo>
                  <a:lnTo>
                    <a:pt x="33" y="34"/>
                  </a:lnTo>
                  <a:lnTo>
                    <a:pt x="33" y="35"/>
                  </a:lnTo>
                  <a:lnTo>
                    <a:pt x="34" y="35"/>
                  </a:lnTo>
                  <a:lnTo>
                    <a:pt x="34" y="36"/>
                  </a:lnTo>
                  <a:lnTo>
                    <a:pt x="35" y="36"/>
                  </a:lnTo>
                  <a:lnTo>
                    <a:pt x="35" y="37"/>
                  </a:lnTo>
                  <a:lnTo>
                    <a:pt x="36" y="37"/>
                  </a:lnTo>
                  <a:lnTo>
                    <a:pt x="36" y="38"/>
                  </a:lnTo>
                  <a:lnTo>
                    <a:pt x="37" y="38"/>
                  </a:lnTo>
                  <a:lnTo>
                    <a:pt x="37" y="39"/>
                  </a:lnTo>
                  <a:lnTo>
                    <a:pt x="38" y="39"/>
                  </a:lnTo>
                  <a:lnTo>
                    <a:pt x="38" y="40"/>
                  </a:lnTo>
                  <a:lnTo>
                    <a:pt x="39" y="40"/>
                  </a:lnTo>
                  <a:lnTo>
                    <a:pt x="39" y="41"/>
                  </a:lnTo>
                  <a:lnTo>
                    <a:pt x="40" y="41"/>
                  </a:lnTo>
                  <a:lnTo>
                    <a:pt x="40" y="42"/>
                  </a:lnTo>
                  <a:lnTo>
                    <a:pt x="41" y="42"/>
                  </a:lnTo>
                  <a:lnTo>
                    <a:pt x="41" y="43"/>
                  </a:lnTo>
                  <a:lnTo>
                    <a:pt x="113" y="4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" name="Freeform 655">
              <a:extLst>
                <a:ext uri="{FF2B5EF4-FFF2-40B4-BE49-F238E27FC236}">
                  <a16:creationId xmlns:a16="http://schemas.microsoft.com/office/drawing/2014/main" id="{9115AB9A-273D-7EF8-851D-EFC71AC8458E}"/>
                </a:ext>
              </a:extLst>
            </p:cNvPr>
            <p:cNvSpPr>
              <a:spLocks/>
            </p:cNvSpPr>
            <p:nvPr/>
          </p:nvSpPr>
          <p:spPr bwMode="auto">
            <a:xfrm>
              <a:off x="5801" y="4201"/>
              <a:ext cx="24" cy="14"/>
            </a:xfrm>
            <a:custGeom>
              <a:avLst/>
              <a:gdLst>
                <a:gd name="T0" fmla="*/ 53 w 73"/>
                <a:gd name="T1" fmla="*/ 0 h 42"/>
                <a:gd name="T2" fmla="*/ 2 w 73"/>
                <a:gd name="T3" fmla="*/ 0 h 42"/>
                <a:gd name="T4" fmla="*/ 3 w 73"/>
                <a:gd name="T5" fmla="*/ 1 h 42"/>
                <a:gd name="T6" fmla="*/ 4 w 73"/>
                <a:gd name="T7" fmla="*/ 2 h 42"/>
                <a:gd name="T8" fmla="*/ 5 w 73"/>
                <a:gd name="T9" fmla="*/ 3 h 42"/>
                <a:gd name="T10" fmla="*/ 6 w 73"/>
                <a:gd name="T11" fmla="*/ 4 h 42"/>
                <a:gd name="T12" fmla="*/ 8 w 73"/>
                <a:gd name="T13" fmla="*/ 4 h 42"/>
                <a:gd name="T14" fmla="*/ 8 w 73"/>
                <a:gd name="T15" fmla="*/ 7 h 42"/>
                <a:gd name="T16" fmla="*/ 9 w 73"/>
                <a:gd name="T17" fmla="*/ 8 h 42"/>
                <a:gd name="T18" fmla="*/ 11 w 73"/>
                <a:gd name="T19" fmla="*/ 8 h 42"/>
                <a:gd name="T20" fmla="*/ 12 w 73"/>
                <a:gd name="T21" fmla="*/ 9 h 42"/>
                <a:gd name="T22" fmla="*/ 12 w 73"/>
                <a:gd name="T23" fmla="*/ 12 h 42"/>
                <a:gd name="T24" fmla="*/ 14 w 73"/>
                <a:gd name="T25" fmla="*/ 12 h 42"/>
                <a:gd name="T26" fmla="*/ 15 w 73"/>
                <a:gd name="T27" fmla="*/ 13 h 42"/>
                <a:gd name="T28" fmla="*/ 16 w 73"/>
                <a:gd name="T29" fmla="*/ 14 h 42"/>
                <a:gd name="T30" fmla="*/ 16 w 73"/>
                <a:gd name="T31" fmla="*/ 16 h 42"/>
                <a:gd name="T32" fmla="*/ 18 w 73"/>
                <a:gd name="T33" fmla="*/ 16 h 42"/>
                <a:gd name="T34" fmla="*/ 19 w 73"/>
                <a:gd name="T35" fmla="*/ 17 h 42"/>
                <a:gd name="T36" fmla="*/ 20 w 73"/>
                <a:gd name="T37" fmla="*/ 19 h 42"/>
                <a:gd name="T38" fmla="*/ 20 w 73"/>
                <a:gd name="T39" fmla="*/ 21 h 42"/>
                <a:gd name="T40" fmla="*/ 23 w 73"/>
                <a:gd name="T41" fmla="*/ 21 h 42"/>
                <a:gd name="T42" fmla="*/ 24 w 73"/>
                <a:gd name="T43" fmla="*/ 22 h 42"/>
                <a:gd name="T44" fmla="*/ 25 w 73"/>
                <a:gd name="T45" fmla="*/ 23 h 42"/>
                <a:gd name="T46" fmla="*/ 26 w 73"/>
                <a:gd name="T47" fmla="*/ 24 h 42"/>
                <a:gd name="T48" fmla="*/ 27 w 73"/>
                <a:gd name="T49" fmla="*/ 25 h 42"/>
                <a:gd name="T50" fmla="*/ 28 w 73"/>
                <a:gd name="T51" fmla="*/ 26 h 42"/>
                <a:gd name="T52" fmla="*/ 29 w 73"/>
                <a:gd name="T53" fmla="*/ 28 h 42"/>
                <a:gd name="T54" fmla="*/ 30 w 73"/>
                <a:gd name="T55" fmla="*/ 29 h 42"/>
                <a:gd name="T56" fmla="*/ 31 w 73"/>
                <a:gd name="T57" fmla="*/ 30 h 42"/>
                <a:gd name="T58" fmla="*/ 32 w 73"/>
                <a:gd name="T59" fmla="*/ 31 h 42"/>
                <a:gd name="T60" fmla="*/ 33 w 73"/>
                <a:gd name="T61" fmla="*/ 32 h 42"/>
                <a:gd name="T62" fmla="*/ 34 w 73"/>
                <a:gd name="T63" fmla="*/ 33 h 42"/>
                <a:gd name="T64" fmla="*/ 35 w 73"/>
                <a:gd name="T65" fmla="*/ 34 h 42"/>
                <a:gd name="T66" fmla="*/ 36 w 73"/>
                <a:gd name="T67" fmla="*/ 35 h 42"/>
                <a:gd name="T68" fmla="*/ 37 w 73"/>
                <a:gd name="T69" fmla="*/ 36 h 42"/>
                <a:gd name="T70" fmla="*/ 38 w 73"/>
                <a:gd name="T71" fmla="*/ 38 h 42"/>
                <a:gd name="T72" fmla="*/ 39 w 73"/>
                <a:gd name="T73" fmla="*/ 39 h 42"/>
                <a:gd name="T74" fmla="*/ 41 w 73"/>
                <a:gd name="T75" fmla="*/ 40 h 42"/>
                <a:gd name="T76" fmla="*/ 42 w 73"/>
                <a:gd name="T77" fmla="*/ 41 h 42"/>
                <a:gd name="T78" fmla="*/ 73 w 73"/>
                <a:gd name="T79" fmla="*/ 42 h 42"/>
                <a:gd name="T80" fmla="*/ 72 w 73"/>
                <a:gd name="T81" fmla="*/ 41 h 42"/>
                <a:gd name="T82" fmla="*/ 71 w 73"/>
                <a:gd name="T83" fmla="*/ 39 h 42"/>
                <a:gd name="T84" fmla="*/ 70 w 73"/>
                <a:gd name="T85" fmla="*/ 36 h 42"/>
                <a:gd name="T86" fmla="*/ 70 w 73"/>
                <a:gd name="T87" fmla="*/ 33 h 42"/>
                <a:gd name="T88" fmla="*/ 69 w 73"/>
                <a:gd name="T89" fmla="*/ 31 h 42"/>
                <a:gd name="T90" fmla="*/ 68 w 73"/>
                <a:gd name="T91" fmla="*/ 29 h 42"/>
                <a:gd name="T92" fmla="*/ 67 w 73"/>
                <a:gd name="T93" fmla="*/ 27 h 42"/>
                <a:gd name="T94" fmla="*/ 66 w 73"/>
                <a:gd name="T95" fmla="*/ 25 h 42"/>
                <a:gd name="T96" fmla="*/ 65 w 73"/>
                <a:gd name="T97" fmla="*/ 23 h 42"/>
                <a:gd name="T98" fmla="*/ 63 w 73"/>
                <a:gd name="T99" fmla="*/ 21 h 42"/>
                <a:gd name="T100" fmla="*/ 62 w 73"/>
                <a:gd name="T101" fmla="*/ 20 h 42"/>
                <a:gd name="T102" fmla="*/ 62 w 73"/>
                <a:gd name="T103" fmla="*/ 15 h 42"/>
                <a:gd name="T104" fmla="*/ 61 w 73"/>
                <a:gd name="T105" fmla="*/ 13 h 42"/>
                <a:gd name="T106" fmla="*/ 60 w 73"/>
                <a:gd name="T107" fmla="*/ 12 h 42"/>
                <a:gd name="T108" fmla="*/ 58 w 73"/>
                <a:gd name="T109" fmla="*/ 10 h 42"/>
                <a:gd name="T110" fmla="*/ 57 w 73"/>
                <a:gd name="T111" fmla="*/ 8 h 42"/>
                <a:gd name="T112" fmla="*/ 56 w 73"/>
                <a:gd name="T113" fmla="*/ 7 h 42"/>
                <a:gd name="T114" fmla="*/ 55 w 73"/>
                <a:gd name="T115" fmla="*/ 4 h 42"/>
                <a:gd name="T116" fmla="*/ 54 w 73"/>
                <a:gd name="T117" fmla="*/ 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3" h="42">
                  <a:moveTo>
                    <a:pt x="54" y="0"/>
                  </a:moveTo>
                  <a:lnTo>
                    <a:pt x="53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3" y="0"/>
                  </a:lnTo>
                  <a:lnTo>
                    <a:pt x="3" y="1"/>
                  </a:lnTo>
                  <a:lnTo>
                    <a:pt x="4" y="1"/>
                  </a:lnTo>
                  <a:lnTo>
                    <a:pt x="4" y="2"/>
                  </a:lnTo>
                  <a:lnTo>
                    <a:pt x="5" y="2"/>
                  </a:lnTo>
                  <a:lnTo>
                    <a:pt x="5" y="3"/>
                  </a:lnTo>
                  <a:lnTo>
                    <a:pt x="6" y="3"/>
                  </a:lnTo>
                  <a:lnTo>
                    <a:pt x="6" y="4"/>
                  </a:lnTo>
                  <a:lnTo>
                    <a:pt x="7" y="4"/>
                  </a:lnTo>
                  <a:lnTo>
                    <a:pt x="8" y="4"/>
                  </a:lnTo>
                  <a:lnTo>
                    <a:pt x="8" y="6"/>
                  </a:lnTo>
                  <a:lnTo>
                    <a:pt x="8" y="7"/>
                  </a:lnTo>
                  <a:lnTo>
                    <a:pt x="9" y="7"/>
                  </a:lnTo>
                  <a:lnTo>
                    <a:pt x="9" y="8"/>
                  </a:lnTo>
                  <a:lnTo>
                    <a:pt x="10" y="8"/>
                  </a:lnTo>
                  <a:lnTo>
                    <a:pt x="11" y="8"/>
                  </a:lnTo>
                  <a:lnTo>
                    <a:pt x="11" y="9"/>
                  </a:lnTo>
                  <a:lnTo>
                    <a:pt x="12" y="9"/>
                  </a:lnTo>
                  <a:lnTo>
                    <a:pt x="12" y="10"/>
                  </a:lnTo>
                  <a:lnTo>
                    <a:pt x="12" y="12"/>
                  </a:lnTo>
                  <a:lnTo>
                    <a:pt x="13" y="12"/>
                  </a:lnTo>
                  <a:lnTo>
                    <a:pt x="14" y="12"/>
                  </a:lnTo>
                  <a:lnTo>
                    <a:pt x="14" y="13"/>
                  </a:lnTo>
                  <a:lnTo>
                    <a:pt x="15" y="13"/>
                  </a:lnTo>
                  <a:lnTo>
                    <a:pt x="15" y="14"/>
                  </a:lnTo>
                  <a:lnTo>
                    <a:pt x="16" y="14"/>
                  </a:lnTo>
                  <a:lnTo>
                    <a:pt x="16" y="15"/>
                  </a:lnTo>
                  <a:lnTo>
                    <a:pt x="16" y="16"/>
                  </a:lnTo>
                  <a:lnTo>
                    <a:pt x="17" y="16"/>
                  </a:lnTo>
                  <a:lnTo>
                    <a:pt x="18" y="16"/>
                  </a:lnTo>
                  <a:lnTo>
                    <a:pt x="18" y="17"/>
                  </a:lnTo>
                  <a:lnTo>
                    <a:pt x="19" y="17"/>
                  </a:lnTo>
                  <a:lnTo>
                    <a:pt x="19" y="19"/>
                  </a:lnTo>
                  <a:lnTo>
                    <a:pt x="20" y="19"/>
                  </a:lnTo>
                  <a:lnTo>
                    <a:pt x="20" y="20"/>
                  </a:lnTo>
                  <a:lnTo>
                    <a:pt x="20" y="21"/>
                  </a:lnTo>
                  <a:lnTo>
                    <a:pt x="22" y="21"/>
                  </a:lnTo>
                  <a:lnTo>
                    <a:pt x="23" y="21"/>
                  </a:lnTo>
                  <a:lnTo>
                    <a:pt x="23" y="22"/>
                  </a:lnTo>
                  <a:lnTo>
                    <a:pt x="24" y="22"/>
                  </a:lnTo>
                  <a:lnTo>
                    <a:pt x="24" y="23"/>
                  </a:lnTo>
                  <a:lnTo>
                    <a:pt x="25" y="23"/>
                  </a:lnTo>
                  <a:lnTo>
                    <a:pt x="25" y="24"/>
                  </a:lnTo>
                  <a:lnTo>
                    <a:pt x="26" y="24"/>
                  </a:lnTo>
                  <a:lnTo>
                    <a:pt x="26" y="25"/>
                  </a:lnTo>
                  <a:lnTo>
                    <a:pt x="27" y="25"/>
                  </a:lnTo>
                  <a:lnTo>
                    <a:pt x="27" y="26"/>
                  </a:lnTo>
                  <a:lnTo>
                    <a:pt x="28" y="26"/>
                  </a:lnTo>
                  <a:lnTo>
                    <a:pt x="28" y="28"/>
                  </a:lnTo>
                  <a:lnTo>
                    <a:pt x="29" y="28"/>
                  </a:lnTo>
                  <a:lnTo>
                    <a:pt x="29" y="29"/>
                  </a:lnTo>
                  <a:lnTo>
                    <a:pt x="30" y="29"/>
                  </a:lnTo>
                  <a:lnTo>
                    <a:pt x="30" y="30"/>
                  </a:lnTo>
                  <a:lnTo>
                    <a:pt x="31" y="30"/>
                  </a:lnTo>
                  <a:lnTo>
                    <a:pt x="31" y="31"/>
                  </a:lnTo>
                  <a:lnTo>
                    <a:pt x="32" y="31"/>
                  </a:lnTo>
                  <a:lnTo>
                    <a:pt x="32" y="32"/>
                  </a:lnTo>
                  <a:lnTo>
                    <a:pt x="33" y="32"/>
                  </a:lnTo>
                  <a:lnTo>
                    <a:pt x="33" y="33"/>
                  </a:lnTo>
                  <a:lnTo>
                    <a:pt x="34" y="33"/>
                  </a:lnTo>
                  <a:lnTo>
                    <a:pt x="34" y="34"/>
                  </a:lnTo>
                  <a:lnTo>
                    <a:pt x="35" y="34"/>
                  </a:lnTo>
                  <a:lnTo>
                    <a:pt x="35" y="35"/>
                  </a:lnTo>
                  <a:lnTo>
                    <a:pt x="36" y="35"/>
                  </a:lnTo>
                  <a:lnTo>
                    <a:pt x="36" y="36"/>
                  </a:lnTo>
                  <a:lnTo>
                    <a:pt x="37" y="36"/>
                  </a:lnTo>
                  <a:lnTo>
                    <a:pt x="37" y="38"/>
                  </a:lnTo>
                  <a:lnTo>
                    <a:pt x="38" y="38"/>
                  </a:lnTo>
                  <a:lnTo>
                    <a:pt x="38" y="39"/>
                  </a:lnTo>
                  <a:lnTo>
                    <a:pt x="39" y="39"/>
                  </a:lnTo>
                  <a:lnTo>
                    <a:pt x="39" y="40"/>
                  </a:lnTo>
                  <a:lnTo>
                    <a:pt x="41" y="40"/>
                  </a:lnTo>
                  <a:lnTo>
                    <a:pt x="41" y="41"/>
                  </a:lnTo>
                  <a:lnTo>
                    <a:pt x="42" y="41"/>
                  </a:lnTo>
                  <a:lnTo>
                    <a:pt x="42" y="42"/>
                  </a:lnTo>
                  <a:lnTo>
                    <a:pt x="73" y="42"/>
                  </a:lnTo>
                  <a:lnTo>
                    <a:pt x="73" y="41"/>
                  </a:lnTo>
                  <a:lnTo>
                    <a:pt x="72" y="41"/>
                  </a:lnTo>
                  <a:lnTo>
                    <a:pt x="72" y="39"/>
                  </a:lnTo>
                  <a:lnTo>
                    <a:pt x="71" y="39"/>
                  </a:lnTo>
                  <a:lnTo>
                    <a:pt x="71" y="36"/>
                  </a:lnTo>
                  <a:lnTo>
                    <a:pt x="70" y="36"/>
                  </a:lnTo>
                  <a:lnTo>
                    <a:pt x="70" y="34"/>
                  </a:lnTo>
                  <a:lnTo>
                    <a:pt x="70" y="33"/>
                  </a:lnTo>
                  <a:lnTo>
                    <a:pt x="69" y="33"/>
                  </a:lnTo>
                  <a:lnTo>
                    <a:pt x="69" y="31"/>
                  </a:lnTo>
                  <a:lnTo>
                    <a:pt x="68" y="31"/>
                  </a:lnTo>
                  <a:lnTo>
                    <a:pt x="68" y="29"/>
                  </a:lnTo>
                  <a:lnTo>
                    <a:pt x="67" y="29"/>
                  </a:lnTo>
                  <a:lnTo>
                    <a:pt x="67" y="27"/>
                  </a:lnTo>
                  <a:lnTo>
                    <a:pt x="66" y="27"/>
                  </a:lnTo>
                  <a:lnTo>
                    <a:pt x="66" y="25"/>
                  </a:lnTo>
                  <a:lnTo>
                    <a:pt x="66" y="23"/>
                  </a:lnTo>
                  <a:lnTo>
                    <a:pt x="65" y="23"/>
                  </a:lnTo>
                  <a:lnTo>
                    <a:pt x="65" y="21"/>
                  </a:lnTo>
                  <a:lnTo>
                    <a:pt x="63" y="21"/>
                  </a:lnTo>
                  <a:lnTo>
                    <a:pt x="63" y="20"/>
                  </a:lnTo>
                  <a:lnTo>
                    <a:pt x="62" y="20"/>
                  </a:lnTo>
                  <a:lnTo>
                    <a:pt x="62" y="16"/>
                  </a:lnTo>
                  <a:lnTo>
                    <a:pt x="62" y="15"/>
                  </a:lnTo>
                  <a:lnTo>
                    <a:pt x="61" y="15"/>
                  </a:lnTo>
                  <a:lnTo>
                    <a:pt x="61" y="13"/>
                  </a:lnTo>
                  <a:lnTo>
                    <a:pt x="60" y="13"/>
                  </a:lnTo>
                  <a:lnTo>
                    <a:pt x="60" y="12"/>
                  </a:lnTo>
                  <a:lnTo>
                    <a:pt x="58" y="12"/>
                  </a:lnTo>
                  <a:lnTo>
                    <a:pt x="58" y="10"/>
                  </a:lnTo>
                  <a:lnTo>
                    <a:pt x="57" y="10"/>
                  </a:lnTo>
                  <a:lnTo>
                    <a:pt x="57" y="8"/>
                  </a:lnTo>
                  <a:lnTo>
                    <a:pt x="57" y="7"/>
                  </a:lnTo>
                  <a:lnTo>
                    <a:pt x="56" y="7"/>
                  </a:lnTo>
                  <a:lnTo>
                    <a:pt x="56" y="4"/>
                  </a:lnTo>
                  <a:lnTo>
                    <a:pt x="55" y="4"/>
                  </a:lnTo>
                  <a:lnTo>
                    <a:pt x="55" y="2"/>
                  </a:lnTo>
                  <a:lnTo>
                    <a:pt x="54" y="2"/>
                  </a:lnTo>
                  <a:lnTo>
                    <a:pt x="54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" name="Freeform 656">
              <a:extLst>
                <a:ext uri="{FF2B5EF4-FFF2-40B4-BE49-F238E27FC236}">
                  <a16:creationId xmlns:a16="http://schemas.microsoft.com/office/drawing/2014/main" id="{6582E0A4-1464-0959-3664-6717B57B8A5A}"/>
                </a:ext>
              </a:extLst>
            </p:cNvPr>
            <p:cNvSpPr>
              <a:spLocks/>
            </p:cNvSpPr>
            <p:nvPr/>
          </p:nvSpPr>
          <p:spPr bwMode="auto">
            <a:xfrm>
              <a:off x="5815" y="4215"/>
              <a:ext cx="15" cy="14"/>
            </a:xfrm>
            <a:custGeom>
              <a:avLst/>
              <a:gdLst>
                <a:gd name="T0" fmla="*/ 0 w 46"/>
                <a:gd name="T1" fmla="*/ 0 h 42"/>
                <a:gd name="T2" fmla="*/ 1 w 46"/>
                <a:gd name="T3" fmla="*/ 1 h 42"/>
                <a:gd name="T4" fmla="*/ 3 w 46"/>
                <a:gd name="T5" fmla="*/ 3 h 42"/>
                <a:gd name="T6" fmla="*/ 4 w 46"/>
                <a:gd name="T7" fmla="*/ 4 h 42"/>
                <a:gd name="T8" fmla="*/ 5 w 46"/>
                <a:gd name="T9" fmla="*/ 5 h 42"/>
                <a:gd name="T10" fmla="*/ 6 w 46"/>
                <a:gd name="T11" fmla="*/ 6 h 42"/>
                <a:gd name="T12" fmla="*/ 7 w 46"/>
                <a:gd name="T13" fmla="*/ 7 h 42"/>
                <a:gd name="T14" fmla="*/ 8 w 46"/>
                <a:gd name="T15" fmla="*/ 8 h 42"/>
                <a:gd name="T16" fmla="*/ 9 w 46"/>
                <a:gd name="T17" fmla="*/ 9 h 42"/>
                <a:gd name="T18" fmla="*/ 10 w 46"/>
                <a:gd name="T19" fmla="*/ 10 h 42"/>
                <a:gd name="T20" fmla="*/ 11 w 46"/>
                <a:gd name="T21" fmla="*/ 11 h 42"/>
                <a:gd name="T22" fmla="*/ 12 w 46"/>
                <a:gd name="T23" fmla="*/ 12 h 42"/>
                <a:gd name="T24" fmla="*/ 13 w 46"/>
                <a:gd name="T25" fmla="*/ 13 h 42"/>
                <a:gd name="T26" fmla="*/ 14 w 46"/>
                <a:gd name="T27" fmla="*/ 14 h 42"/>
                <a:gd name="T28" fmla="*/ 15 w 46"/>
                <a:gd name="T29" fmla="*/ 16 h 42"/>
                <a:gd name="T30" fmla="*/ 16 w 46"/>
                <a:gd name="T31" fmla="*/ 17 h 42"/>
                <a:gd name="T32" fmla="*/ 18 w 46"/>
                <a:gd name="T33" fmla="*/ 18 h 42"/>
                <a:gd name="T34" fmla="*/ 19 w 46"/>
                <a:gd name="T35" fmla="*/ 19 h 42"/>
                <a:gd name="T36" fmla="*/ 20 w 46"/>
                <a:gd name="T37" fmla="*/ 20 h 42"/>
                <a:gd name="T38" fmla="*/ 21 w 46"/>
                <a:gd name="T39" fmla="*/ 21 h 42"/>
                <a:gd name="T40" fmla="*/ 23 w 46"/>
                <a:gd name="T41" fmla="*/ 23 h 42"/>
                <a:gd name="T42" fmla="*/ 24 w 46"/>
                <a:gd name="T43" fmla="*/ 25 h 42"/>
                <a:gd name="T44" fmla="*/ 25 w 46"/>
                <a:gd name="T45" fmla="*/ 26 h 42"/>
                <a:gd name="T46" fmla="*/ 26 w 46"/>
                <a:gd name="T47" fmla="*/ 27 h 42"/>
                <a:gd name="T48" fmla="*/ 27 w 46"/>
                <a:gd name="T49" fmla="*/ 28 h 42"/>
                <a:gd name="T50" fmla="*/ 28 w 46"/>
                <a:gd name="T51" fmla="*/ 29 h 42"/>
                <a:gd name="T52" fmla="*/ 29 w 46"/>
                <a:gd name="T53" fmla="*/ 30 h 42"/>
                <a:gd name="T54" fmla="*/ 30 w 46"/>
                <a:gd name="T55" fmla="*/ 31 h 42"/>
                <a:gd name="T56" fmla="*/ 31 w 46"/>
                <a:gd name="T57" fmla="*/ 32 h 42"/>
                <a:gd name="T58" fmla="*/ 32 w 46"/>
                <a:gd name="T59" fmla="*/ 33 h 42"/>
                <a:gd name="T60" fmla="*/ 33 w 46"/>
                <a:gd name="T61" fmla="*/ 35 h 42"/>
                <a:gd name="T62" fmla="*/ 34 w 46"/>
                <a:gd name="T63" fmla="*/ 36 h 42"/>
                <a:gd name="T64" fmla="*/ 35 w 46"/>
                <a:gd name="T65" fmla="*/ 37 h 42"/>
                <a:gd name="T66" fmla="*/ 37 w 46"/>
                <a:gd name="T67" fmla="*/ 38 h 42"/>
                <a:gd name="T68" fmla="*/ 38 w 46"/>
                <a:gd name="T69" fmla="*/ 39 h 42"/>
                <a:gd name="T70" fmla="*/ 39 w 46"/>
                <a:gd name="T71" fmla="*/ 40 h 42"/>
                <a:gd name="T72" fmla="*/ 40 w 46"/>
                <a:gd name="T73" fmla="*/ 41 h 42"/>
                <a:gd name="T74" fmla="*/ 41 w 46"/>
                <a:gd name="T75" fmla="*/ 42 h 42"/>
                <a:gd name="T76" fmla="*/ 45 w 46"/>
                <a:gd name="T77" fmla="*/ 41 h 42"/>
                <a:gd name="T78" fmla="*/ 45 w 46"/>
                <a:gd name="T79" fmla="*/ 39 h 42"/>
                <a:gd name="T80" fmla="*/ 46 w 46"/>
                <a:gd name="T81" fmla="*/ 33 h 42"/>
                <a:gd name="T82" fmla="*/ 45 w 46"/>
                <a:gd name="T83" fmla="*/ 31 h 42"/>
                <a:gd name="T84" fmla="*/ 44 w 46"/>
                <a:gd name="T85" fmla="*/ 29 h 42"/>
                <a:gd name="T86" fmla="*/ 43 w 46"/>
                <a:gd name="T87" fmla="*/ 27 h 42"/>
                <a:gd name="T88" fmla="*/ 41 w 46"/>
                <a:gd name="T89" fmla="*/ 25 h 42"/>
                <a:gd name="T90" fmla="*/ 41 w 46"/>
                <a:gd name="T91" fmla="*/ 21 h 42"/>
                <a:gd name="T92" fmla="*/ 40 w 46"/>
                <a:gd name="T93" fmla="*/ 18 h 42"/>
                <a:gd name="T94" fmla="*/ 39 w 46"/>
                <a:gd name="T95" fmla="*/ 17 h 42"/>
                <a:gd name="T96" fmla="*/ 38 w 46"/>
                <a:gd name="T97" fmla="*/ 14 h 42"/>
                <a:gd name="T98" fmla="*/ 37 w 46"/>
                <a:gd name="T99" fmla="*/ 12 h 42"/>
                <a:gd name="T100" fmla="*/ 35 w 46"/>
                <a:gd name="T101" fmla="*/ 10 h 42"/>
                <a:gd name="T102" fmla="*/ 34 w 46"/>
                <a:gd name="T103" fmla="*/ 8 h 42"/>
                <a:gd name="T104" fmla="*/ 33 w 46"/>
                <a:gd name="T105" fmla="*/ 6 h 42"/>
                <a:gd name="T106" fmla="*/ 32 w 46"/>
                <a:gd name="T107" fmla="*/ 4 h 42"/>
                <a:gd name="T108" fmla="*/ 32 w 46"/>
                <a:gd name="T10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6" h="42">
                  <a:moveTo>
                    <a:pt x="31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1" y="1"/>
                  </a:lnTo>
                  <a:lnTo>
                    <a:pt x="3" y="1"/>
                  </a:lnTo>
                  <a:lnTo>
                    <a:pt x="3" y="3"/>
                  </a:lnTo>
                  <a:lnTo>
                    <a:pt x="3" y="4"/>
                  </a:lnTo>
                  <a:lnTo>
                    <a:pt x="4" y="4"/>
                  </a:lnTo>
                  <a:lnTo>
                    <a:pt x="4" y="5"/>
                  </a:lnTo>
                  <a:lnTo>
                    <a:pt x="5" y="5"/>
                  </a:lnTo>
                  <a:lnTo>
                    <a:pt x="5" y="6"/>
                  </a:lnTo>
                  <a:lnTo>
                    <a:pt x="6" y="6"/>
                  </a:lnTo>
                  <a:lnTo>
                    <a:pt x="6" y="7"/>
                  </a:lnTo>
                  <a:lnTo>
                    <a:pt x="7" y="7"/>
                  </a:lnTo>
                  <a:lnTo>
                    <a:pt x="7" y="8"/>
                  </a:lnTo>
                  <a:lnTo>
                    <a:pt x="8" y="8"/>
                  </a:lnTo>
                  <a:lnTo>
                    <a:pt x="8" y="9"/>
                  </a:lnTo>
                  <a:lnTo>
                    <a:pt x="9" y="9"/>
                  </a:lnTo>
                  <a:lnTo>
                    <a:pt x="9" y="10"/>
                  </a:lnTo>
                  <a:lnTo>
                    <a:pt x="10" y="10"/>
                  </a:lnTo>
                  <a:lnTo>
                    <a:pt x="10" y="11"/>
                  </a:lnTo>
                  <a:lnTo>
                    <a:pt x="11" y="11"/>
                  </a:lnTo>
                  <a:lnTo>
                    <a:pt x="11" y="12"/>
                  </a:lnTo>
                  <a:lnTo>
                    <a:pt x="12" y="12"/>
                  </a:lnTo>
                  <a:lnTo>
                    <a:pt x="12" y="13"/>
                  </a:lnTo>
                  <a:lnTo>
                    <a:pt x="13" y="13"/>
                  </a:lnTo>
                  <a:lnTo>
                    <a:pt x="13" y="14"/>
                  </a:lnTo>
                  <a:lnTo>
                    <a:pt x="14" y="14"/>
                  </a:lnTo>
                  <a:lnTo>
                    <a:pt x="14" y="16"/>
                  </a:lnTo>
                  <a:lnTo>
                    <a:pt x="15" y="16"/>
                  </a:lnTo>
                  <a:lnTo>
                    <a:pt x="15" y="17"/>
                  </a:lnTo>
                  <a:lnTo>
                    <a:pt x="16" y="17"/>
                  </a:lnTo>
                  <a:lnTo>
                    <a:pt x="16" y="18"/>
                  </a:lnTo>
                  <a:lnTo>
                    <a:pt x="18" y="18"/>
                  </a:lnTo>
                  <a:lnTo>
                    <a:pt x="18" y="19"/>
                  </a:lnTo>
                  <a:lnTo>
                    <a:pt x="19" y="19"/>
                  </a:lnTo>
                  <a:lnTo>
                    <a:pt x="19" y="20"/>
                  </a:lnTo>
                  <a:lnTo>
                    <a:pt x="20" y="20"/>
                  </a:lnTo>
                  <a:lnTo>
                    <a:pt x="20" y="21"/>
                  </a:lnTo>
                  <a:lnTo>
                    <a:pt x="21" y="21"/>
                  </a:lnTo>
                  <a:lnTo>
                    <a:pt x="21" y="23"/>
                  </a:lnTo>
                  <a:lnTo>
                    <a:pt x="23" y="23"/>
                  </a:lnTo>
                  <a:lnTo>
                    <a:pt x="23" y="25"/>
                  </a:lnTo>
                  <a:lnTo>
                    <a:pt x="24" y="25"/>
                  </a:lnTo>
                  <a:lnTo>
                    <a:pt x="24" y="26"/>
                  </a:lnTo>
                  <a:lnTo>
                    <a:pt x="25" y="26"/>
                  </a:lnTo>
                  <a:lnTo>
                    <a:pt x="25" y="27"/>
                  </a:lnTo>
                  <a:lnTo>
                    <a:pt x="26" y="27"/>
                  </a:lnTo>
                  <a:lnTo>
                    <a:pt x="26" y="28"/>
                  </a:lnTo>
                  <a:lnTo>
                    <a:pt x="27" y="28"/>
                  </a:lnTo>
                  <a:lnTo>
                    <a:pt x="27" y="29"/>
                  </a:lnTo>
                  <a:lnTo>
                    <a:pt x="28" y="29"/>
                  </a:lnTo>
                  <a:lnTo>
                    <a:pt x="28" y="30"/>
                  </a:lnTo>
                  <a:lnTo>
                    <a:pt x="29" y="30"/>
                  </a:lnTo>
                  <a:lnTo>
                    <a:pt x="29" y="31"/>
                  </a:lnTo>
                  <a:lnTo>
                    <a:pt x="30" y="31"/>
                  </a:lnTo>
                  <a:lnTo>
                    <a:pt x="30" y="32"/>
                  </a:lnTo>
                  <a:lnTo>
                    <a:pt x="31" y="32"/>
                  </a:lnTo>
                  <a:lnTo>
                    <a:pt x="31" y="33"/>
                  </a:lnTo>
                  <a:lnTo>
                    <a:pt x="32" y="33"/>
                  </a:lnTo>
                  <a:lnTo>
                    <a:pt x="32" y="35"/>
                  </a:lnTo>
                  <a:lnTo>
                    <a:pt x="33" y="35"/>
                  </a:lnTo>
                  <a:lnTo>
                    <a:pt x="33" y="36"/>
                  </a:lnTo>
                  <a:lnTo>
                    <a:pt x="34" y="36"/>
                  </a:lnTo>
                  <a:lnTo>
                    <a:pt x="34" y="37"/>
                  </a:lnTo>
                  <a:lnTo>
                    <a:pt x="35" y="37"/>
                  </a:lnTo>
                  <a:lnTo>
                    <a:pt x="35" y="38"/>
                  </a:lnTo>
                  <a:lnTo>
                    <a:pt x="37" y="38"/>
                  </a:lnTo>
                  <a:lnTo>
                    <a:pt x="37" y="39"/>
                  </a:lnTo>
                  <a:lnTo>
                    <a:pt x="38" y="39"/>
                  </a:lnTo>
                  <a:lnTo>
                    <a:pt x="38" y="40"/>
                  </a:lnTo>
                  <a:lnTo>
                    <a:pt x="39" y="40"/>
                  </a:lnTo>
                  <a:lnTo>
                    <a:pt x="39" y="41"/>
                  </a:lnTo>
                  <a:lnTo>
                    <a:pt x="40" y="41"/>
                  </a:lnTo>
                  <a:lnTo>
                    <a:pt x="40" y="42"/>
                  </a:lnTo>
                  <a:lnTo>
                    <a:pt x="41" y="42"/>
                  </a:lnTo>
                  <a:lnTo>
                    <a:pt x="41" y="41"/>
                  </a:lnTo>
                  <a:lnTo>
                    <a:pt x="45" y="41"/>
                  </a:lnTo>
                  <a:lnTo>
                    <a:pt x="45" y="40"/>
                  </a:lnTo>
                  <a:lnTo>
                    <a:pt x="45" y="39"/>
                  </a:lnTo>
                  <a:lnTo>
                    <a:pt x="46" y="39"/>
                  </a:lnTo>
                  <a:lnTo>
                    <a:pt x="46" y="33"/>
                  </a:lnTo>
                  <a:lnTo>
                    <a:pt x="45" y="33"/>
                  </a:lnTo>
                  <a:lnTo>
                    <a:pt x="45" y="31"/>
                  </a:lnTo>
                  <a:lnTo>
                    <a:pt x="45" y="29"/>
                  </a:lnTo>
                  <a:lnTo>
                    <a:pt x="44" y="29"/>
                  </a:lnTo>
                  <a:lnTo>
                    <a:pt x="44" y="27"/>
                  </a:lnTo>
                  <a:lnTo>
                    <a:pt x="43" y="27"/>
                  </a:lnTo>
                  <a:lnTo>
                    <a:pt x="43" y="25"/>
                  </a:lnTo>
                  <a:lnTo>
                    <a:pt x="41" y="25"/>
                  </a:lnTo>
                  <a:lnTo>
                    <a:pt x="41" y="22"/>
                  </a:lnTo>
                  <a:lnTo>
                    <a:pt x="41" y="21"/>
                  </a:lnTo>
                  <a:lnTo>
                    <a:pt x="40" y="21"/>
                  </a:lnTo>
                  <a:lnTo>
                    <a:pt x="40" y="18"/>
                  </a:lnTo>
                  <a:lnTo>
                    <a:pt x="39" y="18"/>
                  </a:lnTo>
                  <a:lnTo>
                    <a:pt x="39" y="17"/>
                  </a:lnTo>
                  <a:lnTo>
                    <a:pt x="38" y="17"/>
                  </a:lnTo>
                  <a:lnTo>
                    <a:pt x="38" y="14"/>
                  </a:lnTo>
                  <a:lnTo>
                    <a:pt x="37" y="14"/>
                  </a:lnTo>
                  <a:lnTo>
                    <a:pt x="37" y="12"/>
                  </a:lnTo>
                  <a:lnTo>
                    <a:pt x="37" y="10"/>
                  </a:lnTo>
                  <a:lnTo>
                    <a:pt x="35" y="10"/>
                  </a:lnTo>
                  <a:lnTo>
                    <a:pt x="35" y="8"/>
                  </a:lnTo>
                  <a:lnTo>
                    <a:pt x="34" y="8"/>
                  </a:lnTo>
                  <a:lnTo>
                    <a:pt x="34" y="6"/>
                  </a:lnTo>
                  <a:lnTo>
                    <a:pt x="33" y="6"/>
                  </a:lnTo>
                  <a:lnTo>
                    <a:pt x="33" y="4"/>
                  </a:lnTo>
                  <a:lnTo>
                    <a:pt x="32" y="4"/>
                  </a:lnTo>
                  <a:lnTo>
                    <a:pt x="32" y="2"/>
                  </a:lnTo>
                  <a:lnTo>
                    <a:pt x="32" y="0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8" name="Freeform 657">
              <a:extLst>
                <a:ext uri="{FF2B5EF4-FFF2-40B4-BE49-F238E27FC236}">
                  <a16:creationId xmlns:a16="http://schemas.microsoft.com/office/drawing/2014/main" id="{61BAFA0F-E96C-CF63-EB06-514E92A11BF6}"/>
                </a:ext>
              </a:extLst>
            </p:cNvPr>
            <p:cNvSpPr>
              <a:spLocks/>
            </p:cNvSpPr>
            <p:nvPr/>
          </p:nvSpPr>
          <p:spPr bwMode="auto">
            <a:xfrm>
              <a:off x="5764" y="4099"/>
              <a:ext cx="1" cy="0"/>
            </a:xfrm>
            <a:custGeom>
              <a:avLst/>
              <a:gdLst>
                <a:gd name="T0" fmla="*/ 1 w 1"/>
                <a:gd name="T1" fmla="*/ 0 w 1"/>
                <a:gd name="T2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9" name="Freeform 658">
              <a:extLst>
                <a:ext uri="{FF2B5EF4-FFF2-40B4-BE49-F238E27FC236}">
                  <a16:creationId xmlns:a16="http://schemas.microsoft.com/office/drawing/2014/main" id="{F5CCCB49-260B-FA8B-8391-ACB166E725C5}"/>
                </a:ext>
              </a:extLst>
            </p:cNvPr>
            <p:cNvSpPr>
              <a:spLocks/>
            </p:cNvSpPr>
            <p:nvPr/>
          </p:nvSpPr>
          <p:spPr bwMode="auto">
            <a:xfrm>
              <a:off x="5745" y="4226"/>
              <a:ext cx="37" cy="50"/>
            </a:xfrm>
            <a:custGeom>
              <a:avLst/>
              <a:gdLst>
                <a:gd name="T0" fmla="*/ 20 w 113"/>
                <a:gd name="T1" fmla="*/ 27 h 148"/>
                <a:gd name="T2" fmla="*/ 23 w 113"/>
                <a:gd name="T3" fmla="*/ 31 h 148"/>
                <a:gd name="T4" fmla="*/ 25 w 113"/>
                <a:gd name="T5" fmla="*/ 35 h 148"/>
                <a:gd name="T6" fmla="*/ 27 w 113"/>
                <a:gd name="T7" fmla="*/ 41 h 148"/>
                <a:gd name="T8" fmla="*/ 29 w 113"/>
                <a:gd name="T9" fmla="*/ 46 h 148"/>
                <a:gd name="T10" fmla="*/ 32 w 113"/>
                <a:gd name="T11" fmla="*/ 49 h 148"/>
                <a:gd name="T12" fmla="*/ 34 w 113"/>
                <a:gd name="T13" fmla="*/ 54 h 148"/>
                <a:gd name="T14" fmla="*/ 37 w 113"/>
                <a:gd name="T15" fmla="*/ 60 h 148"/>
                <a:gd name="T16" fmla="*/ 40 w 113"/>
                <a:gd name="T17" fmla="*/ 63 h 148"/>
                <a:gd name="T18" fmla="*/ 42 w 113"/>
                <a:gd name="T19" fmla="*/ 67 h 148"/>
                <a:gd name="T20" fmla="*/ 44 w 113"/>
                <a:gd name="T21" fmla="*/ 72 h 148"/>
                <a:gd name="T22" fmla="*/ 46 w 113"/>
                <a:gd name="T23" fmla="*/ 77 h 148"/>
                <a:gd name="T24" fmla="*/ 49 w 113"/>
                <a:gd name="T25" fmla="*/ 81 h 148"/>
                <a:gd name="T26" fmla="*/ 51 w 113"/>
                <a:gd name="T27" fmla="*/ 85 h 148"/>
                <a:gd name="T28" fmla="*/ 55 w 113"/>
                <a:gd name="T29" fmla="*/ 91 h 148"/>
                <a:gd name="T30" fmla="*/ 57 w 113"/>
                <a:gd name="T31" fmla="*/ 95 h 148"/>
                <a:gd name="T32" fmla="*/ 59 w 113"/>
                <a:gd name="T33" fmla="*/ 101 h 148"/>
                <a:gd name="T34" fmla="*/ 62 w 113"/>
                <a:gd name="T35" fmla="*/ 104 h 148"/>
                <a:gd name="T36" fmla="*/ 64 w 113"/>
                <a:gd name="T37" fmla="*/ 109 h 148"/>
                <a:gd name="T38" fmla="*/ 66 w 113"/>
                <a:gd name="T39" fmla="*/ 114 h 148"/>
                <a:gd name="T40" fmla="*/ 68 w 113"/>
                <a:gd name="T41" fmla="*/ 119 h 148"/>
                <a:gd name="T42" fmla="*/ 70 w 113"/>
                <a:gd name="T43" fmla="*/ 124 h 148"/>
                <a:gd name="T44" fmla="*/ 75 w 113"/>
                <a:gd name="T45" fmla="*/ 127 h 148"/>
                <a:gd name="T46" fmla="*/ 77 w 113"/>
                <a:gd name="T47" fmla="*/ 132 h 148"/>
                <a:gd name="T48" fmla="*/ 79 w 113"/>
                <a:gd name="T49" fmla="*/ 138 h 148"/>
                <a:gd name="T50" fmla="*/ 82 w 113"/>
                <a:gd name="T51" fmla="*/ 142 h 148"/>
                <a:gd name="T52" fmla="*/ 84 w 113"/>
                <a:gd name="T53" fmla="*/ 147 h 148"/>
                <a:gd name="T54" fmla="*/ 93 w 113"/>
                <a:gd name="T55" fmla="*/ 123 h 148"/>
                <a:gd name="T56" fmla="*/ 89 w 113"/>
                <a:gd name="T57" fmla="*/ 119 h 148"/>
                <a:gd name="T58" fmla="*/ 87 w 113"/>
                <a:gd name="T59" fmla="*/ 114 h 148"/>
                <a:gd name="T60" fmla="*/ 85 w 113"/>
                <a:gd name="T61" fmla="*/ 108 h 148"/>
                <a:gd name="T62" fmla="*/ 83 w 113"/>
                <a:gd name="T63" fmla="*/ 104 h 148"/>
                <a:gd name="T64" fmla="*/ 80 w 113"/>
                <a:gd name="T65" fmla="*/ 101 h 148"/>
                <a:gd name="T66" fmla="*/ 78 w 113"/>
                <a:gd name="T67" fmla="*/ 95 h 148"/>
                <a:gd name="T68" fmla="*/ 75 w 113"/>
                <a:gd name="T69" fmla="*/ 91 h 148"/>
                <a:gd name="T70" fmla="*/ 72 w 113"/>
                <a:gd name="T71" fmla="*/ 85 h 148"/>
                <a:gd name="T72" fmla="*/ 69 w 113"/>
                <a:gd name="T73" fmla="*/ 81 h 148"/>
                <a:gd name="T74" fmla="*/ 67 w 113"/>
                <a:gd name="T75" fmla="*/ 76 h 148"/>
                <a:gd name="T76" fmla="*/ 65 w 113"/>
                <a:gd name="T77" fmla="*/ 70 h 148"/>
                <a:gd name="T78" fmla="*/ 62 w 113"/>
                <a:gd name="T79" fmla="*/ 67 h 148"/>
                <a:gd name="T80" fmla="*/ 60 w 113"/>
                <a:gd name="T81" fmla="*/ 63 h 148"/>
                <a:gd name="T82" fmla="*/ 58 w 113"/>
                <a:gd name="T83" fmla="*/ 57 h 148"/>
                <a:gd name="T84" fmla="*/ 56 w 113"/>
                <a:gd name="T85" fmla="*/ 52 h 148"/>
                <a:gd name="T86" fmla="*/ 53 w 113"/>
                <a:gd name="T87" fmla="*/ 47 h 148"/>
                <a:gd name="T88" fmla="*/ 49 w 113"/>
                <a:gd name="T89" fmla="*/ 44 h 148"/>
                <a:gd name="T90" fmla="*/ 47 w 113"/>
                <a:gd name="T91" fmla="*/ 38 h 148"/>
                <a:gd name="T92" fmla="*/ 45 w 113"/>
                <a:gd name="T93" fmla="*/ 34 h 148"/>
                <a:gd name="T94" fmla="*/ 43 w 113"/>
                <a:gd name="T95" fmla="*/ 29 h 148"/>
                <a:gd name="T96" fmla="*/ 41 w 113"/>
                <a:gd name="T97" fmla="*/ 24 h 148"/>
                <a:gd name="T98" fmla="*/ 38 w 113"/>
                <a:gd name="T99" fmla="*/ 21 h 148"/>
                <a:gd name="T100" fmla="*/ 36 w 113"/>
                <a:gd name="T101" fmla="*/ 16 h 148"/>
                <a:gd name="T102" fmla="*/ 33 w 113"/>
                <a:gd name="T103" fmla="*/ 11 h 148"/>
                <a:gd name="T104" fmla="*/ 30 w 113"/>
                <a:gd name="T105" fmla="*/ 7 h 148"/>
                <a:gd name="T106" fmla="*/ 28 w 113"/>
                <a:gd name="T107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48">
                  <a:moveTo>
                    <a:pt x="27" y="0"/>
                  </a:moveTo>
                  <a:lnTo>
                    <a:pt x="0" y="0"/>
                  </a:lnTo>
                  <a:lnTo>
                    <a:pt x="0" y="148"/>
                  </a:lnTo>
                  <a:lnTo>
                    <a:pt x="20" y="148"/>
                  </a:lnTo>
                  <a:lnTo>
                    <a:pt x="20" y="27"/>
                  </a:lnTo>
                  <a:lnTo>
                    <a:pt x="21" y="27"/>
                  </a:lnTo>
                  <a:lnTo>
                    <a:pt x="21" y="29"/>
                  </a:lnTo>
                  <a:lnTo>
                    <a:pt x="22" y="29"/>
                  </a:lnTo>
                  <a:lnTo>
                    <a:pt x="22" y="31"/>
                  </a:lnTo>
                  <a:lnTo>
                    <a:pt x="23" y="31"/>
                  </a:lnTo>
                  <a:lnTo>
                    <a:pt x="23" y="33"/>
                  </a:lnTo>
                  <a:lnTo>
                    <a:pt x="24" y="33"/>
                  </a:lnTo>
                  <a:lnTo>
                    <a:pt x="24" y="34"/>
                  </a:lnTo>
                  <a:lnTo>
                    <a:pt x="24" y="35"/>
                  </a:lnTo>
                  <a:lnTo>
                    <a:pt x="25" y="35"/>
                  </a:lnTo>
                  <a:lnTo>
                    <a:pt x="25" y="37"/>
                  </a:lnTo>
                  <a:lnTo>
                    <a:pt x="26" y="37"/>
                  </a:lnTo>
                  <a:lnTo>
                    <a:pt x="26" y="38"/>
                  </a:lnTo>
                  <a:lnTo>
                    <a:pt x="27" y="38"/>
                  </a:lnTo>
                  <a:lnTo>
                    <a:pt x="27" y="41"/>
                  </a:lnTo>
                  <a:lnTo>
                    <a:pt x="28" y="41"/>
                  </a:lnTo>
                  <a:lnTo>
                    <a:pt x="28" y="43"/>
                  </a:lnTo>
                  <a:lnTo>
                    <a:pt x="28" y="44"/>
                  </a:lnTo>
                  <a:lnTo>
                    <a:pt x="29" y="44"/>
                  </a:lnTo>
                  <a:lnTo>
                    <a:pt x="29" y="46"/>
                  </a:lnTo>
                  <a:lnTo>
                    <a:pt x="30" y="46"/>
                  </a:lnTo>
                  <a:lnTo>
                    <a:pt x="30" y="47"/>
                  </a:lnTo>
                  <a:lnTo>
                    <a:pt x="31" y="47"/>
                  </a:lnTo>
                  <a:lnTo>
                    <a:pt x="31" y="49"/>
                  </a:lnTo>
                  <a:lnTo>
                    <a:pt x="32" y="49"/>
                  </a:lnTo>
                  <a:lnTo>
                    <a:pt x="32" y="50"/>
                  </a:lnTo>
                  <a:lnTo>
                    <a:pt x="33" y="50"/>
                  </a:lnTo>
                  <a:lnTo>
                    <a:pt x="33" y="52"/>
                  </a:lnTo>
                  <a:lnTo>
                    <a:pt x="34" y="52"/>
                  </a:lnTo>
                  <a:lnTo>
                    <a:pt x="34" y="54"/>
                  </a:lnTo>
                  <a:lnTo>
                    <a:pt x="36" y="54"/>
                  </a:lnTo>
                  <a:lnTo>
                    <a:pt x="36" y="55"/>
                  </a:lnTo>
                  <a:lnTo>
                    <a:pt x="37" y="55"/>
                  </a:lnTo>
                  <a:lnTo>
                    <a:pt x="37" y="57"/>
                  </a:lnTo>
                  <a:lnTo>
                    <a:pt x="37" y="60"/>
                  </a:lnTo>
                  <a:lnTo>
                    <a:pt x="38" y="60"/>
                  </a:lnTo>
                  <a:lnTo>
                    <a:pt x="38" y="61"/>
                  </a:lnTo>
                  <a:lnTo>
                    <a:pt x="39" y="61"/>
                  </a:lnTo>
                  <a:lnTo>
                    <a:pt x="39" y="63"/>
                  </a:lnTo>
                  <a:lnTo>
                    <a:pt x="40" y="63"/>
                  </a:lnTo>
                  <a:lnTo>
                    <a:pt x="40" y="64"/>
                  </a:lnTo>
                  <a:lnTo>
                    <a:pt x="41" y="64"/>
                  </a:lnTo>
                  <a:lnTo>
                    <a:pt x="41" y="65"/>
                  </a:lnTo>
                  <a:lnTo>
                    <a:pt x="41" y="67"/>
                  </a:lnTo>
                  <a:lnTo>
                    <a:pt x="42" y="67"/>
                  </a:lnTo>
                  <a:lnTo>
                    <a:pt x="42" y="68"/>
                  </a:lnTo>
                  <a:lnTo>
                    <a:pt x="43" y="68"/>
                  </a:lnTo>
                  <a:lnTo>
                    <a:pt x="43" y="70"/>
                  </a:lnTo>
                  <a:lnTo>
                    <a:pt x="44" y="70"/>
                  </a:lnTo>
                  <a:lnTo>
                    <a:pt x="44" y="72"/>
                  </a:lnTo>
                  <a:lnTo>
                    <a:pt x="45" y="72"/>
                  </a:lnTo>
                  <a:lnTo>
                    <a:pt x="45" y="74"/>
                  </a:lnTo>
                  <a:lnTo>
                    <a:pt x="45" y="76"/>
                  </a:lnTo>
                  <a:lnTo>
                    <a:pt x="46" y="76"/>
                  </a:lnTo>
                  <a:lnTo>
                    <a:pt x="46" y="77"/>
                  </a:lnTo>
                  <a:lnTo>
                    <a:pt x="47" y="77"/>
                  </a:lnTo>
                  <a:lnTo>
                    <a:pt x="47" y="80"/>
                  </a:lnTo>
                  <a:lnTo>
                    <a:pt x="48" y="80"/>
                  </a:lnTo>
                  <a:lnTo>
                    <a:pt x="48" y="81"/>
                  </a:lnTo>
                  <a:lnTo>
                    <a:pt x="49" y="81"/>
                  </a:lnTo>
                  <a:lnTo>
                    <a:pt x="49" y="82"/>
                  </a:lnTo>
                  <a:lnTo>
                    <a:pt x="49" y="84"/>
                  </a:lnTo>
                  <a:lnTo>
                    <a:pt x="50" y="84"/>
                  </a:lnTo>
                  <a:lnTo>
                    <a:pt x="50" y="85"/>
                  </a:lnTo>
                  <a:lnTo>
                    <a:pt x="51" y="85"/>
                  </a:lnTo>
                  <a:lnTo>
                    <a:pt x="51" y="87"/>
                  </a:lnTo>
                  <a:lnTo>
                    <a:pt x="53" y="87"/>
                  </a:lnTo>
                  <a:lnTo>
                    <a:pt x="53" y="89"/>
                  </a:lnTo>
                  <a:lnTo>
                    <a:pt x="53" y="91"/>
                  </a:lnTo>
                  <a:lnTo>
                    <a:pt x="55" y="91"/>
                  </a:lnTo>
                  <a:lnTo>
                    <a:pt x="55" y="93"/>
                  </a:lnTo>
                  <a:lnTo>
                    <a:pt x="56" y="93"/>
                  </a:lnTo>
                  <a:lnTo>
                    <a:pt x="56" y="94"/>
                  </a:lnTo>
                  <a:lnTo>
                    <a:pt x="57" y="94"/>
                  </a:lnTo>
                  <a:lnTo>
                    <a:pt x="57" y="95"/>
                  </a:lnTo>
                  <a:lnTo>
                    <a:pt x="58" y="95"/>
                  </a:lnTo>
                  <a:lnTo>
                    <a:pt x="58" y="97"/>
                  </a:lnTo>
                  <a:lnTo>
                    <a:pt x="58" y="99"/>
                  </a:lnTo>
                  <a:lnTo>
                    <a:pt x="59" y="99"/>
                  </a:lnTo>
                  <a:lnTo>
                    <a:pt x="59" y="101"/>
                  </a:lnTo>
                  <a:lnTo>
                    <a:pt x="60" y="101"/>
                  </a:lnTo>
                  <a:lnTo>
                    <a:pt x="60" y="102"/>
                  </a:lnTo>
                  <a:lnTo>
                    <a:pt x="61" y="102"/>
                  </a:lnTo>
                  <a:lnTo>
                    <a:pt x="61" y="104"/>
                  </a:lnTo>
                  <a:lnTo>
                    <a:pt x="62" y="104"/>
                  </a:lnTo>
                  <a:lnTo>
                    <a:pt x="62" y="106"/>
                  </a:lnTo>
                  <a:lnTo>
                    <a:pt x="62" y="107"/>
                  </a:lnTo>
                  <a:lnTo>
                    <a:pt x="63" y="107"/>
                  </a:lnTo>
                  <a:lnTo>
                    <a:pt x="63" y="109"/>
                  </a:lnTo>
                  <a:lnTo>
                    <a:pt x="64" y="109"/>
                  </a:lnTo>
                  <a:lnTo>
                    <a:pt x="64" y="110"/>
                  </a:lnTo>
                  <a:lnTo>
                    <a:pt x="65" y="110"/>
                  </a:lnTo>
                  <a:lnTo>
                    <a:pt x="65" y="112"/>
                  </a:lnTo>
                  <a:lnTo>
                    <a:pt x="66" y="112"/>
                  </a:lnTo>
                  <a:lnTo>
                    <a:pt x="66" y="114"/>
                  </a:lnTo>
                  <a:lnTo>
                    <a:pt x="66" y="115"/>
                  </a:lnTo>
                  <a:lnTo>
                    <a:pt x="67" y="115"/>
                  </a:lnTo>
                  <a:lnTo>
                    <a:pt x="67" y="118"/>
                  </a:lnTo>
                  <a:lnTo>
                    <a:pt x="68" y="118"/>
                  </a:lnTo>
                  <a:lnTo>
                    <a:pt x="68" y="119"/>
                  </a:lnTo>
                  <a:lnTo>
                    <a:pt x="69" y="119"/>
                  </a:lnTo>
                  <a:lnTo>
                    <a:pt x="69" y="121"/>
                  </a:lnTo>
                  <a:lnTo>
                    <a:pt x="70" y="121"/>
                  </a:lnTo>
                  <a:lnTo>
                    <a:pt x="70" y="123"/>
                  </a:lnTo>
                  <a:lnTo>
                    <a:pt x="70" y="124"/>
                  </a:lnTo>
                  <a:lnTo>
                    <a:pt x="72" y="124"/>
                  </a:lnTo>
                  <a:lnTo>
                    <a:pt x="72" y="125"/>
                  </a:lnTo>
                  <a:lnTo>
                    <a:pt x="74" y="125"/>
                  </a:lnTo>
                  <a:lnTo>
                    <a:pt x="74" y="127"/>
                  </a:lnTo>
                  <a:lnTo>
                    <a:pt x="75" y="127"/>
                  </a:lnTo>
                  <a:lnTo>
                    <a:pt x="75" y="128"/>
                  </a:lnTo>
                  <a:lnTo>
                    <a:pt x="75" y="130"/>
                  </a:lnTo>
                  <a:lnTo>
                    <a:pt x="76" y="130"/>
                  </a:lnTo>
                  <a:lnTo>
                    <a:pt x="76" y="132"/>
                  </a:lnTo>
                  <a:lnTo>
                    <a:pt x="77" y="132"/>
                  </a:lnTo>
                  <a:lnTo>
                    <a:pt x="77" y="134"/>
                  </a:lnTo>
                  <a:lnTo>
                    <a:pt x="78" y="134"/>
                  </a:lnTo>
                  <a:lnTo>
                    <a:pt x="78" y="135"/>
                  </a:lnTo>
                  <a:lnTo>
                    <a:pt x="79" y="135"/>
                  </a:lnTo>
                  <a:lnTo>
                    <a:pt x="79" y="138"/>
                  </a:lnTo>
                  <a:lnTo>
                    <a:pt x="79" y="140"/>
                  </a:lnTo>
                  <a:lnTo>
                    <a:pt x="80" y="140"/>
                  </a:lnTo>
                  <a:lnTo>
                    <a:pt x="81" y="140"/>
                  </a:lnTo>
                  <a:lnTo>
                    <a:pt x="81" y="142"/>
                  </a:lnTo>
                  <a:lnTo>
                    <a:pt x="82" y="142"/>
                  </a:lnTo>
                  <a:lnTo>
                    <a:pt x="82" y="144"/>
                  </a:lnTo>
                  <a:lnTo>
                    <a:pt x="83" y="144"/>
                  </a:lnTo>
                  <a:lnTo>
                    <a:pt x="83" y="145"/>
                  </a:lnTo>
                  <a:lnTo>
                    <a:pt x="83" y="147"/>
                  </a:lnTo>
                  <a:lnTo>
                    <a:pt x="84" y="147"/>
                  </a:lnTo>
                  <a:lnTo>
                    <a:pt x="84" y="148"/>
                  </a:lnTo>
                  <a:lnTo>
                    <a:pt x="113" y="148"/>
                  </a:lnTo>
                  <a:lnTo>
                    <a:pt x="113" y="0"/>
                  </a:lnTo>
                  <a:lnTo>
                    <a:pt x="93" y="0"/>
                  </a:lnTo>
                  <a:lnTo>
                    <a:pt x="93" y="123"/>
                  </a:lnTo>
                  <a:lnTo>
                    <a:pt x="91" y="123"/>
                  </a:lnTo>
                  <a:lnTo>
                    <a:pt x="91" y="121"/>
                  </a:lnTo>
                  <a:lnTo>
                    <a:pt x="90" y="121"/>
                  </a:lnTo>
                  <a:lnTo>
                    <a:pt x="90" y="119"/>
                  </a:lnTo>
                  <a:lnTo>
                    <a:pt x="89" y="119"/>
                  </a:lnTo>
                  <a:lnTo>
                    <a:pt x="89" y="118"/>
                  </a:lnTo>
                  <a:lnTo>
                    <a:pt x="88" y="118"/>
                  </a:lnTo>
                  <a:lnTo>
                    <a:pt x="88" y="115"/>
                  </a:lnTo>
                  <a:lnTo>
                    <a:pt x="87" y="115"/>
                  </a:lnTo>
                  <a:lnTo>
                    <a:pt x="87" y="114"/>
                  </a:lnTo>
                  <a:lnTo>
                    <a:pt x="87" y="112"/>
                  </a:lnTo>
                  <a:lnTo>
                    <a:pt x="86" y="112"/>
                  </a:lnTo>
                  <a:lnTo>
                    <a:pt x="86" y="110"/>
                  </a:lnTo>
                  <a:lnTo>
                    <a:pt x="85" y="110"/>
                  </a:lnTo>
                  <a:lnTo>
                    <a:pt x="85" y="108"/>
                  </a:lnTo>
                  <a:lnTo>
                    <a:pt x="84" y="108"/>
                  </a:lnTo>
                  <a:lnTo>
                    <a:pt x="84" y="107"/>
                  </a:lnTo>
                  <a:lnTo>
                    <a:pt x="83" y="107"/>
                  </a:lnTo>
                  <a:lnTo>
                    <a:pt x="83" y="106"/>
                  </a:lnTo>
                  <a:lnTo>
                    <a:pt x="83" y="104"/>
                  </a:lnTo>
                  <a:lnTo>
                    <a:pt x="82" y="104"/>
                  </a:lnTo>
                  <a:lnTo>
                    <a:pt x="82" y="102"/>
                  </a:lnTo>
                  <a:lnTo>
                    <a:pt x="81" y="102"/>
                  </a:lnTo>
                  <a:lnTo>
                    <a:pt x="81" y="101"/>
                  </a:lnTo>
                  <a:lnTo>
                    <a:pt x="80" y="101"/>
                  </a:lnTo>
                  <a:lnTo>
                    <a:pt x="80" y="99"/>
                  </a:lnTo>
                  <a:lnTo>
                    <a:pt x="79" y="99"/>
                  </a:lnTo>
                  <a:lnTo>
                    <a:pt x="79" y="97"/>
                  </a:lnTo>
                  <a:lnTo>
                    <a:pt x="79" y="95"/>
                  </a:lnTo>
                  <a:lnTo>
                    <a:pt x="78" y="95"/>
                  </a:lnTo>
                  <a:lnTo>
                    <a:pt x="78" y="93"/>
                  </a:lnTo>
                  <a:lnTo>
                    <a:pt x="77" y="93"/>
                  </a:lnTo>
                  <a:lnTo>
                    <a:pt x="76" y="93"/>
                  </a:lnTo>
                  <a:lnTo>
                    <a:pt x="76" y="91"/>
                  </a:lnTo>
                  <a:lnTo>
                    <a:pt x="75" y="91"/>
                  </a:lnTo>
                  <a:lnTo>
                    <a:pt x="75" y="89"/>
                  </a:lnTo>
                  <a:lnTo>
                    <a:pt x="75" y="87"/>
                  </a:lnTo>
                  <a:lnTo>
                    <a:pt x="74" y="87"/>
                  </a:lnTo>
                  <a:lnTo>
                    <a:pt x="74" y="85"/>
                  </a:lnTo>
                  <a:lnTo>
                    <a:pt x="72" y="85"/>
                  </a:lnTo>
                  <a:lnTo>
                    <a:pt x="72" y="84"/>
                  </a:lnTo>
                  <a:lnTo>
                    <a:pt x="70" y="84"/>
                  </a:lnTo>
                  <a:lnTo>
                    <a:pt x="70" y="82"/>
                  </a:lnTo>
                  <a:lnTo>
                    <a:pt x="70" y="81"/>
                  </a:lnTo>
                  <a:lnTo>
                    <a:pt x="69" y="81"/>
                  </a:lnTo>
                  <a:lnTo>
                    <a:pt x="69" y="79"/>
                  </a:lnTo>
                  <a:lnTo>
                    <a:pt x="68" y="79"/>
                  </a:lnTo>
                  <a:lnTo>
                    <a:pt x="68" y="77"/>
                  </a:lnTo>
                  <a:lnTo>
                    <a:pt x="67" y="77"/>
                  </a:lnTo>
                  <a:lnTo>
                    <a:pt x="67" y="76"/>
                  </a:lnTo>
                  <a:lnTo>
                    <a:pt x="66" y="76"/>
                  </a:lnTo>
                  <a:lnTo>
                    <a:pt x="66" y="74"/>
                  </a:lnTo>
                  <a:lnTo>
                    <a:pt x="66" y="72"/>
                  </a:lnTo>
                  <a:lnTo>
                    <a:pt x="65" y="72"/>
                  </a:lnTo>
                  <a:lnTo>
                    <a:pt x="65" y="70"/>
                  </a:lnTo>
                  <a:lnTo>
                    <a:pt x="64" y="70"/>
                  </a:lnTo>
                  <a:lnTo>
                    <a:pt x="64" y="68"/>
                  </a:lnTo>
                  <a:lnTo>
                    <a:pt x="63" y="68"/>
                  </a:lnTo>
                  <a:lnTo>
                    <a:pt x="63" y="67"/>
                  </a:lnTo>
                  <a:lnTo>
                    <a:pt x="62" y="67"/>
                  </a:lnTo>
                  <a:lnTo>
                    <a:pt x="62" y="65"/>
                  </a:lnTo>
                  <a:lnTo>
                    <a:pt x="62" y="64"/>
                  </a:lnTo>
                  <a:lnTo>
                    <a:pt x="61" y="64"/>
                  </a:lnTo>
                  <a:lnTo>
                    <a:pt x="61" y="63"/>
                  </a:lnTo>
                  <a:lnTo>
                    <a:pt x="60" y="63"/>
                  </a:lnTo>
                  <a:lnTo>
                    <a:pt x="60" y="61"/>
                  </a:lnTo>
                  <a:lnTo>
                    <a:pt x="59" y="61"/>
                  </a:lnTo>
                  <a:lnTo>
                    <a:pt x="59" y="60"/>
                  </a:lnTo>
                  <a:lnTo>
                    <a:pt x="58" y="60"/>
                  </a:lnTo>
                  <a:lnTo>
                    <a:pt x="58" y="57"/>
                  </a:lnTo>
                  <a:lnTo>
                    <a:pt x="58" y="55"/>
                  </a:lnTo>
                  <a:lnTo>
                    <a:pt x="57" y="55"/>
                  </a:lnTo>
                  <a:lnTo>
                    <a:pt x="57" y="54"/>
                  </a:lnTo>
                  <a:lnTo>
                    <a:pt x="56" y="54"/>
                  </a:lnTo>
                  <a:lnTo>
                    <a:pt x="56" y="52"/>
                  </a:lnTo>
                  <a:lnTo>
                    <a:pt x="55" y="52"/>
                  </a:lnTo>
                  <a:lnTo>
                    <a:pt x="55" y="50"/>
                  </a:lnTo>
                  <a:lnTo>
                    <a:pt x="53" y="50"/>
                  </a:lnTo>
                  <a:lnTo>
                    <a:pt x="53" y="48"/>
                  </a:lnTo>
                  <a:lnTo>
                    <a:pt x="53" y="47"/>
                  </a:lnTo>
                  <a:lnTo>
                    <a:pt x="51" y="47"/>
                  </a:lnTo>
                  <a:lnTo>
                    <a:pt x="51" y="46"/>
                  </a:lnTo>
                  <a:lnTo>
                    <a:pt x="50" y="46"/>
                  </a:lnTo>
                  <a:lnTo>
                    <a:pt x="50" y="44"/>
                  </a:lnTo>
                  <a:lnTo>
                    <a:pt x="49" y="44"/>
                  </a:lnTo>
                  <a:lnTo>
                    <a:pt x="49" y="43"/>
                  </a:lnTo>
                  <a:lnTo>
                    <a:pt x="49" y="41"/>
                  </a:lnTo>
                  <a:lnTo>
                    <a:pt x="48" y="41"/>
                  </a:lnTo>
                  <a:lnTo>
                    <a:pt x="48" y="38"/>
                  </a:lnTo>
                  <a:lnTo>
                    <a:pt x="47" y="38"/>
                  </a:lnTo>
                  <a:lnTo>
                    <a:pt x="47" y="37"/>
                  </a:lnTo>
                  <a:lnTo>
                    <a:pt x="46" y="37"/>
                  </a:lnTo>
                  <a:lnTo>
                    <a:pt x="46" y="35"/>
                  </a:lnTo>
                  <a:lnTo>
                    <a:pt x="45" y="35"/>
                  </a:lnTo>
                  <a:lnTo>
                    <a:pt x="45" y="34"/>
                  </a:lnTo>
                  <a:lnTo>
                    <a:pt x="45" y="33"/>
                  </a:lnTo>
                  <a:lnTo>
                    <a:pt x="44" y="33"/>
                  </a:lnTo>
                  <a:lnTo>
                    <a:pt x="44" y="31"/>
                  </a:lnTo>
                  <a:lnTo>
                    <a:pt x="43" y="31"/>
                  </a:lnTo>
                  <a:lnTo>
                    <a:pt x="43" y="29"/>
                  </a:lnTo>
                  <a:lnTo>
                    <a:pt x="42" y="29"/>
                  </a:lnTo>
                  <a:lnTo>
                    <a:pt x="42" y="27"/>
                  </a:lnTo>
                  <a:lnTo>
                    <a:pt x="41" y="27"/>
                  </a:lnTo>
                  <a:lnTo>
                    <a:pt x="41" y="26"/>
                  </a:lnTo>
                  <a:lnTo>
                    <a:pt x="41" y="24"/>
                  </a:lnTo>
                  <a:lnTo>
                    <a:pt x="40" y="24"/>
                  </a:lnTo>
                  <a:lnTo>
                    <a:pt x="40" y="22"/>
                  </a:lnTo>
                  <a:lnTo>
                    <a:pt x="39" y="22"/>
                  </a:lnTo>
                  <a:lnTo>
                    <a:pt x="39" y="21"/>
                  </a:lnTo>
                  <a:lnTo>
                    <a:pt x="38" y="21"/>
                  </a:lnTo>
                  <a:lnTo>
                    <a:pt x="38" y="18"/>
                  </a:lnTo>
                  <a:lnTo>
                    <a:pt x="37" y="18"/>
                  </a:lnTo>
                  <a:lnTo>
                    <a:pt x="37" y="17"/>
                  </a:lnTo>
                  <a:lnTo>
                    <a:pt x="37" y="16"/>
                  </a:lnTo>
                  <a:lnTo>
                    <a:pt x="36" y="16"/>
                  </a:lnTo>
                  <a:lnTo>
                    <a:pt x="36" y="14"/>
                  </a:lnTo>
                  <a:lnTo>
                    <a:pt x="34" y="14"/>
                  </a:lnTo>
                  <a:lnTo>
                    <a:pt x="34" y="13"/>
                  </a:lnTo>
                  <a:lnTo>
                    <a:pt x="33" y="13"/>
                  </a:lnTo>
                  <a:lnTo>
                    <a:pt x="33" y="11"/>
                  </a:lnTo>
                  <a:lnTo>
                    <a:pt x="32" y="11"/>
                  </a:lnTo>
                  <a:lnTo>
                    <a:pt x="32" y="9"/>
                  </a:lnTo>
                  <a:lnTo>
                    <a:pt x="31" y="9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5"/>
                  </a:lnTo>
                  <a:lnTo>
                    <a:pt x="29" y="5"/>
                  </a:lnTo>
                  <a:lnTo>
                    <a:pt x="28" y="5"/>
                  </a:lnTo>
                  <a:lnTo>
                    <a:pt x="28" y="3"/>
                  </a:lnTo>
                  <a:lnTo>
                    <a:pt x="28" y="0"/>
                  </a:lnTo>
                  <a:lnTo>
                    <a:pt x="2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0" name="Rectangle 659">
              <a:extLst>
                <a:ext uri="{FF2B5EF4-FFF2-40B4-BE49-F238E27FC236}">
                  <a16:creationId xmlns:a16="http://schemas.microsoft.com/office/drawing/2014/main" id="{4D92541D-3B80-1DA1-B1B8-F9566E39EC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52" y="4237"/>
              <a:ext cx="1" cy="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1" name="Rectangle 660">
              <a:extLst>
                <a:ext uri="{FF2B5EF4-FFF2-40B4-BE49-F238E27FC236}">
                  <a16:creationId xmlns:a16="http://schemas.microsoft.com/office/drawing/2014/main" id="{77CB67D9-96AE-AC3C-00D6-669093713A5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75" y="4266"/>
              <a:ext cx="1" cy="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316547843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_commmso.potx" id="{010A7EBD-1AB0-4D50-A0EA-291D1BDBCCAF}" vid="{B5BE7F4B-9488-467F-8D0D-DF6C9DEA49A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</TotalTime>
  <Words>4</Words>
  <Application>Microsoft Office PowerPoint</Application>
  <PresentationFormat>Widescreen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Tramp</dc:creator>
  <cp:lastModifiedBy>Marmion</cp:lastModifiedBy>
  <cp:revision>45</cp:revision>
  <dcterms:created xsi:type="dcterms:W3CDTF">2018-10-12T15:58:02Z</dcterms:created>
  <dcterms:modified xsi:type="dcterms:W3CDTF">2025-02-28T10:55:48Z</dcterms:modified>
</cp:coreProperties>
</file>