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E13394B-C4D2-47E8-8002-F9241454977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D17B026C-4CA4-43E5-8264-6AE99B4043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3760CC1-E2D5-424B-B8DD-6CC76846B2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28/02/2025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64FDB56-E01A-4C90-B128-8358940632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6819E45-5AB4-4A01-A8B0-049E584040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634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4CD9EF5-6AAF-4E73-8F75-7B766DAAB7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39C7B56-EC83-4FA9-B2B4-A1BAB6EE974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9065C4E-998A-4ADE-8315-E3BEDF0FE3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28/02/2025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4865F36-8839-49DA-8CB2-3FF1522221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4E11961-459A-49E1-BD24-514E90F59D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82459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D2D596D-E6D7-4A22-9F50-003E7F052F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4BB547A-95DA-4A80-AB21-01A386B4FA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EF39679-2991-4AFA-822C-E7447031CD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28/02/2025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C5F70CB-CFC9-4856-9DF1-AC29F0F83A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18B1419-789D-4CE4-A26E-259A09C373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38572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93BCCCF-AA13-4A4A-8A28-115F0C6099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A9387DE-E405-4F6C-9B45-D0753B2D8E8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D24F2F67-AAAF-4D51-A6E8-E9AB52A99D3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E16F66D-7319-4995-9B58-C4BA250D78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28/02/2025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B1DD9E9-1EA8-4D4A-894A-9313A3F770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1CDAA08-FECB-4D24-AA73-16A416C312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51407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1DFED18-65B0-4CC5-96C8-FF3BF1FFF1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E7CF73A-1C10-4DF3-A48D-B3167F49C4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686485AB-1969-4FB1-9F4D-7AC78D517BB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A3DAFCE3-473A-4F1A-AA88-0239837179B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239E7541-181C-4E3F-96AB-4487B2B22BA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B5C9A085-1D9C-45BF-82D3-68FE167F98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28/02/2025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4215DF00-B9B3-41F1-B288-07B4E4BF2A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60960077-75FE-48FB-94BF-7B2E931605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72427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09C357E-C167-4997-BF15-64E5FBDFF2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31DC2E8D-F877-4DC6-BB29-7E52A1B80B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28/02/2025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96BB9D3F-8F9D-4087-A741-C18DBE13D3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A8EB47E2-207C-4ED9-88CD-F3F52C6601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73597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81ADDE71-C6FB-4773-AE30-EAFF1ABF04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28/02/2025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A0337052-02CE-497F-B002-CCCD930916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139E4119-CE4E-46FE-80AB-363010AAD5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66041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3108E4C-BDEF-4DBE-8E1E-3F205F8682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F3FAD37-A118-4081-920F-8C1B1F592C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63EA82E-E95E-4F1A-AE75-3F78FB3A0DA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8A1ACE5-1B2F-4861-8648-AA089C7D8D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28/02/2025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4875BB2-9950-4E70-97D2-203C038776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3A3A49F-B62D-4766-92D1-EC897E00AE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50947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6F356DD-03FB-4F3B-B4B2-EA6558B25B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69D3C82A-6EAA-490A-ABCF-3490D20C33D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CAFC077-0578-498F-A86E-482450883C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8AB0E8E-A5B0-476C-B86F-41344C9F08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28/02/2025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197F5B1-C552-42EA-933B-5575FA8E22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D95237F-937E-4045-9EDA-23FB10F1FA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06655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0C8A3D4-5979-4E3B-ACBB-E0575C9E12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B363CBAF-2C2D-42EA-A573-B30FE2D092B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A7A5861-64ED-4567-93EF-33E37868F4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28/02/2025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CC615F5-6C8B-4085-BED3-794FBED4B9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AA72286-5AE0-45EA-8B61-7954C8869A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26377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0073E5C9-D171-40B7-8AB0-9B6E7D69D16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12E07507-1F7A-4CC0-9083-965A43FE64A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856E13E-1069-44B4-B2A6-37124FB191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28/02/2025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116CB8D-B556-474E-900E-96A47ED2BA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8B3BCC3-F5C3-47CE-B411-17D8438D5C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00444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2B77304A-B6D7-4D66-9283-610D90421E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9341FD7-7BB9-46D1-A56A-7CAE800D87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41AA5C3-B149-4ECD-9095-9CF56C251AE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117A3D-65D3-406A-8976-B7D1B397F88D}" type="datetimeFigureOut">
              <a:rPr lang="fr-FR" smtClean="0"/>
              <a:t>28/02/2025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7471251-8557-4592-9DF1-38D6726363B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C3A3E1E-0EC3-434D-AD1D-FD4D87FBE02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057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4">
            <a:extLst>
              <a:ext uri="{FF2B5EF4-FFF2-40B4-BE49-F238E27FC236}">
                <a16:creationId xmlns:a16="http://schemas.microsoft.com/office/drawing/2014/main" id="{0BFEB64C-85B6-E02B-81CA-D7E5A25C6CE4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2938463" y="0"/>
            <a:ext cx="6315075" cy="6858000"/>
            <a:chOff x="1851" y="0"/>
            <a:chExt cx="3978" cy="4320"/>
          </a:xfrm>
        </p:grpSpPr>
        <p:sp>
          <p:nvSpPr>
            <p:cNvPr id="5" name="AutoShape 3">
              <a:extLst>
                <a:ext uri="{FF2B5EF4-FFF2-40B4-BE49-F238E27FC236}">
                  <a16:creationId xmlns:a16="http://schemas.microsoft.com/office/drawing/2014/main" id="{331C7E5B-4415-8585-5AC1-6C190B0A0687}"/>
                </a:ext>
              </a:extLst>
            </p:cNvPr>
            <p:cNvSpPr>
              <a:spLocks noChangeAspect="1" noChangeArrowheads="1" noTextEdit="1"/>
            </p:cNvSpPr>
            <p:nvPr/>
          </p:nvSpPr>
          <p:spPr bwMode="auto">
            <a:xfrm>
              <a:off x="1851" y="0"/>
              <a:ext cx="3978" cy="43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" name="Freeform 5">
              <a:extLst>
                <a:ext uri="{FF2B5EF4-FFF2-40B4-BE49-F238E27FC236}">
                  <a16:creationId xmlns:a16="http://schemas.microsoft.com/office/drawing/2014/main" id="{3091EF54-A1A4-4C79-3EEE-8B8108C0A151}"/>
                </a:ext>
              </a:extLst>
            </p:cNvPr>
            <p:cNvSpPr>
              <a:spLocks/>
            </p:cNvSpPr>
            <p:nvPr/>
          </p:nvSpPr>
          <p:spPr bwMode="auto">
            <a:xfrm>
              <a:off x="2001" y="3461"/>
              <a:ext cx="2131" cy="528"/>
            </a:xfrm>
            <a:custGeom>
              <a:avLst/>
              <a:gdLst>
                <a:gd name="T0" fmla="*/ 127 w 6394"/>
                <a:gd name="T1" fmla="*/ 0 h 1583"/>
                <a:gd name="T2" fmla="*/ 96 w 6394"/>
                <a:gd name="T3" fmla="*/ 1 h 1583"/>
                <a:gd name="T4" fmla="*/ 83 w 6394"/>
                <a:gd name="T5" fmla="*/ 3 h 1583"/>
                <a:gd name="T6" fmla="*/ 71 w 6394"/>
                <a:gd name="T7" fmla="*/ 8 h 1583"/>
                <a:gd name="T8" fmla="*/ 49 w 6394"/>
                <a:gd name="T9" fmla="*/ 17 h 1583"/>
                <a:gd name="T10" fmla="*/ 40 w 6394"/>
                <a:gd name="T11" fmla="*/ 23 h 1583"/>
                <a:gd name="T12" fmla="*/ 32 w 6394"/>
                <a:gd name="T13" fmla="*/ 32 h 1583"/>
                <a:gd name="T14" fmla="*/ 24 w 6394"/>
                <a:gd name="T15" fmla="*/ 39 h 1583"/>
                <a:gd name="T16" fmla="*/ 17 w 6394"/>
                <a:gd name="T17" fmla="*/ 49 h 1583"/>
                <a:gd name="T18" fmla="*/ 8 w 6394"/>
                <a:gd name="T19" fmla="*/ 71 h 1583"/>
                <a:gd name="T20" fmla="*/ 4 w 6394"/>
                <a:gd name="T21" fmla="*/ 83 h 1583"/>
                <a:gd name="T22" fmla="*/ 2 w 6394"/>
                <a:gd name="T23" fmla="*/ 96 h 1583"/>
                <a:gd name="T24" fmla="*/ 0 w 6394"/>
                <a:gd name="T25" fmla="*/ 127 h 1583"/>
                <a:gd name="T26" fmla="*/ 0 w 6394"/>
                <a:gd name="T27" fmla="*/ 1456 h 1583"/>
                <a:gd name="T28" fmla="*/ 2 w 6394"/>
                <a:gd name="T29" fmla="*/ 1486 h 1583"/>
                <a:gd name="T30" fmla="*/ 4 w 6394"/>
                <a:gd name="T31" fmla="*/ 1499 h 1583"/>
                <a:gd name="T32" fmla="*/ 8 w 6394"/>
                <a:gd name="T33" fmla="*/ 1511 h 1583"/>
                <a:gd name="T34" fmla="*/ 17 w 6394"/>
                <a:gd name="T35" fmla="*/ 1532 h 1583"/>
                <a:gd name="T36" fmla="*/ 24 w 6394"/>
                <a:gd name="T37" fmla="*/ 1542 h 1583"/>
                <a:gd name="T38" fmla="*/ 32 w 6394"/>
                <a:gd name="T39" fmla="*/ 1551 h 1583"/>
                <a:gd name="T40" fmla="*/ 40 w 6394"/>
                <a:gd name="T41" fmla="*/ 1558 h 1583"/>
                <a:gd name="T42" fmla="*/ 49 w 6394"/>
                <a:gd name="T43" fmla="*/ 1564 h 1583"/>
                <a:gd name="T44" fmla="*/ 71 w 6394"/>
                <a:gd name="T45" fmla="*/ 1575 h 1583"/>
                <a:gd name="T46" fmla="*/ 83 w 6394"/>
                <a:gd name="T47" fmla="*/ 1578 h 1583"/>
                <a:gd name="T48" fmla="*/ 96 w 6394"/>
                <a:gd name="T49" fmla="*/ 1581 h 1583"/>
                <a:gd name="T50" fmla="*/ 127 w 6394"/>
                <a:gd name="T51" fmla="*/ 1583 h 1583"/>
                <a:gd name="T52" fmla="*/ 6267 w 6394"/>
                <a:gd name="T53" fmla="*/ 1583 h 1583"/>
                <a:gd name="T54" fmla="*/ 6282 w 6394"/>
                <a:gd name="T55" fmla="*/ 1582 h 1583"/>
                <a:gd name="T56" fmla="*/ 6297 w 6394"/>
                <a:gd name="T57" fmla="*/ 1581 h 1583"/>
                <a:gd name="T58" fmla="*/ 6309 w 6394"/>
                <a:gd name="T59" fmla="*/ 1578 h 1583"/>
                <a:gd name="T60" fmla="*/ 6322 w 6394"/>
                <a:gd name="T61" fmla="*/ 1575 h 1583"/>
                <a:gd name="T62" fmla="*/ 6333 w 6394"/>
                <a:gd name="T63" fmla="*/ 1569 h 1583"/>
                <a:gd name="T64" fmla="*/ 6343 w 6394"/>
                <a:gd name="T65" fmla="*/ 1564 h 1583"/>
                <a:gd name="T66" fmla="*/ 6353 w 6394"/>
                <a:gd name="T67" fmla="*/ 1558 h 1583"/>
                <a:gd name="T68" fmla="*/ 6362 w 6394"/>
                <a:gd name="T69" fmla="*/ 1551 h 1583"/>
                <a:gd name="T70" fmla="*/ 6368 w 6394"/>
                <a:gd name="T71" fmla="*/ 1542 h 1583"/>
                <a:gd name="T72" fmla="*/ 6375 w 6394"/>
                <a:gd name="T73" fmla="*/ 1532 h 1583"/>
                <a:gd name="T74" fmla="*/ 6380 w 6394"/>
                <a:gd name="T75" fmla="*/ 1522 h 1583"/>
                <a:gd name="T76" fmla="*/ 6385 w 6394"/>
                <a:gd name="T77" fmla="*/ 1511 h 1583"/>
                <a:gd name="T78" fmla="*/ 6388 w 6394"/>
                <a:gd name="T79" fmla="*/ 1499 h 1583"/>
                <a:gd name="T80" fmla="*/ 6392 w 6394"/>
                <a:gd name="T81" fmla="*/ 1486 h 1583"/>
                <a:gd name="T82" fmla="*/ 6393 w 6394"/>
                <a:gd name="T83" fmla="*/ 1471 h 1583"/>
                <a:gd name="T84" fmla="*/ 6394 w 6394"/>
                <a:gd name="T85" fmla="*/ 1456 h 1583"/>
                <a:gd name="T86" fmla="*/ 6394 w 6394"/>
                <a:gd name="T87" fmla="*/ 127 h 1583"/>
                <a:gd name="T88" fmla="*/ 6392 w 6394"/>
                <a:gd name="T89" fmla="*/ 96 h 1583"/>
                <a:gd name="T90" fmla="*/ 6388 w 6394"/>
                <a:gd name="T91" fmla="*/ 83 h 1583"/>
                <a:gd name="T92" fmla="*/ 6385 w 6394"/>
                <a:gd name="T93" fmla="*/ 71 h 1583"/>
                <a:gd name="T94" fmla="*/ 6375 w 6394"/>
                <a:gd name="T95" fmla="*/ 49 h 1583"/>
                <a:gd name="T96" fmla="*/ 6368 w 6394"/>
                <a:gd name="T97" fmla="*/ 39 h 1583"/>
                <a:gd name="T98" fmla="*/ 6362 w 6394"/>
                <a:gd name="T99" fmla="*/ 32 h 1583"/>
                <a:gd name="T100" fmla="*/ 6353 w 6394"/>
                <a:gd name="T101" fmla="*/ 23 h 1583"/>
                <a:gd name="T102" fmla="*/ 6343 w 6394"/>
                <a:gd name="T103" fmla="*/ 17 h 1583"/>
                <a:gd name="T104" fmla="*/ 6322 w 6394"/>
                <a:gd name="T105" fmla="*/ 8 h 1583"/>
                <a:gd name="T106" fmla="*/ 6309 w 6394"/>
                <a:gd name="T107" fmla="*/ 3 h 1583"/>
                <a:gd name="T108" fmla="*/ 6297 w 6394"/>
                <a:gd name="T109" fmla="*/ 1 h 1583"/>
                <a:gd name="T110" fmla="*/ 6267 w 6394"/>
                <a:gd name="T111" fmla="*/ 0 h 1583"/>
                <a:gd name="T112" fmla="*/ 127 w 6394"/>
                <a:gd name="T113" fmla="*/ 0 h 15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6394" h="1583">
                  <a:moveTo>
                    <a:pt x="127" y="0"/>
                  </a:moveTo>
                  <a:lnTo>
                    <a:pt x="96" y="1"/>
                  </a:lnTo>
                  <a:lnTo>
                    <a:pt x="83" y="3"/>
                  </a:lnTo>
                  <a:lnTo>
                    <a:pt x="71" y="8"/>
                  </a:lnTo>
                  <a:lnTo>
                    <a:pt x="49" y="17"/>
                  </a:lnTo>
                  <a:lnTo>
                    <a:pt x="40" y="23"/>
                  </a:lnTo>
                  <a:lnTo>
                    <a:pt x="32" y="32"/>
                  </a:lnTo>
                  <a:lnTo>
                    <a:pt x="24" y="39"/>
                  </a:lnTo>
                  <a:lnTo>
                    <a:pt x="17" y="49"/>
                  </a:lnTo>
                  <a:lnTo>
                    <a:pt x="8" y="71"/>
                  </a:lnTo>
                  <a:lnTo>
                    <a:pt x="4" y="83"/>
                  </a:lnTo>
                  <a:lnTo>
                    <a:pt x="2" y="96"/>
                  </a:lnTo>
                  <a:lnTo>
                    <a:pt x="0" y="127"/>
                  </a:lnTo>
                  <a:lnTo>
                    <a:pt x="0" y="1456"/>
                  </a:lnTo>
                  <a:lnTo>
                    <a:pt x="2" y="1486"/>
                  </a:lnTo>
                  <a:lnTo>
                    <a:pt x="4" y="1499"/>
                  </a:lnTo>
                  <a:lnTo>
                    <a:pt x="8" y="1511"/>
                  </a:lnTo>
                  <a:lnTo>
                    <a:pt x="17" y="1532"/>
                  </a:lnTo>
                  <a:lnTo>
                    <a:pt x="24" y="1542"/>
                  </a:lnTo>
                  <a:lnTo>
                    <a:pt x="32" y="1551"/>
                  </a:lnTo>
                  <a:lnTo>
                    <a:pt x="40" y="1558"/>
                  </a:lnTo>
                  <a:lnTo>
                    <a:pt x="49" y="1564"/>
                  </a:lnTo>
                  <a:lnTo>
                    <a:pt x="71" y="1575"/>
                  </a:lnTo>
                  <a:lnTo>
                    <a:pt x="83" y="1578"/>
                  </a:lnTo>
                  <a:lnTo>
                    <a:pt x="96" y="1581"/>
                  </a:lnTo>
                  <a:lnTo>
                    <a:pt x="127" y="1583"/>
                  </a:lnTo>
                  <a:lnTo>
                    <a:pt x="6267" y="1583"/>
                  </a:lnTo>
                  <a:lnTo>
                    <a:pt x="6282" y="1582"/>
                  </a:lnTo>
                  <a:lnTo>
                    <a:pt x="6297" y="1581"/>
                  </a:lnTo>
                  <a:lnTo>
                    <a:pt x="6309" y="1578"/>
                  </a:lnTo>
                  <a:lnTo>
                    <a:pt x="6322" y="1575"/>
                  </a:lnTo>
                  <a:lnTo>
                    <a:pt x="6333" y="1569"/>
                  </a:lnTo>
                  <a:lnTo>
                    <a:pt x="6343" y="1564"/>
                  </a:lnTo>
                  <a:lnTo>
                    <a:pt x="6353" y="1558"/>
                  </a:lnTo>
                  <a:lnTo>
                    <a:pt x="6362" y="1551"/>
                  </a:lnTo>
                  <a:lnTo>
                    <a:pt x="6368" y="1542"/>
                  </a:lnTo>
                  <a:lnTo>
                    <a:pt x="6375" y="1532"/>
                  </a:lnTo>
                  <a:lnTo>
                    <a:pt x="6380" y="1522"/>
                  </a:lnTo>
                  <a:lnTo>
                    <a:pt x="6385" y="1511"/>
                  </a:lnTo>
                  <a:lnTo>
                    <a:pt x="6388" y="1499"/>
                  </a:lnTo>
                  <a:lnTo>
                    <a:pt x="6392" y="1486"/>
                  </a:lnTo>
                  <a:lnTo>
                    <a:pt x="6393" y="1471"/>
                  </a:lnTo>
                  <a:lnTo>
                    <a:pt x="6394" y="1456"/>
                  </a:lnTo>
                  <a:lnTo>
                    <a:pt x="6394" y="127"/>
                  </a:lnTo>
                  <a:lnTo>
                    <a:pt x="6392" y="96"/>
                  </a:lnTo>
                  <a:lnTo>
                    <a:pt x="6388" y="83"/>
                  </a:lnTo>
                  <a:lnTo>
                    <a:pt x="6385" y="71"/>
                  </a:lnTo>
                  <a:lnTo>
                    <a:pt x="6375" y="49"/>
                  </a:lnTo>
                  <a:lnTo>
                    <a:pt x="6368" y="39"/>
                  </a:lnTo>
                  <a:lnTo>
                    <a:pt x="6362" y="32"/>
                  </a:lnTo>
                  <a:lnTo>
                    <a:pt x="6353" y="23"/>
                  </a:lnTo>
                  <a:lnTo>
                    <a:pt x="6343" y="17"/>
                  </a:lnTo>
                  <a:lnTo>
                    <a:pt x="6322" y="8"/>
                  </a:lnTo>
                  <a:lnTo>
                    <a:pt x="6309" y="3"/>
                  </a:lnTo>
                  <a:lnTo>
                    <a:pt x="6297" y="1"/>
                  </a:lnTo>
                  <a:lnTo>
                    <a:pt x="6267" y="0"/>
                  </a:lnTo>
                  <a:lnTo>
                    <a:pt x="127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" name="Freeform 6">
              <a:extLst>
                <a:ext uri="{FF2B5EF4-FFF2-40B4-BE49-F238E27FC236}">
                  <a16:creationId xmlns:a16="http://schemas.microsoft.com/office/drawing/2014/main" id="{B8F4F347-3568-5C4C-9089-01F0C517D472}"/>
                </a:ext>
              </a:extLst>
            </p:cNvPr>
            <p:cNvSpPr>
              <a:spLocks/>
            </p:cNvSpPr>
            <p:nvPr/>
          </p:nvSpPr>
          <p:spPr bwMode="auto">
            <a:xfrm>
              <a:off x="2001" y="3461"/>
              <a:ext cx="2131" cy="528"/>
            </a:xfrm>
            <a:custGeom>
              <a:avLst/>
              <a:gdLst>
                <a:gd name="T0" fmla="*/ 127 w 6394"/>
                <a:gd name="T1" fmla="*/ 0 h 1583"/>
                <a:gd name="T2" fmla="*/ 6267 w 6394"/>
                <a:gd name="T3" fmla="*/ 0 h 1583"/>
                <a:gd name="T4" fmla="*/ 6297 w 6394"/>
                <a:gd name="T5" fmla="*/ 1 h 1583"/>
                <a:gd name="T6" fmla="*/ 6309 w 6394"/>
                <a:gd name="T7" fmla="*/ 3 h 1583"/>
                <a:gd name="T8" fmla="*/ 6322 w 6394"/>
                <a:gd name="T9" fmla="*/ 8 h 1583"/>
                <a:gd name="T10" fmla="*/ 6343 w 6394"/>
                <a:gd name="T11" fmla="*/ 17 h 1583"/>
                <a:gd name="T12" fmla="*/ 6353 w 6394"/>
                <a:gd name="T13" fmla="*/ 23 h 1583"/>
                <a:gd name="T14" fmla="*/ 6362 w 6394"/>
                <a:gd name="T15" fmla="*/ 32 h 1583"/>
                <a:gd name="T16" fmla="*/ 6368 w 6394"/>
                <a:gd name="T17" fmla="*/ 39 h 1583"/>
                <a:gd name="T18" fmla="*/ 6375 w 6394"/>
                <a:gd name="T19" fmla="*/ 49 h 1583"/>
                <a:gd name="T20" fmla="*/ 6385 w 6394"/>
                <a:gd name="T21" fmla="*/ 71 h 1583"/>
                <a:gd name="T22" fmla="*/ 6388 w 6394"/>
                <a:gd name="T23" fmla="*/ 83 h 1583"/>
                <a:gd name="T24" fmla="*/ 6392 w 6394"/>
                <a:gd name="T25" fmla="*/ 96 h 1583"/>
                <a:gd name="T26" fmla="*/ 6394 w 6394"/>
                <a:gd name="T27" fmla="*/ 127 h 1583"/>
                <a:gd name="T28" fmla="*/ 6394 w 6394"/>
                <a:gd name="T29" fmla="*/ 1456 h 1583"/>
                <a:gd name="T30" fmla="*/ 6393 w 6394"/>
                <a:gd name="T31" fmla="*/ 1471 h 1583"/>
                <a:gd name="T32" fmla="*/ 6392 w 6394"/>
                <a:gd name="T33" fmla="*/ 1486 h 1583"/>
                <a:gd name="T34" fmla="*/ 6388 w 6394"/>
                <a:gd name="T35" fmla="*/ 1499 h 1583"/>
                <a:gd name="T36" fmla="*/ 6385 w 6394"/>
                <a:gd name="T37" fmla="*/ 1511 h 1583"/>
                <a:gd name="T38" fmla="*/ 6380 w 6394"/>
                <a:gd name="T39" fmla="*/ 1522 h 1583"/>
                <a:gd name="T40" fmla="*/ 6375 w 6394"/>
                <a:gd name="T41" fmla="*/ 1532 h 1583"/>
                <a:gd name="T42" fmla="*/ 6368 w 6394"/>
                <a:gd name="T43" fmla="*/ 1542 h 1583"/>
                <a:gd name="T44" fmla="*/ 6362 w 6394"/>
                <a:gd name="T45" fmla="*/ 1551 h 1583"/>
                <a:gd name="T46" fmla="*/ 6353 w 6394"/>
                <a:gd name="T47" fmla="*/ 1558 h 1583"/>
                <a:gd name="T48" fmla="*/ 6343 w 6394"/>
                <a:gd name="T49" fmla="*/ 1564 h 1583"/>
                <a:gd name="T50" fmla="*/ 6333 w 6394"/>
                <a:gd name="T51" fmla="*/ 1569 h 1583"/>
                <a:gd name="T52" fmla="*/ 6322 w 6394"/>
                <a:gd name="T53" fmla="*/ 1575 h 1583"/>
                <a:gd name="T54" fmla="*/ 6309 w 6394"/>
                <a:gd name="T55" fmla="*/ 1578 h 1583"/>
                <a:gd name="T56" fmla="*/ 6297 w 6394"/>
                <a:gd name="T57" fmla="*/ 1581 h 1583"/>
                <a:gd name="T58" fmla="*/ 6282 w 6394"/>
                <a:gd name="T59" fmla="*/ 1582 h 1583"/>
                <a:gd name="T60" fmla="*/ 6267 w 6394"/>
                <a:gd name="T61" fmla="*/ 1583 h 1583"/>
                <a:gd name="T62" fmla="*/ 127 w 6394"/>
                <a:gd name="T63" fmla="*/ 1583 h 1583"/>
                <a:gd name="T64" fmla="*/ 96 w 6394"/>
                <a:gd name="T65" fmla="*/ 1581 h 1583"/>
                <a:gd name="T66" fmla="*/ 83 w 6394"/>
                <a:gd name="T67" fmla="*/ 1578 h 1583"/>
                <a:gd name="T68" fmla="*/ 71 w 6394"/>
                <a:gd name="T69" fmla="*/ 1575 h 1583"/>
                <a:gd name="T70" fmla="*/ 49 w 6394"/>
                <a:gd name="T71" fmla="*/ 1564 h 1583"/>
                <a:gd name="T72" fmla="*/ 40 w 6394"/>
                <a:gd name="T73" fmla="*/ 1558 h 1583"/>
                <a:gd name="T74" fmla="*/ 32 w 6394"/>
                <a:gd name="T75" fmla="*/ 1551 h 1583"/>
                <a:gd name="T76" fmla="*/ 24 w 6394"/>
                <a:gd name="T77" fmla="*/ 1542 h 1583"/>
                <a:gd name="T78" fmla="*/ 17 w 6394"/>
                <a:gd name="T79" fmla="*/ 1532 h 1583"/>
                <a:gd name="T80" fmla="*/ 8 w 6394"/>
                <a:gd name="T81" fmla="*/ 1511 h 1583"/>
                <a:gd name="T82" fmla="*/ 4 w 6394"/>
                <a:gd name="T83" fmla="*/ 1499 h 1583"/>
                <a:gd name="T84" fmla="*/ 2 w 6394"/>
                <a:gd name="T85" fmla="*/ 1486 h 1583"/>
                <a:gd name="T86" fmla="*/ 0 w 6394"/>
                <a:gd name="T87" fmla="*/ 1456 h 1583"/>
                <a:gd name="T88" fmla="*/ 0 w 6394"/>
                <a:gd name="T89" fmla="*/ 127 h 1583"/>
                <a:gd name="T90" fmla="*/ 2 w 6394"/>
                <a:gd name="T91" fmla="*/ 96 h 1583"/>
                <a:gd name="T92" fmla="*/ 4 w 6394"/>
                <a:gd name="T93" fmla="*/ 83 h 1583"/>
                <a:gd name="T94" fmla="*/ 8 w 6394"/>
                <a:gd name="T95" fmla="*/ 71 h 1583"/>
                <a:gd name="T96" fmla="*/ 17 w 6394"/>
                <a:gd name="T97" fmla="*/ 49 h 1583"/>
                <a:gd name="T98" fmla="*/ 24 w 6394"/>
                <a:gd name="T99" fmla="*/ 39 h 1583"/>
                <a:gd name="T100" fmla="*/ 32 w 6394"/>
                <a:gd name="T101" fmla="*/ 32 h 1583"/>
                <a:gd name="T102" fmla="*/ 40 w 6394"/>
                <a:gd name="T103" fmla="*/ 23 h 1583"/>
                <a:gd name="T104" fmla="*/ 49 w 6394"/>
                <a:gd name="T105" fmla="*/ 17 h 1583"/>
                <a:gd name="T106" fmla="*/ 71 w 6394"/>
                <a:gd name="T107" fmla="*/ 8 h 1583"/>
                <a:gd name="T108" fmla="*/ 83 w 6394"/>
                <a:gd name="T109" fmla="*/ 3 h 1583"/>
                <a:gd name="T110" fmla="*/ 96 w 6394"/>
                <a:gd name="T111" fmla="*/ 1 h 1583"/>
                <a:gd name="T112" fmla="*/ 127 w 6394"/>
                <a:gd name="T113" fmla="*/ 0 h 15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6394" h="1583">
                  <a:moveTo>
                    <a:pt x="127" y="0"/>
                  </a:moveTo>
                  <a:lnTo>
                    <a:pt x="6267" y="0"/>
                  </a:lnTo>
                  <a:lnTo>
                    <a:pt x="6297" y="1"/>
                  </a:lnTo>
                  <a:lnTo>
                    <a:pt x="6309" y="3"/>
                  </a:lnTo>
                  <a:lnTo>
                    <a:pt x="6322" y="8"/>
                  </a:lnTo>
                  <a:lnTo>
                    <a:pt x="6343" y="17"/>
                  </a:lnTo>
                  <a:lnTo>
                    <a:pt x="6353" y="23"/>
                  </a:lnTo>
                  <a:lnTo>
                    <a:pt x="6362" y="32"/>
                  </a:lnTo>
                  <a:lnTo>
                    <a:pt x="6368" y="39"/>
                  </a:lnTo>
                  <a:lnTo>
                    <a:pt x="6375" y="49"/>
                  </a:lnTo>
                  <a:lnTo>
                    <a:pt x="6385" y="71"/>
                  </a:lnTo>
                  <a:lnTo>
                    <a:pt x="6388" y="83"/>
                  </a:lnTo>
                  <a:lnTo>
                    <a:pt x="6392" y="96"/>
                  </a:lnTo>
                  <a:lnTo>
                    <a:pt x="6394" y="127"/>
                  </a:lnTo>
                  <a:lnTo>
                    <a:pt x="6394" y="1456"/>
                  </a:lnTo>
                  <a:lnTo>
                    <a:pt x="6393" y="1471"/>
                  </a:lnTo>
                  <a:lnTo>
                    <a:pt x="6392" y="1486"/>
                  </a:lnTo>
                  <a:lnTo>
                    <a:pt x="6388" y="1499"/>
                  </a:lnTo>
                  <a:lnTo>
                    <a:pt x="6385" y="1511"/>
                  </a:lnTo>
                  <a:lnTo>
                    <a:pt x="6380" y="1522"/>
                  </a:lnTo>
                  <a:lnTo>
                    <a:pt x="6375" y="1532"/>
                  </a:lnTo>
                  <a:lnTo>
                    <a:pt x="6368" y="1542"/>
                  </a:lnTo>
                  <a:lnTo>
                    <a:pt x="6362" y="1551"/>
                  </a:lnTo>
                  <a:lnTo>
                    <a:pt x="6353" y="1558"/>
                  </a:lnTo>
                  <a:lnTo>
                    <a:pt x="6343" y="1564"/>
                  </a:lnTo>
                  <a:lnTo>
                    <a:pt x="6333" y="1569"/>
                  </a:lnTo>
                  <a:lnTo>
                    <a:pt x="6322" y="1575"/>
                  </a:lnTo>
                  <a:lnTo>
                    <a:pt x="6309" y="1578"/>
                  </a:lnTo>
                  <a:lnTo>
                    <a:pt x="6297" y="1581"/>
                  </a:lnTo>
                  <a:lnTo>
                    <a:pt x="6282" y="1582"/>
                  </a:lnTo>
                  <a:lnTo>
                    <a:pt x="6267" y="1583"/>
                  </a:lnTo>
                  <a:lnTo>
                    <a:pt x="127" y="1583"/>
                  </a:lnTo>
                  <a:lnTo>
                    <a:pt x="96" y="1581"/>
                  </a:lnTo>
                  <a:lnTo>
                    <a:pt x="83" y="1578"/>
                  </a:lnTo>
                  <a:lnTo>
                    <a:pt x="71" y="1575"/>
                  </a:lnTo>
                  <a:lnTo>
                    <a:pt x="49" y="1564"/>
                  </a:lnTo>
                  <a:lnTo>
                    <a:pt x="40" y="1558"/>
                  </a:lnTo>
                  <a:lnTo>
                    <a:pt x="32" y="1551"/>
                  </a:lnTo>
                  <a:lnTo>
                    <a:pt x="24" y="1542"/>
                  </a:lnTo>
                  <a:lnTo>
                    <a:pt x="17" y="1532"/>
                  </a:lnTo>
                  <a:lnTo>
                    <a:pt x="8" y="1511"/>
                  </a:lnTo>
                  <a:lnTo>
                    <a:pt x="4" y="1499"/>
                  </a:lnTo>
                  <a:lnTo>
                    <a:pt x="2" y="1486"/>
                  </a:lnTo>
                  <a:lnTo>
                    <a:pt x="0" y="1456"/>
                  </a:lnTo>
                  <a:lnTo>
                    <a:pt x="0" y="127"/>
                  </a:lnTo>
                  <a:lnTo>
                    <a:pt x="2" y="96"/>
                  </a:lnTo>
                  <a:lnTo>
                    <a:pt x="4" y="83"/>
                  </a:lnTo>
                  <a:lnTo>
                    <a:pt x="8" y="71"/>
                  </a:lnTo>
                  <a:lnTo>
                    <a:pt x="17" y="49"/>
                  </a:lnTo>
                  <a:lnTo>
                    <a:pt x="24" y="39"/>
                  </a:lnTo>
                  <a:lnTo>
                    <a:pt x="32" y="32"/>
                  </a:lnTo>
                  <a:lnTo>
                    <a:pt x="40" y="23"/>
                  </a:lnTo>
                  <a:lnTo>
                    <a:pt x="49" y="17"/>
                  </a:lnTo>
                  <a:lnTo>
                    <a:pt x="71" y="8"/>
                  </a:lnTo>
                  <a:lnTo>
                    <a:pt x="83" y="3"/>
                  </a:lnTo>
                  <a:lnTo>
                    <a:pt x="96" y="1"/>
                  </a:lnTo>
                  <a:lnTo>
                    <a:pt x="127" y="0"/>
                  </a:lnTo>
                </a:path>
              </a:pathLst>
            </a:custGeom>
            <a:noFill/>
            <a:ln w="3175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8" name="Freeform 7">
              <a:extLst>
                <a:ext uri="{FF2B5EF4-FFF2-40B4-BE49-F238E27FC236}">
                  <a16:creationId xmlns:a16="http://schemas.microsoft.com/office/drawing/2014/main" id="{DA80849F-C748-3874-9746-34ECF4BF782D}"/>
                </a:ext>
              </a:extLst>
            </p:cNvPr>
            <p:cNvSpPr>
              <a:spLocks/>
            </p:cNvSpPr>
            <p:nvPr/>
          </p:nvSpPr>
          <p:spPr bwMode="auto">
            <a:xfrm>
              <a:off x="3871" y="3551"/>
              <a:ext cx="221" cy="369"/>
            </a:xfrm>
            <a:custGeom>
              <a:avLst/>
              <a:gdLst>
                <a:gd name="T0" fmla="*/ 663 w 663"/>
                <a:gd name="T1" fmla="*/ 373 h 1106"/>
                <a:gd name="T2" fmla="*/ 663 w 663"/>
                <a:gd name="T3" fmla="*/ 288 h 1106"/>
                <a:gd name="T4" fmla="*/ 506 w 663"/>
                <a:gd name="T5" fmla="*/ 196 h 1106"/>
                <a:gd name="T6" fmla="*/ 434 w 663"/>
                <a:gd name="T7" fmla="*/ 185 h 1106"/>
                <a:gd name="T8" fmla="*/ 393 w 663"/>
                <a:gd name="T9" fmla="*/ 227 h 1106"/>
                <a:gd name="T10" fmla="*/ 290 w 663"/>
                <a:gd name="T11" fmla="*/ 185 h 1106"/>
                <a:gd name="T12" fmla="*/ 269 w 663"/>
                <a:gd name="T13" fmla="*/ 103 h 1106"/>
                <a:gd name="T14" fmla="*/ 197 w 663"/>
                <a:gd name="T15" fmla="*/ 10 h 1106"/>
                <a:gd name="T16" fmla="*/ 154 w 663"/>
                <a:gd name="T17" fmla="*/ 0 h 1106"/>
                <a:gd name="T18" fmla="*/ 94 w 663"/>
                <a:gd name="T19" fmla="*/ 103 h 1106"/>
                <a:gd name="T20" fmla="*/ 41 w 663"/>
                <a:gd name="T21" fmla="*/ 146 h 1106"/>
                <a:gd name="T22" fmla="*/ 20 w 663"/>
                <a:gd name="T23" fmla="*/ 176 h 1106"/>
                <a:gd name="T24" fmla="*/ 9 w 663"/>
                <a:gd name="T25" fmla="*/ 269 h 1106"/>
                <a:gd name="T26" fmla="*/ 0 w 663"/>
                <a:gd name="T27" fmla="*/ 288 h 1106"/>
                <a:gd name="T28" fmla="*/ 62 w 663"/>
                <a:gd name="T29" fmla="*/ 310 h 1106"/>
                <a:gd name="T30" fmla="*/ 123 w 663"/>
                <a:gd name="T31" fmla="*/ 341 h 1106"/>
                <a:gd name="T32" fmla="*/ 197 w 663"/>
                <a:gd name="T33" fmla="*/ 341 h 1106"/>
                <a:gd name="T34" fmla="*/ 217 w 663"/>
                <a:gd name="T35" fmla="*/ 454 h 1106"/>
                <a:gd name="T36" fmla="*/ 217 w 663"/>
                <a:gd name="T37" fmla="*/ 600 h 1106"/>
                <a:gd name="T38" fmla="*/ 269 w 663"/>
                <a:gd name="T39" fmla="*/ 692 h 1106"/>
                <a:gd name="T40" fmla="*/ 332 w 663"/>
                <a:gd name="T41" fmla="*/ 765 h 1106"/>
                <a:gd name="T42" fmla="*/ 353 w 663"/>
                <a:gd name="T43" fmla="*/ 878 h 1106"/>
                <a:gd name="T44" fmla="*/ 290 w 663"/>
                <a:gd name="T45" fmla="*/ 909 h 1106"/>
                <a:gd name="T46" fmla="*/ 197 w 663"/>
                <a:gd name="T47" fmla="*/ 837 h 1106"/>
                <a:gd name="T48" fmla="*/ 197 w 663"/>
                <a:gd name="T49" fmla="*/ 775 h 1106"/>
                <a:gd name="T50" fmla="*/ 51 w 663"/>
                <a:gd name="T51" fmla="*/ 754 h 1106"/>
                <a:gd name="T52" fmla="*/ 94 w 663"/>
                <a:gd name="T53" fmla="*/ 795 h 1106"/>
                <a:gd name="T54" fmla="*/ 133 w 663"/>
                <a:gd name="T55" fmla="*/ 878 h 1106"/>
                <a:gd name="T56" fmla="*/ 197 w 663"/>
                <a:gd name="T57" fmla="*/ 878 h 1106"/>
                <a:gd name="T58" fmla="*/ 187 w 663"/>
                <a:gd name="T59" fmla="*/ 929 h 1106"/>
                <a:gd name="T60" fmla="*/ 123 w 663"/>
                <a:gd name="T61" fmla="*/ 982 h 1106"/>
                <a:gd name="T62" fmla="*/ 217 w 663"/>
                <a:gd name="T63" fmla="*/ 982 h 1106"/>
                <a:gd name="T64" fmla="*/ 217 w 663"/>
                <a:gd name="T65" fmla="*/ 1053 h 1106"/>
                <a:gd name="T66" fmla="*/ 269 w 663"/>
                <a:gd name="T67" fmla="*/ 1053 h 1106"/>
                <a:gd name="T68" fmla="*/ 290 w 663"/>
                <a:gd name="T69" fmla="*/ 1097 h 1106"/>
                <a:gd name="T70" fmla="*/ 373 w 663"/>
                <a:gd name="T71" fmla="*/ 1106 h 1106"/>
                <a:gd name="T72" fmla="*/ 383 w 663"/>
                <a:gd name="T73" fmla="*/ 1043 h 1106"/>
                <a:gd name="T74" fmla="*/ 457 w 663"/>
                <a:gd name="T75" fmla="*/ 1043 h 1106"/>
                <a:gd name="T76" fmla="*/ 506 w 663"/>
                <a:gd name="T77" fmla="*/ 1097 h 1106"/>
                <a:gd name="T78" fmla="*/ 506 w 663"/>
                <a:gd name="T79" fmla="*/ 1053 h 1106"/>
                <a:gd name="T80" fmla="*/ 477 w 663"/>
                <a:gd name="T81" fmla="*/ 1002 h 1106"/>
                <a:gd name="T82" fmla="*/ 434 w 663"/>
                <a:gd name="T83" fmla="*/ 950 h 1106"/>
                <a:gd name="T84" fmla="*/ 466 w 663"/>
                <a:gd name="T85" fmla="*/ 889 h 1106"/>
                <a:gd name="T86" fmla="*/ 518 w 663"/>
                <a:gd name="T87" fmla="*/ 837 h 1106"/>
                <a:gd name="T88" fmla="*/ 518 w 663"/>
                <a:gd name="T89" fmla="*/ 775 h 1106"/>
                <a:gd name="T90" fmla="*/ 571 w 663"/>
                <a:gd name="T91" fmla="*/ 754 h 1106"/>
                <a:gd name="T92" fmla="*/ 600 w 663"/>
                <a:gd name="T93" fmla="*/ 702 h 1106"/>
                <a:gd name="T94" fmla="*/ 518 w 663"/>
                <a:gd name="T95" fmla="*/ 600 h 1106"/>
                <a:gd name="T96" fmla="*/ 497 w 663"/>
                <a:gd name="T97" fmla="*/ 536 h 1106"/>
                <a:gd name="T98" fmla="*/ 559 w 663"/>
                <a:gd name="T99" fmla="*/ 465 h 1106"/>
                <a:gd name="T100" fmla="*/ 663 w 663"/>
                <a:gd name="T101" fmla="*/ 373 h 1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663" h="1106">
                  <a:moveTo>
                    <a:pt x="663" y="373"/>
                  </a:moveTo>
                  <a:lnTo>
                    <a:pt x="663" y="288"/>
                  </a:lnTo>
                  <a:lnTo>
                    <a:pt x="506" y="196"/>
                  </a:lnTo>
                  <a:lnTo>
                    <a:pt x="434" y="185"/>
                  </a:lnTo>
                  <a:lnTo>
                    <a:pt x="393" y="227"/>
                  </a:lnTo>
                  <a:lnTo>
                    <a:pt x="290" y="185"/>
                  </a:lnTo>
                  <a:lnTo>
                    <a:pt x="269" y="103"/>
                  </a:lnTo>
                  <a:lnTo>
                    <a:pt x="197" y="10"/>
                  </a:lnTo>
                  <a:lnTo>
                    <a:pt x="154" y="0"/>
                  </a:lnTo>
                  <a:lnTo>
                    <a:pt x="94" y="103"/>
                  </a:lnTo>
                  <a:lnTo>
                    <a:pt x="41" y="146"/>
                  </a:lnTo>
                  <a:lnTo>
                    <a:pt x="20" y="176"/>
                  </a:lnTo>
                  <a:lnTo>
                    <a:pt x="9" y="269"/>
                  </a:lnTo>
                  <a:lnTo>
                    <a:pt x="0" y="288"/>
                  </a:lnTo>
                  <a:lnTo>
                    <a:pt x="62" y="310"/>
                  </a:lnTo>
                  <a:lnTo>
                    <a:pt x="123" y="341"/>
                  </a:lnTo>
                  <a:lnTo>
                    <a:pt x="197" y="341"/>
                  </a:lnTo>
                  <a:lnTo>
                    <a:pt x="217" y="454"/>
                  </a:lnTo>
                  <a:lnTo>
                    <a:pt x="217" y="600"/>
                  </a:lnTo>
                  <a:lnTo>
                    <a:pt x="269" y="692"/>
                  </a:lnTo>
                  <a:lnTo>
                    <a:pt x="332" y="765"/>
                  </a:lnTo>
                  <a:lnTo>
                    <a:pt x="353" y="878"/>
                  </a:lnTo>
                  <a:lnTo>
                    <a:pt x="290" y="909"/>
                  </a:lnTo>
                  <a:lnTo>
                    <a:pt x="197" y="837"/>
                  </a:lnTo>
                  <a:lnTo>
                    <a:pt x="197" y="775"/>
                  </a:lnTo>
                  <a:lnTo>
                    <a:pt x="51" y="754"/>
                  </a:lnTo>
                  <a:lnTo>
                    <a:pt x="94" y="795"/>
                  </a:lnTo>
                  <a:lnTo>
                    <a:pt x="133" y="878"/>
                  </a:lnTo>
                  <a:lnTo>
                    <a:pt x="197" y="878"/>
                  </a:lnTo>
                  <a:lnTo>
                    <a:pt x="187" y="929"/>
                  </a:lnTo>
                  <a:lnTo>
                    <a:pt x="123" y="982"/>
                  </a:lnTo>
                  <a:lnTo>
                    <a:pt x="217" y="982"/>
                  </a:lnTo>
                  <a:lnTo>
                    <a:pt x="217" y="1053"/>
                  </a:lnTo>
                  <a:lnTo>
                    <a:pt x="269" y="1053"/>
                  </a:lnTo>
                  <a:lnTo>
                    <a:pt x="290" y="1097"/>
                  </a:lnTo>
                  <a:lnTo>
                    <a:pt x="373" y="1106"/>
                  </a:lnTo>
                  <a:lnTo>
                    <a:pt x="383" y="1043"/>
                  </a:lnTo>
                  <a:lnTo>
                    <a:pt x="457" y="1043"/>
                  </a:lnTo>
                  <a:lnTo>
                    <a:pt x="506" y="1097"/>
                  </a:lnTo>
                  <a:lnTo>
                    <a:pt x="506" y="1053"/>
                  </a:lnTo>
                  <a:lnTo>
                    <a:pt x="477" y="1002"/>
                  </a:lnTo>
                  <a:lnTo>
                    <a:pt x="434" y="950"/>
                  </a:lnTo>
                  <a:lnTo>
                    <a:pt x="466" y="889"/>
                  </a:lnTo>
                  <a:lnTo>
                    <a:pt x="518" y="837"/>
                  </a:lnTo>
                  <a:lnTo>
                    <a:pt x="518" y="775"/>
                  </a:lnTo>
                  <a:lnTo>
                    <a:pt x="571" y="754"/>
                  </a:lnTo>
                  <a:lnTo>
                    <a:pt x="600" y="702"/>
                  </a:lnTo>
                  <a:lnTo>
                    <a:pt x="518" y="600"/>
                  </a:lnTo>
                  <a:lnTo>
                    <a:pt x="497" y="536"/>
                  </a:lnTo>
                  <a:lnTo>
                    <a:pt x="559" y="465"/>
                  </a:lnTo>
                  <a:lnTo>
                    <a:pt x="663" y="37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9" name="Freeform 8">
              <a:extLst>
                <a:ext uri="{FF2B5EF4-FFF2-40B4-BE49-F238E27FC236}">
                  <a16:creationId xmlns:a16="http://schemas.microsoft.com/office/drawing/2014/main" id="{2A34BD17-945B-1E4A-968D-C00D28DBC91B}"/>
                </a:ext>
              </a:extLst>
            </p:cNvPr>
            <p:cNvSpPr>
              <a:spLocks/>
            </p:cNvSpPr>
            <p:nvPr/>
          </p:nvSpPr>
          <p:spPr bwMode="auto">
            <a:xfrm>
              <a:off x="3445" y="3551"/>
              <a:ext cx="324" cy="282"/>
            </a:xfrm>
            <a:custGeom>
              <a:avLst/>
              <a:gdLst>
                <a:gd name="T0" fmla="*/ 921 w 972"/>
                <a:gd name="T1" fmla="*/ 603 h 846"/>
                <a:gd name="T2" fmla="*/ 972 w 972"/>
                <a:gd name="T3" fmla="*/ 483 h 846"/>
                <a:gd name="T4" fmla="*/ 956 w 972"/>
                <a:gd name="T5" fmla="*/ 428 h 846"/>
                <a:gd name="T6" fmla="*/ 856 w 972"/>
                <a:gd name="T7" fmla="*/ 359 h 846"/>
                <a:gd name="T8" fmla="*/ 743 w 972"/>
                <a:gd name="T9" fmla="*/ 204 h 846"/>
                <a:gd name="T10" fmla="*/ 743 w 972"/>
                <a:gd name="T11" fmla="*/ 142 h 846"/>
                <a:gd name="T12" fmla="*/ 666 w 972"/>
                <a:gd name="T13" fmla="*/ 62 h 846"/>
                <a:gd name="T14" fmla="*/ 346 w 972"/>
                <a:gd name="T15" fmla="*/ 0 h 846"/>
                <a:gd name="T16" fmla="*/ 259 w 972"/>
                <a:gd name="T17" fmla="*/ 12 h 846"/>
                <a:gd name="T18" fmla="*/ 145 w 972"/>
                <a:gd name="T19" fmla="*/ 105 h 846"/>
                <a:gd name="T20" fmla="*/ 93 w 972"/>
                <a:gd name="T21" fmla="*/ 100 h 846"/>
                <a:gd name="T22" fmla="*/ 83 w 972"/>
                <a:gd name="T23" fmla="*/ 219 h 846"/>
                <a:gd name="T24" fmla="*/ 20 w 972"/>
                <a:gd name="T25" fmla="*/ 256 h 846"/>
                <a:gd name="T26" fmla="*/ 0 w 972"/>
                <a:gd name="T27" fmla="*/ 349 h 846"/>
                <a:gd name="T28" fmla="*/ 103 w 972"/>
                <a:gd name="T29" fmla="*/ 478 h 846"/>
                <a:gd name="T30" fmla="*/ 122 w 972"/>
                <a:gd name="T31" fmla="*/ 602 h 846"/>
                <a:gd name="T32" fmla="*/ 177 w 972"/>
                <a:gd name="T33" fmla="*/ 637 h 846"/>
                <a:gd name="T34" fmla="*/ 190 w 972"/>
                <a:gd name="T35" fmla="*/ 675 h 846"/>
                <a:gd name="T36" fmla="*/ 263 w 972"/>
                <a:gd name="T37" fmla="*/ 694 h 846"/>
                <a:gd name="T38" fmla="*/ 321 w 972"/>
                <a:gd name="T39" fmla="*/ 747 h 846"/>
                <a:gd name="T40" fmla="*/ 620 w 972"/>
                <a:gd name="T41" fmla="*/ 846 h 846"/>
                <a:gd name="T42" fmla="*/ 884 w 972"/>
                <a:gd name="T43" fmla="*/ 802 h 846"/>
                <a:gd name="T44" fmla="*/ 935 w 972"/>
                <a:gd name="T45" fmla="*/ 749 h 846"/>
                <a:gd name="T46" fmla="*/ 921 w 972"/>
                <a:gd name="T47" fmla="*/ 603 h 8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972" h="846">
                  <a:moveTo>
                    <a:pt x="921" y="603"/>
                  </a:moveTo>
                  <a:lnTo>
                    <a:pt x="972" y="483"/>
                  </a:lnTo>
                  <a:lnTo>
                    <a:pt x="956" y="428"/>
                  </a:lnTo>
                  <a:lnTo>
                    <a:pt x="856" y="359"/>
                  </a:lnTo>
                  <a:lnTo>
                    <a:pt x="743" y="204"/>
                  </a:lnTo>
                  <a:lnTo>
                    <a:pt x="743" y="142"/>
                  </a:lnTo>
                  <a:lnTo>
                    <a:pt x="666" y="62"/>
                  </a:lnTo>
                  <a:lnTo>
                    <a:pt x="346" y="0"/>
                  </a:lnTo>
                  <a:lnTo>
                    <a:pt x="259" y="12"/>
                  </a:lnTo>
                  <a:lnTo>
                    <a:pt x="145" y="105"/>
                  </a:lnTo>
                  <a:lnTo>
                    <a:pt x="93" y="100"/>
                  </a:lnTo>
                  <a:lnTo>
                    <a:pt x="83" y="219"/>
                  </a:lnTo>
                  <a:lnTo>
                    <a:pt x="20" y="256"/>
                  </a:lnTo>
                  <a:lnTo>
                    <a:pt x="0" y="349"/>
                  </a:lnTo>
                  <a:lnTo>
                    <a:pt x="103" y="478"/>
                  </a:lnTo>
                  <a:lnTo>
                    <a:pt x="122" y="602"/>
                  </a:lnTo>
                  <a:lnTo>
                    <a:pt x="177" y="637"/>
                  </a:lnTo>
                  <a:lnTo>
                    <a:pt x="190" y="675"/>
                  </a:lnTo>
                  <a:lnTo>
                    <a:pt x="263" y="694"/>
                  </a:lnTo>
                  <a:lnTo>
                    <a:pt x="321" y="747"/>
                  </a:lnTo>
                  <a:lnTo>
                    <a:pt x="620" y="846"/>
                  </a:lnTo>
                  <a:lnTo>
                    <a:pt x="884" y="802"/>
                  </a:lnTo>
                  <a:lnTo>
                    <a:pt x="935" y="749"/>
                  </a:lnTo>
                  <a:lnTo>
                    <a:pt x="921" y="60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0" name="Freeform 9">
              <a:extLst>
                <a:ext uri="{FF2B5EF4-FFF2-40B4-BE49-F238E27FC236}">
                  <a16:creationId xmlns:a16="http://schemas.microsoft.com/office/drawing/2014/main" id="{8F3CC2F5-900D-D102-5394-2E74691BA769}"/>
                </a:ext>
              </a:extLst>
            </p:cNvPr>
            <p:cNvSpPr>
              <a:spLocks/>
            </p:cNvSpPr>
            <p:nvPr/>
          </p:nvSpPr>
          <p:spPr bwMode="auto">
            <a:xfrm>
              <a:off x="2075" y="3551"/>
              <a:ext cx="46" cy="40"/>
            </a:xfrm>
            <a:custGeom>
              <a:avLst/>
              <a:gdLst>
                <a:gd name="T0" fmla="*/ 140 w 140"/>
                <a:gd name="T1" fmla="*/ 110 h 120"/>
                <a:gd name="T2" fmla="*/ 130 w 140"/>
                <a:gd name="T3" fmla="*/ 0 h 120"/>
                <a:gd name="T4" fmla="*/ 52 w 140"/>
                <a:gd name="T5" fmla="*/ 32 h 120"/>
                <a:gd name="T6" fmla="*/ 2 w 140"/>
                <a:gd name="T7" fmla="*/ 99 h 120"/>
                <a:gd name="T8" fmla="*/ 0 w 140"/>
                <a:gd name="T9" fmla="*/ 115 h 120"/>
                <a:gd name="T10" fmla="*/ 41 w 140"/>
                <a:gd name="T11" fmla="*/ 120 h 120"/>
                <a:gd name="T12" fmla="*/ 72 w 140"/>
                <a:gd name="T13" fmla="*/ 93 h 120"/>
                <a:gd name="T14" fmla="*/ 140 w 140"/>
                <a:gd name="T15" fmla="*/ 11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40" h="120">
                  <a:moveTo>
                    <a:pt x="140" y="110"/>
                  </a:moveTo>
                  <a:lnTo>
                    <a:pt x="130" y="0"/>
                  </a:lnTo>
                  <a:lnTo>
                    <a:pt x="52" y="32"/>
                  </a:lnTo>
                  <a:lnTo>
                    <a:pt x="2" y="99"/>
                  </a:lnTo>
                  <a:lnTo>
                    <a:pt x="0" y="115"/>
                  </a:lnTo>
                  <a:lnTo>
                    <a:pt x="41" y="120"/>
                  </a:lnTo>
                  <a:lnTo>
                    <a:pt x="72" y="93"/>
                  </a:lnTo>
                  <a:lnTo>
                    <a:pt x="140" y="11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1" name="Freeform 10">
              <a:extLst>
                <a:ext uri="{FF2B5EF4-FFF2-40B4-BE49-F238E27FC236}">
                  <a16:creationId xmlns:a16="http://schemas.microsoft.com/office/drawing/2014/main" id="{D2F34C00-821F-4DDA-C313-205E4FA07118}"/>
                </a:ext>
              </a:extLst>
            </p:cNvPr>
            <p:cNvSpPr>
              <a:spLocks/>
            </p:cNvSpPr>
            <p:nvPr/>
          </p:nvSpPr>
          <p:spPr bwMode="auto">
            <a:xfrm>
              <a:off x="2132" y="3551"/>
              <a:ext cx="325" cy="304"/>
            </a:xfrm>
            <a:custGeom>
              <a:avLst/>
              <a:gdLst>
                <a:gd name="T0" fmla="*/ 7 w 975"/>
                <a:gd name="T1" fmla="*/ 346 h 910"/>
                <a:gd name="T2" fmla="*/ 0 w 975"/>
                <a:gd name="T3" fmla="*/ 399 h 910"/>
                <a:gd name="T4" fmla="*/ 47 w 975"/>
                <a:gd name="T5" fmla="*/ 548 h 910"/>
                <a:gd name="T6" fmla="*/ 58 w 975"/>
                <a:gd name="T7" fmla="*/ 731 h 910"/>
                <a:gd name="T8" fmla="*/ 152 w 975"/>
                <a:gd name="T9" fmla="*/ 869 h 910"/>
                <a:gd name="T10" fmla="*/ 161 w 975"/>
                <a:gd name="T11" fmla="*/ 910 h 910"/>
                <a:gd name="T12" fmla="*/ 301 w 975"/>
                <a:gd name="T13" fmla="*/ 853 h 910"/>
                <a:gd name="T14" fmla="*/ 390 w 975"/>
                <a:gd name="T15" fmla="*/ 747 h 910"/>
                <a:gd name="T16" fmla="*/ 384 w 975"/>
                <a:gd name="T17" fmla="*/ 615 h 910"/>
                <a:gd name="T18" fmla="*/ 343 w 975"/>
                <a:gd name="T19" fmla="*/ 535 h 910"/>
                <a:gd name="T20" fmla="*/ 344 w 975"/>
                <a:gd name="T21" fmla="*/ 451 h 910"/>
                <a:gd name="T22" fmla="*/ 400 w 975"/>
                <a:gd name="T23" fmla="*/ 453 h 910"/>
                <a:gd name="T24" fmla="*/ 413 w 975"/>
                <a:gd name="T25" fmla="*/ 429 h 910"/>
                <a:gd name="T26" fmla="*/ 435 w 975"/>
                <a:gd name="T27" fmla="*/ 474 h 910"/>
                <a:gd name="T28" fmla="*/ 538 w 975"/>
                <a:gd name="T29" fmla="*/ 505 h 910"/>
                <a:gd name="T30" fmla="*/ 750 w 975"/>
                <a:gd name="T31" fmla="*/ 430 h 910"/>
                <a:gd name="T32" fmla="*/ 975 w 975"/>
                <a:gd name="T33" fmla="*/ 412 h 910"/>
                <a:gd name="T34" fmla="*/ 872 w 975"/>
                <a:gd name="T35" fmla="*/ 379 h 910"/>
                <a:gd name="T36" fmla="*/ 836 w 975"/>
                <a:gd name="T37" fmla="*/ 314 h 910"/>
                <a:gd name="T38" fmla="*/ 667 w 975"/>
                <a:gd name="T39" fmla="*/ 276 h 910"/>
                <a:gd name="T40" fmla="*/ 627 w 975"/>
                <a:gd name="T41" fmla="*/ 190 h 910"/>
                <a:gd name="T42" fmla="*/ 615 w 975"/>
                <a:gd name="T43" fmla="*/ 73 h 910"/>
                <a:gd name="T44" fmla="*/ 520 w 975"/>
                <a:gd name="T45" fmla="*/ 0 h 910"/>
                <a:gd name="T46" fmla="*/ 430 w 975"/>
                <a:gd name="T47" fmla="*/ 84 h 910"/>
                <a:gd name="T48" fmla="*/ 419 w 975"/>
                <a:gd name="T49" fmla="*/ 129 h 910"/>
                <a:gd name="T50" fmla="*/ 436 w 975"/>
                <a:gd name="T51" fmla="*/ 198 h 910"/>
                <a:gd name="T52" fmla="*/ 484 w 975"/>
                <a:gd name="T53" fmla="*/ 216 h 910"/>
                <a:gd name="T54" fmla="*/ 467 w 975"/>
                <a:gd name="T55" fmla="*/ 267 h 910"/>
                <a:gd name="T56" fmla="*/ 429 w 975"/>
                <a:gd name="T57" fmla="*/ 286 h 910"/>
                <a:gd name="T58" fmla="*/ 390 w 975"/>
                <a:gd name="T59" fmla="*/ 362 h 910"/>
                <a:gd name="T60" fmla="*/ 361 w 975"/>
                <a:gd name="T61" fmla="*/ 359 h 910"/>
                <a:gd name="T62" fmla="*/ 346 w 975"/>
                <a:gd name="T63" fmla="*/ 390 h 910"/>
                <a:gd name="T64" fmla="*/ 282 w 975"/>
                <a:gd name="T65" fmla="*/ 378 h 910"/>
                <a:gd name="T66" fmla="*/ 308 w 975"/>
                <a:gd name="T67" fmla="*/ 368 h 910"/>
                <a:gd name="T68" fmla="*/ 255 w 975"/>
                <a:gd name="T69" fmla="*/ 312 h 910"/>
                <a:gd name="T70" fmla="*/ 96 w 975"/>
                <a:gd name="T71" fmla="*/ 249 h 910"/>
                <a:gd name="T72" fmla="*/ 44 w 975"/>
                <a:gd name="T73" fmla="*/ 274 h 910"/>
                <a:gd name="T74" fmla="*/ 7 w 975"/>
                <a:gd name="T75" fmla="*/ 346 h 9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975" h="910">
                  <a:moveTo>
                    <a:pt x="7" y="346"/>
                  </a:moveTo>
                  <a:lnTo>
                    <a:pt x="0" y="399"/>
                  </a:lnTo>
                  <a:lnTo>
                    <a:pt x="47" y="548"/>
                  </a:lnTo>
                  <a:lnTo>
                    <a:pt x="58" y="731"/>
                  </a:lnTo>
                  <a:lnTo>
                    <a:pt x="152" y="869"/>
                  </a:lnTo>
                  <a:lnTo>
                    <a:pt x="161" y="910"/>
                  </a:lnTo>
                  <a:lnTo>
                    <a:pt x="301" y="853"/>
                  </a:lnTo>
                  <a:lnTo>
                    <a:pt x="390" y="747"/>
                  </a:lnTo>
                  <a:lnTo>
                    <a:pt x="384" y="615"/>
                  </a:lnTo>
                  <a:lnTo>
                    <a:pt x="343" y="535"/>
                  </a:lnTo>
                  <a:lnTo>
                    <a:pt x="344" y="451"/>
                  </a:lnTo>
                  <a:lnTo>
                    <a:pt x="400" y="453"/>
                  </a:lnTo>
                  <a:lnTo>
                    <a:pt x="413" y="429"/>
                  </a:lnTo>
                  <a:lnTo>
                    <a:pt x="435" y="474"/>
                  </a:lnTo>
                  <a:lnTo>
                    <a:pt x="538" y="505"/>
                  </a:lnTo>
                  <a:lnTo>
                    <a:pt x="750" y="430"/>
                  </a:lnTo>
                  <a:lnTo>
                    <a:pt x="975" y="412"/>
                  </a:lnTo>
                  <a:lnTo>
                    <a:pt x="872" y="379"/>
                  </a:lnTo>
                  <a:lnTo>
                    <a:pt x="836" y="314"/>
                  </a:lnTo>
                  <a:lnTo>
                    <a:pt x="667" y="276"/>
                  </a:lnTo>
                  <a:lnTo>
                    <a:pt x="627" y="190"/>
                  </a:lnTo>
                  <a:lnTo>
                    <a:pt x="615" y="73"/>
                  </a:lnTo>
                  <a:lnTo>
                    <a:pt x="520" y="0"/>
                  </a:lnTo>
                  <a:lnTo>
                    <a:pt x="430" y="84"/>
                  </a:lnTo>
                  <a:lnTo>
                    <a:pt x="419" y="129"/>
                  </a:lnTo>
                  <a:lnTo>
                    <a:pt x="436" y="198"/>
                  </a:lnTo>
                  <a:lnTo>
                    <a:pt x="484" y="216"/>
                  </a:lnTo>
                  <a:lnTo>
                    <a:pt x="467" y="267"/>
                  </a:lnTo>
                  <a:lnTo>
                    <a:pt x="429" y="286"/>
                  </a:lnTo>
                  <a:lnTo>
                    <a:pt x="390" y="362"/>
                  </a:lnTo>
                  <a:lnTo>
                    <a:pt x="361" y="359"/>
                  </a:lnTo>
                  <a:lnTo>
                    <a:pt x="346" y="390"/>
                  </a:lnTo>
                  <a:lnTo>
                    <a:pt x="282" y="378"/>
                  </a:lnTo>
                  <a:lnTo>
                    <a:pt x="308" y="368"/>
                  </a:lnTo>
                  <a:lnTo>
                    <a:pt x="255" y="312"/>
                  </a:lnTo>
                  <a:lnTo>
                    <a:pt x="96" y="249"/>
                  </a:lnTo>
                  <a:lnTo>
                    <a:pt x="44" y="274"/>
                  </a:lnTo>
                  <a:lnTo>
                    <a:pt x="7" y="34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2" name="Freeform 11">
              <a:extLst>
                <a:ext uri="{FF2B5EF4-FFF2-40B4-BE49-F238E27FC236}">
                  <a16:creationId xmlns:a16="http://schemas.microsoft.com/office/drawing/2014/main" id="{7D49D1D4-2497-70AD-F679-8A7514F6565A}"/>
                </a:ext>
              </a:extLst>
            </p:cNvPr>
            <p:cNvSpPr>
              <a:spLocks/>
            </p:cNvSpPr>
            <p:nvPr/>
          </p:nvSpPr>
          <p:spPr bwMode="auto">
            <a:xfrm>
              <a:off x="2584" y="3551"/>
              <a:ext cx="270" cy="329"/>
            </a:xfrm>
            <a:custGeom>
              <a:avLst/>
              <a:gdLst>
                <a:gd name="T0" fmla="*/ 661 w 809"/>
                <a:gd name="T1" fmla="*/ 206 h 986"/>
                <a:gd name="T2" fmla="*/ 518 w 809"/>
                <a:gd name="T3" fmla="*/ 287 h 986"/>
                <a:gd name="T4" fmla="*/ 411 w 809"/>
                <a:gd name="T5" fmla="*/ 152 h 986"/>
                <a:gd name="T6" fmla="*/ 152 w 809"/>
                <a:gd name="T7" fmla="*/ 0 h 986"/>
                <a:gd name="T8" fmla="*/ 78 w 809"/>
                <a:gd name="T9" fmla="*/ 14 h 986"/>
                <a:gd name="T10" fmla="*/ 5 w 809"/>
                <a:gd name="T11" fmla="*/ 75 h 986"/>
                <a:gd name="T12" fmla="*/ 0 w 809"/>
                <a:gd name="T13" fmla="*/ 164 h 986"/>
                <a:gd name="T14" fmla="*/ 94 w 809"/>
                <a:gd name="T15" fmla="*/ 279 h 986"/>
                <a:gd name="T16" fmla="*/ 73 w 809"/>
                <a:gd name="T17" fmla="*/ 341 h 986"/>
                <a:gd name="T18" fmla="*/ 139 w 809"/>
                <a:gd name="T19" fmla="*/ 465 h 986"/>
                <a:gd name="T20" fmla="*/ 257 w 809"/>
                <a:gd name="T21" fmla="*/ 571 h 986"/>
                <a:gd name="T22" fmla="*/ 365 w 809"/>
                <a:gd name="T23" fmla="*/ 588 h 986"/>
                <a:gd name="T24" fmla="*/ 392 w 809"/>
                <a:gd name="T25" fmla="*/ 570 h 986"/>
                <a:gd name="T26" fmla="*/ 390 w 809"/>
                <a:gd name="T27" fmla="*/ 606 h 986"/>
                <a:gd name="T28" fmla="*/ 456 w 809"/>
                <a:gd name="T29" fmla="*/ 678 h 986"/>
                <a:gd name="T30" fmla="*/ 408 w 809"/>
                <a:gd name="T31" fmla="*/ 707 h 986"/>
                <a:gd name="T32" fmla="*/ 333 w 809"/>
                <a:gd name="T33" fmla="*/ 656 h 986"/>
                <a:gd name="T34" fmla="*/ 281 w 809"/>
                <a:gd name="T35" fmla="*/ 695 h 986"/>
                <a:gd name="T36" fmla="*/ 242 w 809"/>
                <a:gd name="T37" fmla="*/ 768 h 986"/>
                <a:gd name="T38" fmla="*/ 274 w 809"/>
                <a:gd name="T39" fmla="*/ 798 h 986"/>
                <a:gd name="T40" fmla="*/ 272 w 809"/>
                <a:gd name="T41" fmla="*/ 840 h 986"/>
                <a:gd name="T42" fmla="*/ 308 w 809"/>
                <a:gd name="T43" fmla="*/ 872 h 986"/>
                <a:gd name="T44" fmla="*/ 390 w 809"/>
                <a:gd name="T45" fmla="*/ 818 h 986"/>
                <a:gd name="T46" fmla="*/ 473 w 809"/>
                <a:gd name="T47" fmla="*/ 817 h 986"/>
                <a:gd name="T48" fmla="*/ 565 w 809"/>
                <a:gd name="T49" fmla="*/ 859 h 986"/>
                <a:gd name="T50" fmla="*/ 601 w 809"/>
                <a:gd name="T51" fmla="*/ 841 h 986"/>
                <a:gd name="T52" fmla="*/ 640 w 809"/>
                <a:gd name="T53" fmla="*/ 880 h 986"/>
                <a:gd name="T54" fmla="*/ 705 w 809"/>
                <a:gd name="T55" fmla="*/ 854 h 986"/>
                <a:gd name="T56" fmla="*/ 650 w 809"/>
                <a:gd name="T57" fmla="*/ 942 h 986"/>
                <a:gd name="T58" fmla="*/ 680 w 809"/>
                <a:gd name="T59" fmla="*/ 986 h 986"/>
                <a:gd name="T60" fmla="*/ 719 w 809"/>
                <a:gd name="T61" fmla="*/ 986 h 986"/>
                <a:gd name="T62" fmla="*/ 782 w 809"/>
                <a:gd name="T63" fmla="*/ 908 h 986"/>
                <a:gd name="T64" fmla="*/ 809 w 809"/>
                <a:gd name="T65" fmla="*/ 824 h 986"/>
                <a:gd name="T66" fmla="*/ 693 w 809"/>
                <a:gd name="T67" fmla="*/ 535 h 986"/>
                <a:gd name="T68" fmla="*/ 637 w 809"/>
                <a:gd name="T69" fmla="*/ 532 h 986"/>
                <a:gd name="T70" fmla="*/ 650 w 809"/>
                <a:gd name="T71" fmla="*/ 447 h 986"/>
                <a:gd name="T72" fmla="*/ 581 w 809"/>
                <a:gd name="T73" fmla="*/ 469 h 986"/>
                <a:gd name="T74" fmla="*/ 556 w 809"/>
                <a:gd name="T75" fmla="*/ 434 h 986"/>
                <a:gd name="T76" fmla="*/ 637 w 809"/>
                <a:gd name="T77" fmla="*/ 359 h 986"/>
                <a:gd name="T78" fmla="*/ 559 w 809"/>
                <a:gd name="T79" fmla="*/ 336 h 986"/>
                <a:gd name="T80" fmla="*/ 549 w 809"/>
                <a:gd name="T81" fmla="*/ 297 h 986"/>
                <a:gd name="T82" fmla="*/ 578 w 809"/>
                <a:gd name="T83" fmla="*/ 271 h 986"/>
                <a:gd name="T84" fmla="*/ 613 w 809"/>
                <a:gd name="T85" fmla="*/ 306 h 986"/>
                <a:gd name="T86" fmla="*/ 657 w 809"/>
                <a:gd name="T87" fmla="*/ 292 h 986"/>
                <a:gd name="T88" fmla="*/ 646 w 809"/>
                <a:gd name="T89" fmla="*/ 253 h 986"/>
                <a:gd name="T90" fmla="*/ 689 w 809"/>
                <a:gd name="T91" fmla="*/ 241 h 986"/>
                <a:gd name="T92" fmla="*/ 661 w 809"/>
                <a:gd name="T93" fmla="*/ 206 h 9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809" h="986">
                  <a:moveTo>
                    <a:pt x="661" y="206"/>
                  </a:moveTo>
                  <a:lnTo>
                    <a:pt x="518" y="287"/>
                  </a:lnTo>
                  <a:lnTo>
                    <a:pt x="411" y="152"/>
                  </a:lnTo>
                  <a:lnTo>
                    <a:pt x="152" y="0"/>
                  </a:lnTo>
                  <a:lnTo>
                    <a:pt x="78" y="14"/>
                  </a:lnTo>
                  <a:lnTo>
                    <a:pt x="5" y="75"/>
                  </a:lnTo>
                  <a:lnTo>
                    <a:pt x="0" y="164"/>
                  </a:lnTo>
                  <a:lnTo>
                    <a:pt x="94" y="279"/>
                  </a:lnTo>
                  <a:lnTo>
                    <a:pt x="73" y="341"/>
                  </a:lnTo>
                  <a:lnTo>
                    <a:pt x="139" y="465"/>
                  </a:lnTo>
                  <a:lnTo>
                    <a:pt x="257" y="571"/>
                  </a:lnTo>
                  <a:lnTo>
                    <a:pt x="365" y="588"/>
                  </a:lnTo>
                  <a:lnTo>
                    <a:pt x="392" y="570"/>
                  </a:lnTo>
                  <a:lnTo>
                    <a:pt x="390" y="606"/>
                  </a:lnTo>
                  <a:lnTo>
                    <a:pt x="456" y="678"/>
                  </a:lnTo>
                  <a:lnTo>
                    <a:pt x="408" y="707"/>
                  </a:lnTo>
                  <a:lnTo>
                    <a:pt x="333" y="656"/>
                  </a:lnTo>
                  <a:lnTo>
                    <a:pt x="281" y="695"/>
                  </a:lnTo>
                  <a:lnTo>
                    <a:pt x="242" y="768"/>
                  </a:lnTo>
                  <a:lnTo>
                    <a:pt x="274" y="798"/>
                  </a:lnTo>
                  <a:lnTo>
                    <a:pt x="272" y="840"/>
                  </a:lnTo>
                  <a:lnTo>
                    <a:pt x="308" y="872"/>
                  </a:lnTo>
                  <a:lnTo>
                    <a:pt x="390" y="818"/>
                  </a:lnTo>
                  <a:lnTo>
                    <a:pt x="473" y="817"/>
                  </a:lnTo>
                  <a:lnTo>
                    <a:pt x="565" y="859"/>
                  </a:lnTo>
                  <a:lnTo>
                    <a:pt x="601" y="841"/>
                  </a:lnTo>
                  <a:lnTo>
                    <a:pt x="640" y="880"/>
                  </a:lnTo>
                  <a:lnTo>
                    <a:pt x="705" y="854"/>
                  </a:lnTo>
                  <a:lnTo>
                    <a:pt x="650" y="942"/>
                  </a:lnTo>
                  <a:lnTo>
                    <a:pt x="680" y="986"/>
                  </a:lnTo>
                  <a:lnTo>
                    <a:pt x="719" y="986"/>
                  </a:lnTo>
                  <a:lnTo>
                    <a:pt x="782" y="908"/>
                  </a:lnTo>
                  <a:lnTo>
                    <a:pt x="809" y="824"/>
                  </a:lnTo>
                  <a:lnTo>
                    <a:pt x="693" y="535"/>
                  </a:lnTo>
                  <a:lnTo>
                    <a:pt x="637" y="532"/>
                  </a:lnTo>
                  <a:lnTo>
                    <a:pt x="650" y="447"/>
                  </a:lnTo>
                  <a:lnTo>
                    <a:pt x="581" y="469"/>
                  </a:lnTo>
                  <a:lnTo>
                    <a:pt x="556" y="434"/>
                  </a:lnTo>
                  <a:lnTo>
                    <a:pt x="637" y="359"/>
                  </a:lnTo>
                  <a:lnTo>
                    <a:pt x="559" y="336"/>
                  </a:lnTo>
                  <a:lnTo>
                    <a:pt x="549" y="297"/>
                  </a:lnTo>
                  <a:lnTo>
                    <a:pt x="578" y="271"/>
                  </a:lnTo>
                  <a:lnTo>
                    <a:pt x="613" y="306"/>
                  </a:lnTo>
                  <a:lnTo>
                    <a:pt x="657" y="292"/>
                  </a:lnTo>
                  <a:lnTo>
                    <a:pt x="646" y="253"/>
                  </a:lnTo>
                  <a:lnTo>
                    <a:pt x="689" y="241"/>
                  </a:lnTo>
                  <a:lnTo>
                    <a:pt x="661" y="20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3" name="Freeform 12">
              <a:extLst>
                <a:ext uri="{FF2B5EF4-FFF2-40B4-BE49-F238E27FC236}">
                  <a16:creationId xmlns:a16="http://schemas.microsoft.com/office/drawing/2014/main" id="{68E91FF2-1D47-4D10-00E7-E6AEAE600F81}"/>
                </a:ext>
              </a:extLst>
            </p:cNvPr>
            <p:cNvSpPr>
              <a:spLocks/>
            </p:cNvSpPr>
            <p:nvPr/>
          </p:nvSpPr>
          <p:spPr bwMode="auto">
            <a:xfrm>
              <a:off x="2377" y="3551"/>
              <a:ext cx="74" cy="75"/>
            </a:xfrm>
            <a:custGeom>
              <a:avLst/>
              <a:gdLst>
                <a:gd name="T0" fmla="*/ 88 w 222"/>
                <a:gd name="T1" fmla="*/ 223 h 223"/>
                <a:gd name="T2" fmla="*/ 140 w 222"/>
                <a:gd name="T3" fmla="*/ 216 h 223"/>
                <a:gd name="T4" fmla="*/ 222 w 222"/>
                <a:gd name="T5" fmla="*/ 140 h 223"/>
                <a:gd name="T6" fmla="*/ 216 w 222"/>
                <a:gd name="T7" fmla="*/ 101 h 223"/>
                <a:gd name="T8" fmla="*/ 155 w 222"/>
                <a:gd name="T9" fmla="*/ 27 h 223"/>
                <a:gd name="T10" fmla="*/ 88 w 222"/>
                <a:gd name="T11" fmla="*/ 0 h 223"/>
                <a:gd name="T12" fmla="*/ 60 w 222"/>
                <a:gd name="T13" fmla="*/ 12 h 223"/>
                <a:gd name="T14" fmla="*/ 64 w 222"/>
                <a:gd name="T15" fmla="*/ 45 h 223"/>
                <a:gd name="T16" fmla="*/ 33 w 222"/>
                <a:gd name="T17" fmla="*/ 48 h 223"/>
                <a:gd name="T18" fmla="*/ 0 w 222"/>
                <a:gd name="T19" fmla="*/ 124 h 223"/>
                <a:gd name="T20" fmla="*/ 11 w 222"/>
                <a:gd name="T21" fmla="*/ 161 h 223"/>
                <a:gd name="T22" fmla="*/ 37 w 222"/>
                <a:gd name="T23" fmla="*/ 204 h 223"/>
                <a:gd name="T24" fmla="*/ 88 w 222"/>
                <a:gd name="T25" fmla="*/ 223 h 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22" h="223">
                  <a:moveTo>
                    <a:pt x="88" y="223"/>
                  </a:moveTo>
                  <a:lnTo>
                    <a:pt x="140" y="216"/>
                  </a:lnTo>
                  <a:lnTo>
                    <a:pt x="222" y="140"/>
                  </a:lnTo>
                  <a:lnTo>
                    <a:pt x="216" y="101"/>
                  </a:lnTo>
                  <a:lnTo>
                    <a:pt x="155" y="27"/>
                  </a:lnTo>
                  <a:lnTo>
                    <a:pt x="88" y="0"/>
                  </a:lnTo>
                  <a:lnTo>
                    <a:pt x="60" y="12"/>
                  </a:lnTo>
                  <a:lnTo>
                    <a:pt x="64" y="45"/>
                  </a:lnTo>
                  <a:lnTo>
                    <a:pt x="33" y="48"/>
                  </a:lnTo>
                  <a:lnTo>
                    <a:pt x="0" y="124"/>
                  </a:lnTo>
                  <a:lnTo>
                    <a:pt x="11" y="161"/>
                  </a:lnTo>
                  <a:lnTo>
                    <a:pt x="37" y="204"/>
                  </a:lnTo>
                  <a:lnTo>
                    <a:pt x="88" y="22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4" name="Freeform 13">
              <a:extLst>
                <a:ext uri="{FF2B5EF4-FFF2-40B4-BE49-F238E27FC236}">
                  <a16:creationId xmlns:a16="http://schemas.microsoft.com/office/drawing/2014/main" id="{AA0509DB-88A9-D137-8DFA-53E3BEB2DF52}"/>
                </a:ext>
              </a:extLst>
            </p:cNvPr>
            <p:cNvSpPr>
              <a:spLocks/>
            </p:cNvSpPr>
            <p:nvPr/>
          </p:nvSpPr>
          <p:spPr bwMode="auto">
            <a:xfrm>
              <a:off x="3018" y="3530"/>
              <a:ext cx="321" cy="409"/>
            </a:xfrm>
            <a:custGeom>
              <a:avLst/>
              <a:gdLst>
                <a:gd name="T0" fmla="*/ 758 w 964"/>
                <a:gd name="T1" fmla="*/ 270 h 1227"/>
                <a:gd name="T2" fmla="*/ 711 w 964"/>
                <a:gd name="T3" fmla="*/ 265 h 1227"/>
                <a:gd name="T4" fmla="*/ 569 w 964"/>
                <a:gd name="T5" fmla="*/ 132 h 1227"/>
                <a:gd name="T6" fmla="*/ 194 w 964"/>
                <a:gd name="T7" fmla="*/ 0 h 1227"/>
                <a:gd name="T8" fmla="*/ 229 w 964"/>
                <a:gd name="T9" fmla="*/ 31 h 1227"/>
                <a:gd name="T10" fmla="*/ 164 w 964"/>
                <a:gd name="T11" fmla="*/ 24 h 1227"/>
                <a:gd name="T12" fmla="*/ 149 w 964"/>
                <a:gd name="T13" fmla="*/ 85 h 1227"/>
                <a:gd name="T14" fmla="*/ 60 w 964"/>
                <a:gd name="T15" fmla="*/ 167 h 1227"/>
                <a:gd name="T16" fmla="*/ 0 w 964"/>
                <a:gd name="T17" fmla="*/ 282 h 1227"/>
                <a:gd name="T18" fmla="*/ 11 w 964"/>
                <a:gd name="T19" fmla="*/ 455 h 1227"/>
                <a:gd name="T20" fmla="*/ 52 w 964"/>
                <a:gd name="T21" fmla="*/ 578 h 1227"/>
                <a:gd name="T22" fmla="*/ 178 w 964"/>
                <a:gd name="T23" fmla="*/ 724 h 1227"/>
                <a:gd name="T24" fmla="*/ 113 w 964"/>
                <a:gd name="T25" fmla="*/ 888 h 1227"/>
                <a:gd name="T26" fmla="*/ 109 w 964"/>
                <a:gd name="T27" fmla="*/ 979 h 1227"/>
                <a:gd name="T28" fmla="*/ 8 w 964"/>
                <a:gd name="T29" fmla="*/ 1161 h 1227"/>
                <a:gd name="T30" fmla="*/ 147 w 964"/>
                <a:gd name="T31" fmla="*/ 1227 h 1227"/>
                <a:gd name="T32" fmla="*/ 210 w 964"/>
                <a:gd name="T33" fmla="*/ 1165 h 1227"/>
                <a:gd name="T34" fmla="*/ 276 w 964"/>
                <a:gd name="T35" fmla="*/ 1152 h 1227"/>
                <a:gd name="T36" fmla="*/ 437 w 964"/>
                <a:gd name="T37" fmla="*/ 1156 h 1227"/>
                <a:gd name="T38" fmla="*/ 427 w 964"/>
                <a:gd name="T39" fmla="*/ 1185 h 1227"/>
                <a:gd name="T40" fmla="*/ 494 w 964"/>
                <a:gd name="T41" fmla="*/ 1172 h 1227"/>
                <a:gd name="T42" fmla="*/ 529 w 964"/>
                <a:gd name="T43" fmla="*/ 1199 h 1227"/>
                <a:gd name="T44" fmla="*/ 568 w 964"/>
                <a:gd name="T45" fmla="*/ 1179 h 1227"/>
                <a:gd name="T46" fmla="*/ 636 w 964"/>
                <a:gd name="T47" fmla="*/ 1118 h 1227"/>
                <a:gd name="T48" fmla="*/ 746 w 964"/>
                <a:gd name="T49" fmla="*/ 892 h 1227"/>
                <a:gd name="T50" fmla="*/ 742 w 964"/>
                <a:gd name="T51" fmla="*/ 855 h 1227"/>
                <a:gd name="T52" fmla="*/ 920 w 964"/>
                <a:gd name="T53" fmla="*/ 605 h 1227"/>
                <a:gd name="T54" fmla="*/ 964 w 964"/>
                <a:gd name="T55" fmla="*/ 512 h 1227"/>
                <a:gd name="T56" fmla="*/ 927 w 964"/>
                <a:gd name="T57" fmla="*/ 405 h 1227"/>
                <a:gd name="T58" fmla="*/ 866 w 964"/>
                <a:gd name="T59" fmla="*/ 351 h 1227"/>
                <a:gd name="T60" fmla="*/ 866 w 964"/>
                <a:gd name="T61" fmla="*/ 436 h 1227"/>
                <a:gd name="T62" fmla="*/ 825 w 964"/>
                <a:gd name="T63" fmla="*/ 460 h 1227"/>
                <a:gd name="T64" fmla="*/ 861 w 964"/>
                <a:gd name="T65" fmla="*/ 413 h 1227"/>
                <a:gd name="T66" fmla="*/ 840 w 964"/>
                <a:gd name="T67" fmla="*/ 350 h 1227"/>
                <a:gd name="T68" fmla="*/ 747 w 964"/>
                <a:gd name="T69" fmla="*/ 289 h 1227"/>
                <a:gd name="T70" fmla="*/ 758 w 964"/>
                <a:gd name="T71" fmla="*/ 270 h 1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964" h="1227">
                  <a:moveTo>
                    <a:pt x="758" y="270"/>
                  </a:moveTo>
                  <a:lnTo>
                    <a:pt x="711" y="265"/>
                  </a:lnTo>
                  <a:lnTo>
                    <a:pt x="569" y="132"/>
                  </a:lnTo>
                  <a:lnTo>
                    <a:pt x="194" y="0"/>
                  </a:lnTo>
                  <a:lnTo>
                    <a:pt x="229" y="31"/>
                  </a:lnTo>
                  <a:lnTo>
                    <a:pt x="164" y="24"/>
                  </a:lnTo>
                  <a:lnTo>
                    <a:pt x="149" y="85"/>
                  </a:lnTo>
                  <a:lnTo>
                    <a:pt x="60" y="167"/>
                  </a:lnTo>
                  <a:lnTo>
                    <a:pt x="0" y="282"/>
                  </a:lnTo>
                  <a:lnTo>
                    <a:pt x="11" y="455"/>
                  </a:lnTo>
                  <a:lnTo>
                    <a:pt x="52" y="578"/>
                  </a:lnTo>
                  <a:lnTo>
                    <a:pt x="178" y="724"/>
                  </a:lnTo>
                  <a:lnTo>
                    <a:pt x="113" y="888"/>
                  </a:lnTo>
                  <a:lnTo>
                    <a:pt x="109" y="979"/>
                  </a:lnTo>
                  <a:lnTo>
                    <a:pt x="8" y="1161"/>
                  </a:lnTo>
                  <a:lnTo>
                    <a:pt x="147" y="1227"/>
                  </a:lnTo>
                  <a:lnTo>
                    <a:pt x="210" y="1165"/>
                  </a:lnTo>
                  <a:lnTo>
                    <a:pt x="276" y="1152"/>
                  </a:lnTo>
                  <a:lnTo>
                    <a:pt x="437" y="1156"/>
                  </a:lnTo>
                  <a:lnTo>
                    <a:pt x="427" y="1185"/>
                  </a:lnTo>
                  <a:lnTo>
                    <a:pt x="494" y="1172"/>
                  </a:lnTo>
                  <a:lnTo>
                    <a:pt x="529" y="1199"/>
                  </a:lnTo>
                  <a:lnTo>
                    <a:pt x="568" y="1179"/>
                  </a:lnTo>
                  <a:lnTo>
                    <a:pt x="636" y="1118"/>
                  </a:lnTo>
                  <a:lnTo>
                    <a:pt x="746" y="892"/>
                  </a:lnTo>
                  <a:lnTo>
                    <a:pt x="742" y="855"/>
                  </a:lnTo>
                  <a:lnTo>
                    <a:pt x="920" y="605"/>
                  </a:lnTo>
                  <a:lnTo>
                    <a:pt x="964" y="512"/>
                  </a:lnTo>
                  <a:lnTo>
                    <a:pt x="927" y="405"/>
                  </a:lnTo>
                  <a:lnTo>
                    <a:pt x="866" y="351"/>
                  </a:lnTo>
                  <a:lnTo>
                    <a:pt x="866" y="436"/>
                  </a:lnTo>
                  <a:lnTo>
                    <a:pt x="825" y="460"/>
                  </a:lnTo>
                  <a:lnTo>
                    <a:pt x="861" y="413"/>
                  </a:lnTo>
                  <a:lnTo>
                    <a:pt x="840" y="350"/>
                  </a:lnTo>
                  <a:lnTo>
                    <a:pt x="747" y="289"/>
                  </a:lnTo>
                  <a:lnTo>
                    <a:pt x="758" y="27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5" name="Freeform 14">
              <a:extLst>
                <a:ext uri="{FF2B5EF4-FFF2-40B4-BE49-F238E27FC236}">
                  <a16:creationId xmlns:a16="http://schemas.microsoft.com/office/drawing/2014/main" id="{9D8B5592-B7EE-68D5-C2A1-D81911B4AD34}"/>
                </a:ext>
              </a:extLst>
            </p:cNvPr>
            <p:cNvSpPr>
              <a:spLocks/>
            </p:cNvSpPr>
            <p:nvPr/>
          </p:nvSpPr>
          <p:spPr bwMode="auto">
            <a:xfrm>
              <a:off x="3445" y="3551"/>
              <a:ext cx="324" cy="282"/>
            </a:xfrm>
            <a:custGeom>
              <a:avLst/>
              <a:gdLst>
                <a:gd name="T0" fmla="*/ 921 w 972"/>
                <a:gd name="T1" fmla="*/ 603 h 846"/>
                <a:gd name="T2" fmla="*/ 935 w 972"/>
                <a:gd name="T3" fmla="*/ 749 h 846"/>
                <a:gd name="T4" fmla="*/ 884 w 972"/>
                <a:gd name="T5" fmla="*/ 802 h 846"/>
                <a:gd name="T6" fmla="*/ 620 w 972"/>
                <a:gd name="T7" fmla="*/ 846 h 846"/>
                <a:gd name="T8" fmla="*/ 321 w 972"/>
                <a:gd name="T9" fmla="*/ 747 h 846"/>
                <a:gd name="T10" fmla="*/ 263 w 972"/>
                <a:gd name="T11" fmla="*/ 694 h 846"/>
                <a:gd name="T12" fmla="*/ 190 w 972"/>
                <a:gd name="T13" fmla="*/ 675 h 846"/>
                <a:gd name="T14" fmla="*/ 177 w 972"/>
                <a:gd name="T15" fmla="*/ 637 h 846"/>
                <a:gd name="T16" fmla="*/ 122 w 972"/>
                <a:gd name="T17" fmla="*/ 602 h 846"/>
                <a:gd name="T18" fmla="*/ 103 w 972"/>
                <a:gd name="T19" fmla="*/ 478 h 846"/>
                <a:gd name="T20" fmla="*/ 0 w 972"/>
                <a:gd name="T21" fmla="*/ 349 h 846"/>
                <a:gd name="T22" fmla="*/ 20 w 972"/>
                <a:gd name="T23" fmla="*/ 256 h 846"/>
                <a:gd name="T24" fmla="*/ 83 w 972"/>
                <a:gd name="T25" fmla="*/ 219 h 846"/>
                <a:gd name="T26" fmla="*/ 93 w 972"/>
                <a:gd name="T27" fmla="*/ 100 h 846"/>
                <a:gd name="T28" fmla="*/ 145 w 972"/>
                <a:gd name="T29" fmla="*/ 105 h 846"/>
                <a:gd name="T30" fmla="*/ 259 w 972"/>
                <a:gd name="T31" fmla="*/ 12 h 846"/>
                <a:gd name="T32" fmla="*/ 346 w 972"/>
                <a:gd name="T33" fmla="*/ 0 h 846"/>
                <a:gd name="T34" fmla="*/ 666 w 972"/>
                <a:gd name="T35" fmla="*/ 62 h 846"/>
                <a:gd name="T36" fmla="*/ 743 w 972"/>
                <a:gd name="T37" fmla="*/ 142 h 846"/>
                <a:gd name="T38" fmla="*/ 743 w 972"/>
                <a:gd name="T39" fmla="*/ 204 h 846"/>
                <a:gd name="T40" fmla="*/ 856 w 972"/>
                <a:gd name="T41" fmla="*/ 359 h 846"/>
                <a:gd name="T42" fmla="*/ 956 w 972"/>
                <a:gd name="T43" fmla="*/ 428 h 846"/>
                <a:gd name="T44" fmla="*/ 972 w 972"/>
                <a:gd name="T45" fmla="*/ 483 h 846"/>
                <a:gd name="T46" fmla="*/ 921 w 972"/>
                <a:gd name="T47" fmla="*/ 603 h 8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972" h="846">
                  <a:moveTo>
                    <a:pt x="921" y="603"/>
                  </a:moveTo>
                  <a:lnTo>
                    <a:pt x="935" y="749"/>
                  </a:lnTo>
                  <a:lnTo>
                    <a:pt x="884" y="802"/>
                  </a:lnTo>
                  <a:lnTo>
                    <a:pt x="620" y="846"/>
                  </a:lnTo>
                  <a:lnTo>
                    <a:pt x="321" y="747"/>
                  </a:lnTo>
                  <a:lnTo>
                    <a:pt x="263" y="694"/>
                  </a:lnTo>
                  <a:lnTo>
                    <a:pt x="190" y="675"/>
                  </a:lnTo>
                  <a:lnTo>
                    <a:pt x="177" y="637"/>
                  </a:lnTo>
                  <a:lnTo>
                    <a:pt x="122" y="602"/>
                  </a:lnTo>
                  <a:lnTo>
                    <a:pt x="103" y="478"/>
                  </a:lnTo>
                  <a:lnTo>
                    <a:pt x="0" y="349"/>
                  </a:lnTo>
                  <a:lnTo>
                    <a:pt x="20" y="256"/>
                  </a:lnTo>
                  <a:lnTo>
                    <a:pt x="83" y="219"/>
                  </a:lnTo>
                  <a:lnTo>
                    <a:pt x="93" y="100"/>
                  </a:lnTo>
                  <a:lnTo>
                    <a:pt x="145" y="105"/>
                  </a:lnTo>
                  <a:lnTo>
                    <a:pt x="259" y="12"/>
                  </a:lnTo>
                  <a:lnTo>
                    <a:pt x="346" y="0"/>
                  </a:lnTo>
                  <a:lnTo>
                    <a:pt x="666" y="62"/>
                  </a:lnTo>
                  <a:lnTo>
                    <a:pt x="743" y="142"/>
                  </a:lnTo>
                  <a:lnTo>
                    <a:pt x="743" y="204"/>
                  </a:lnTo>
                  <a:lnTo>
                    <a:pt x="856" y="359"/>
                  </a:lnTo>
                  <a:lnTo>
                    <a:pt x="956" y="428"/>
                  </a:lnTo>
                  <a:lnTo>
                    <a:pt x="972" y="483"/>
                  </a:lnTo>
                  <a:lnTo>
                    <a:pt x="921" y="603"/>
                  </a:lnTo>
                </a:path>
              </a:pathLst>
            </a:custGeom>
            <a:noFill/>
            <a:ln w="4763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6" name="Freeform 15">
              <a:extLst>
                <a:ext uri="{FF2B5EF4-FFF2-40B4-BE49-F238E27FC236}">
                  <a16:creationId xmlns:a16="http://schemas.microsoft.com/office/drawing/2014/main" id="{EA9F7C8D-1734-2A7E-CE64-B66177C30DA5}"/>
                </a:ext>
              </a:extLst>
            </p:cNvPr>
            <p:cNvSpPr>
              <a:spLocks/>
            </p:cNvSpPr>
            <p:nvPr/>
          </p:nvSpPr>
          <p:spPr bwMode="auto">
            <a:xfrm>
              <a:off x="3018" y="3530"/>
              <a:ext cx="321" cy="409"/>
            </a:xfrm>
            <a:custGeom>
              <a:avLst/>
              <a:gdLst>
                <a:gd name="T0" fmla="*/ 758 w 964"/>
                <a:gd name="T1" fmla="*/ 270 h 1227"/>
                <a:gd name="T2" fmla="*/ 747 w 964"/>
                <a:gd name="T3" fmla="*/ 289 h 1227"/>
                <a:gd name="T4" fmla="*/ 840 w 964"/>
                <a:gd name="T5" fmla="*/ 350 h 1227"/>
                <a:gd name="T6" fmla="*/ 861 w 964"/>
                <a:gd name="T7" fmla="*/ 413 h 1227"/>
                <a:gd name="T8" fmla="*/ 825 w 964"/>
                <a:gd name="T9" fmla="*/ 460 h 1227"/>
                <a:gd name="T10" fmla="*/ 866 w 964"/>
                <a:gd name="T11" fmla="*/ 436 h 1227"/>
                <a:gd name="T12" fmla="*/ 866 w 964"/>
                <a:gd name="T13" fmla="*/ 351 h 1227"/>
                <a:gd name="T14" fmla="*/ 927 w 964"/>
                <a:gd name="T15" fmla="*/ 405 h 1227"/>
                <a:gd name="T16" fmla="*/ 964 w 964"/>
                <a:gd name="T17" fmla="*/ 512 h 1227"/>
                <a:gd name="T18" fmla="*/ 920 w 964"/>
                <a:gd name="T19" fmla="*/ 605 h 1227"/>
                <a:gd name="T20" fmla="*/ 742 w 964"/>
                <a:gd name="T21" fmla="*/ 855 h 1227"/>
                <a:gd name="T22" fmla="*/ 746 w 964"/>
                <a:gd name="T23" fmla="*/ 892 h 1227"/>
                <a:gd name="T24" fmla="*/ 636 w 964"/>
                <a:gd name="T25" fmla="*/ 1118 h 1227"/>
                <a:gd name="T26" fmla="*/ 568 w 964"/>
                <a:gd name="T27" fmla="*/ 1179 h 1227"/>
                <a:gd name="T28" fmla="*/ 529 w 964"/>
                <a:gd name="T29" fmla="*/ 1199 h 1227"/>
                <a:gd name="T30" fmla="*/ 494 w 964"/>
                <a:gd name="T31" fmla="*/ 1172 h 1227"/>
                <a:gd name="T32" fmla="*/ 427 w 964"/>
                <a:gd name="T33" fmla="*/ 1185 h 1227"/>
                <a:gd name="T34" fmla="*/ 437 w 964"/>
                <a:gd name="T35" fmla="*/ 1156 h 1227"/>
                <a:gd name="T36" fmla="*/ 276 w 964"/>
                <a:gd name="T37" fmla="*/ 1152 h 1227"/>
                <a:gd name="T38" fmla="*/ 210 w 964"/>
                <a:gd name="T39" fmla="*/ 1165 h 1227"/>
                <a:gd name="T40" fmla="*/ 147 w 964"/>
                <a:gd name="T41" fmla="*/ 1227 h 1227"/>
                <a:gd name="T42" fmla="*/ 8 w 964"/>
                <a:gd name="T43" fmla="*/ 1161 h 1227"/>
                <a:gd name="T44" fmla="*/ 109 w 964"/>
                <a:gd name="T45" fmla="*/ 979 h 1227"/>
                <a:gd name="T46" fmla="*/ 113 w 964"/>
                <a:gd name="T47" fmla="*/ 888 h 1227"/>
                <a:gd name="T48" fmla="*/ 178 w 964"/>
                <a:gd name="T49" fmla="*/ 724 h 1227"/>
                <a:gd name="T50" fmla="*/ 52 w 964"/>
                <a:gd name="T51" fmla="*/ 578 h 1227"/>
                <a:gd name="T52" fmla="*/ 11 w 964"/>
                <a:gd name="T53" fmla="*/ 455 h 1227"/>
                <a:gd name="T54" fmla="*/ 0 w 964"/>
                <a:gd name="T55" fmla="*/ 282 h 1227"/>
                <a:gd name="T56" fmla="*/ 60 w 964"/>
                <a:gd name="T57" fmla="*/ 167 h 1227"/>
                <a:gd name="T58" fmla="*/ 149 w 964"/>
                <a:gd name="T59" fmla="*/ 85 h 1227"/>
                <a:gd name="T60" fmla="*/ 164 w 964"/>
                <a:gd name="T61" fmla="*/ 24 h 1227"/>
                <a:gd name="T62" fmla="*/ 229 w 964"/>
                <a:gd name="T63" fmla="*/ 31 h 1227"/>
                <a:gd name="T64" fmla="*/ 194 w 964"/>
                <a:gd name="T65" fmla="*/ 0 h 1227"/>
                <a:gd name="T66" fmla="*/ 569 w 964"/>
                <a:gd name="T67" fmla="*/ 132 h 1227"/>
                <a:gd name="T68" fmla="*/ 711 w 964"/>
                <a:gd name="T69" fmla="*/ 265 h 1227"/>
                <a:gd name="T70" fmla="*/ 758 w 964"/>
                <a:gd name="T71" fmla="*/ 270 h 1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964" h="1227">
                  <a:moveTo>
                    <a:pt x="758" y="270"/>
                  </a:moveTo>
                  <a:lnTo>
                    <a:pt x="747" y="289"/>
                  </a:lnTo>
                  <a:lnTo>
                    <a:pt x="840" y="350"/>
                  </a:lnTo>
                  <a:lnTo>
                    <a:pt x="861" y="413"/>
                  </a:lnTo>
                  <a:lnTo>
                    <a:pt x="825" y="460"/>
                  </a:lnTo>
                  <a:lnTo>
                    <a:pt x="866" y="436"/>
                  </a:lnTo>
                  <a:lnTo>
                    <a:pt x="866" y="351"/>
                  </a:lnTo>
                  <a:lnTo>
                    <a:pt x="927" y="405"/>
                  </a:lnTo>
                  <a:lnTo>
                    <a:pt x="964" y="512"/>
                  </a:lnTo>
                  <a:lnTo>
                    <a:pt x="920" y="605"/>
                  </a:lnTo>
                  <a:lnTo>
                    <a:pt x="742" y="855"/>
                  </a:lnTo>
                  <a:lnTo>
                    <a:pt x="746" y="892"/>
                  </a:lnTo>
                  <a:lnTo>
                    <a:pt x="636" y="1118"/>
                  </a:lnTo>
                  <a:lnTo>
                    <a:pt x="568" y="1179"/>
                  </a:lnTo>
                  <a:lnTo>
                    <a:pt x="529" y="1199"/>
                  </a:lnTo>
                  <a:lnTo>
                    <a:pt x="494" y="1172"/>
                  </a:lnTo>
                  <a:lnTo>
                    <a:pt x="427" y="1185"/>
                  </a:lnTo>
                  <a:lnTo>
                    <a:pt x="437" y="1156"/>
                  </a:lnTo>
                  <a:lnTo>
                    <a:pt x="276" y="1152"/>
                  </a:lnTo>
                  <a:lnTo>
                    <a:pt x="210" y="1165"/>
                  </a:lnTo>
                  <a:lnTo>
                    <a:pt x="147" y="1227"/>
                  </a:lnTo>
                  <a:lnTo>
                    <a:pt x="8" y="1161"/>
                  </a:lnTo>
                  <a:lnTo>
                    <a:pt x="109" y="979"/>
                  </a:lnTo>
                  <a:lnTo>
                    <a:pt x="113" y="888"/>
                  </a:lnTo>
                  <a:lnTo>
                    <a:pt x="178" y="724"/>
                  </a:lnTo>
                  <a:lnTo>
                    <a:pt x="52" y="578"/>
                  </a:lnTo>
                  <a:lnTo>
                    <a:pt x="11" y="455"/>
                  </a:lnTo>
                  <a:lnTo>
                    <a:pt x="0" y="282"/>
                  </a:lnTo>
                  <a:lnTo>
                    <a:pt x="60" y="167"/>
                  </a:lnTo>
                  <a:lnTo>
                    <a:pt x="149" y="85"/>
                  </a:lnTo>
                  <a:lnTo>
                    <a:pt x="164" y="24"/>
                  </a:lnTo>
                  <a:lnTo>
                    <a:pt x="229" y="31"/>
                  </a:lnTo>
                  <a:lnTo>
                    <a:pt x="194" y="0"/>
                  </a:lnTo>
                  <a:lnTo>
                    <a:pt x="569" y="132"/>
                  </a:lnTo>
                  <a:lnTo>
                    <a:pt x="711" y="265"/>
                  </a:lnTo>
                  <a:lnTo>
                    <a:pt x="758" y="270"/>
                  </a:lnTo>
                </a:path>
              </a:pathLst>
            </a:custGeom>
            <a:noFill/>
            <a:ln w="4763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7" name="Freeform 16">
              <a:extLst>
                <a:ext uri="{FF2B5EF4-FFF2-40B4-BE49-F238E27FC236}">
                  <a16:creationId xmlns:a16="http://schemas.microsoft.com/office/drawing/2014/main" id="{9432891D-C1DC-BF95-59AD-416FC55766CB}"/>
                </a:ext>
              </a:extLst>
            </p:cNvPr>
            <p:cNvSpPr>
              <a:spLocks/>
            </p:cNvSpPr>
            <p:nvPr/>
          </p:nvSpPr>
          <p:spPr bwMode="auto">
            <a:xfrm>
              <a:off x="2050" y="3551"/>
              <a:ext cx="71" cy="40"/>
            </a:xfrm>
            <a:custGeom>
              <a:avLst/>
              <a:gdLst>
                <a:gd name="T0" fmla="*/ 213 w 213"/>
                <a:gd name="T1" fmla="*/ 110 h 120"/>
                <a:gd name="T2" fmla="*/ 145 w 213"/>
                <a:gd name="T3" fmla="*/ 93 h 120"/>
                <a:gd name="T4" fmla="*/ 114 w 213"/>
                <a:gd name="T5" fmla="*/ 120 h 120"/>
                <a:gd name="T6" fmla="*/ 73 w 213"/>
                <a:gd name="T7" fmla="*/ 115 h 120"/>
                <a:gd name="T8" fmla="*/ 27 w 213"/>
                <a:gd name="T9" fmla="*/ 111 h 120"/>
                <a:gd name="T10" fmla="*/ 0 w 213"/>
                <a:gd name="T11" fmla="*/ 91 h 120"/>
                <a:gd name="T12" fmla="*/ 75 w 213"/>
                <a:gd name="T13" fmla="*/ 99 h 120"/>
                <a:gd name="T14" fmla="*/ 125 w 213"/>
                <a:gd name="T15" fmla="*/ 32 h 120"/>
                <a:gd name="T16" fmla="*/ 203 w 213"/>
                <a:gd name="T17" fmla="*/ 0 h 120"/>
                <a:gd name="T18" fmla="*/ 213 w 213"/>
                <a:gd name="T19" fmla="*/ 11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3" h="120">
                  <a:moveTo>
                    <a:pt x="213" y="110"/>
                  </a:moveTo>
                  <a:lnTo>
                    <a:pt x="145" y="93"/>
                  </a:lnTo>
                  <a:lnTo>
                    <a:pt x="114" y="120"/>
                  </a:lnTo>
                  <a:lnTo>
                    <a:pt x="73" y="115"/>
                  </a:lnTo>
                  <a:lnTo>
                    <a:pt x="27" y="111"/>
                  </a:lnTo>
                  <a:lnTo>
                    <a:pt x="0" y="91"/>
                  </a:lnTo>
                  <a:lnTo>
                    <a:pt x="75" y="99"/>
                  </a:lnTo>
                  <a:lnTo>
                    <a:pt x="125" y="32"/>
                  </a:lnTo>
                  <a:lnTo>
                    <a:pt x="203" y="0"/>
                  </a:lnTo>
                  <a:lnTo>
                    <a:pt x="213" y="110"/>
                  </a:lnTo>
                </a:path>
              </a:pathLst>
            </a:custGeom>
            <a:noFill/>
            <a:ln w="4763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8" name="Freeform 17">
              <a:extLst>
                <a:ext uri="{FF2B5EF4-FFF2-40B4-BE49-F238E27FC236}">
                  <a16:creationId xmlns:a16="http://schemas.microsoft.com/office/drawing/2014/main" id="{4389C90E-6FD3-B05C-172F-974C31961A61}"/>
                </a:ext>
              </a:extLst>
            </p:cNvPr>
            <p:cNvSpPr>
              <a:spLocks/>
            </p:cNvSpPr>
            <p:nvPr/>
          </p:nvSpPr>
          <p:spPr bwMode="auto">
            <a:xfrm>
              <a:off x="2132" y="3551"/>
              <a:ext cx="325" cy="304"/>
            </a:xfrm>
            <a:custGeom>
              <a:avLst/>
              <a:gdLst>
                <a:gd name="T0" fmla="*/ 7 w 975"/>
                <a:gd name="T1" fmla="*/ 346 h 910"/>
                <a:gd name="T2" fmla="*/ 44 w 975"/>
                <a:gd name="T3" fmla="*/ 274 h 910"/>
                <a:gd name="T4" fmla="*/ 96 w 975"/>
                <a:gd name="T5" fmla="*/ 249 h 910"/>
                <a:gd name="T6" fmla="*/ 255 w 975"/>
                <a:gd name="T7" fmla="*/ 312 h 910"/>
                <a:gd name="T8" fmla="*/ 308 w 975"/>
                <a:gd name="T9" fmla="*/ 368 h 910"/>
                <a:gd name="T10" fmla="*/ 282 w 975"/>
                <a:gd name="T11" fmla="*/ 378 h 910"/>
                <a:gd name="T12" fmla="*/ 346 w 975"/>
                <a:gd name="T13" fmla="*/ 390 h 910"/>
                <a:gd name="T14" fmla="*/ 361 w 975"/>
                <a:gd name="T15" fmla="*/ 359 h 910"/>
                <a:gd name="T16" fmla="*/ 390 w 975"/>
                <a:gd name="T17" fmla="*/ 362 h 910"/>
                <a:gd name="T18" fmla="*/ 429 w 975"/>
                <a:gd name="T19" fmla="*/ 286 h 910"/>
                <a:gd name="T20" fmla="*/ 467 w 975"/>
                <a:gd name="T21" fmla="*/ 267 h 910"/>
                <a:gd name="T22" fmla="*/ 484 w 975"/>
                <a:gd name="T23" fmla="*/ 216 h 910"/>
                <a:gd name="T24" fmla="*/ 436 w 975"/>
                <a:gd name="T25" fmla="*/ 198 h 910"/>
                <a:gd name="T26" fmla="*/ 419 w 975"/>
                <a:gd name="T27" fmla="*/ 129 h 910"/>
                <a:gd name="T28" fmla="*/ 430 w 975"/>
                <a:gd name="T29" fmla="*/ 84 h 910"/>
                <a:gd name="T30" fmla="*/ 520 w 975"/>
                <a:gd name="T31" fmla="*/ 0 h 910"/>
                <a:gd name="T32" fmla="*/ 615 w 975"/>
                <a:gd name="T33" fmla="*/ 73 h 910"/>
                <a:gd name="T34" fmla="*/ 627 w 975"/>
                <a:gd name="T35" fmla="*/ 190 h 910"/>
                <a:gd name="T36" fmla="*/ 667 w 975"/>
                <a:gd name="T37" fmla="*/ 276 h 910"/>
                <a:gd name="T38" fmla="*/ 836 w 975"/>
                <a:gd name="T39" fmla="*/ 314 h 910"/>
                <a:gd name="T40" fmla="*/ 872 w 975"/>
                <a:gd name="T41" fmla="*/ 379 h 910"/>
                <a:gd name="T42" fmla="*/ 975 w 975"/>
                <a:gd name="T43" fmla="*/ 412 h 910"/>
                <a:gd name="T44" fmla="*/ 750 w 975"/>
                <a:gd name="T45" fmla="*/ 430 h 910"/>
                <a:gd name="T46" fmla="*/ 538 w 975"/>
                <a:gd name="T47" fmla="*/ 505 h 910"/>
                <a:gd name="T48" fmla="*/ 435 w 975"/>
                <a:gd name="T49" fmla="*/ 474 h 910"/>
                <a:gd name="T50" fmla="*/ 413 w 975"/>
                <a:gd name="T51" fmla="*/ 429 h 910"/>
                <a:gd name="T52" fmla="*/ 400 w 975"/>
                <a:gd name="T53" fmla="*/ 453 h 910"/>
                <a:gd name="T54" fmla="*/ 344 w 975"/>
                <a:gd name="T55" fmla="*/ 451 h 910"/>
                <a:gd name="T56" fmla="*/ 343 w 975"/>
                <a:gd name="T57" fmla="*/ 535 h 910"/>
                <a:gd name="T58" fmla="*/ 384 w 975"/>
                <a:gd name="T59" fmla="*/ 615 h 910"/>
                <a:gd name="T60" fmla="*/ 390 w 975"/>
                <a:gd name="T61" fmla="*/ 747 h 910"/>
                <a:gd name="T62" fmla="*/ 301 w 975"/>
                <a:gd name="T63" fmla="*/ 853 h 910"/>
                <a:gd name="T64" fmla="*/ 161 w 975"/>
                <a:gd name="T65" fmla="*/ 910 h 910"/>
                <a:gd name="T66" fmla="*/ 152 w 975"/>
                <a:gd name="T67" fmla="*/ 869 h 910"/>
                <a:gd name="T68" fmla="*/ 58 w 975"/>
                <a:gd name="T69" fmla="*/ 731 h 910"/>
                <a:gd name="T70" fmla="*/ 47 w 975"/>
                <a:gd name="T71" fmla="*/ 548 h 910"/>
                <a:gd name="T72" fmla="*/ 0 w 975"/>
                <a:gd name="T73" fmla="*/ 399 h 910"/>
                <a:gd name="T74" fmla="*/ 7 w 975"/>
                <a:gd name="T75" fmla="*/ 346 h 9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975" h="910">
                  <a:moveTo>
                    <a:pt x="7" y="346"/>
                  </a:moveTo>
                  <a:lnTo>
                    <a:pt x="44" y="274"/>
                  </a:lnTo>
                  <a:lnTo>
                    <a:pt x="96" y="249"/>
                  </a:lnTo>
                  <a:lnTo>
                    <a:pt x="255" y="312"/>
                  </a:lnTo>
                  <a:lnTo>
                    <a:pt x="308" y="368"/>
                  </a:lnTo>
                  <a:lnTo>
                    <a:pt x="282" y="378"/>
                  </a:lnTo>
                  <a:lnTo>
                    <a:pt x="346" y="390"/>
                  </a:lnTo>
                  <a:lnTo>
                    <a:pt x="361" y="359"/>
                  </a:lnTo>
                  <a:lnTo>
                    <a:pt x="390" y="362"/>
                  </a:lnTo>
                  <a:lnTo>
                    <a:pt x="429" y="286"/>
                  </a:lnTo>
                  <a:lnTo>
                    <a:pt x="467" y="267"/>
                  </a:lnTo>
                  <a:lnTo>
                    <a:pt x="484" y="216"/>
                  </a:lnTo>
                  <a:lnTo>
                    <a:pt x="436" y="198"/>
                  </a:lnTo>
                  <a:lnTo>
                    <a:pt x="419" y="129"/>
                  </a:lnTo>
                  <a:lnTo>
                    <a:pt x="430" y="84"/>
                  </a:lnTo>
                  <a:lnTo>
                    <a:pt x="520" y="0"/>
                  </a:lnTo>
                  <a:lnTo>
                    <a:pt x="615" y="73"/>
                  </a:lnTo>
                  <a:lnTo>
                    <a:pt x="627" y="190"/>
                  </a:lnTo>
                  <a:lnTo>
                    <a:pt x="667" y="276"/>
                  </a:lnTo>
                  <a:lnTo>
                    <a:pt x="836" y="314"/>
                  </a:lnTo>
                  <a:lnTo>
                    <a:pt x="872" y="379"/>
                  </a:lnTo>
                  <a:lnTo>
                    <a:pt x="975" y="412"/>
                  </a:lnTo>
                  <a:lnTo>
                    <a:pt x="750" y="430"/>
                  </a:lnTo>
                  <a:lnTo>
                    <a:pt x="538" y="505"/>
                  </a:lnTo>
                  <a:lnTo>
                    <a:pt x="435" y="474"/>
                  </a:lnTo>
                  <a:lnTo>
                    <a:pt x="413" y="429"/>
                  </a:lnTo>
                  <a:lnTo>
                    <a:pt x="400" y="453"/>
                  </a:lnTo>
                  <a:lnTo>
                    <a:pt x="344" y="451"/>
                  </a:lnTo>
                  <a:lnTo>
                    <a:pt x="343" y="535"/>
                  </a:lnTo>
                  <a:lnTo>
                    <a:pt x="384" y="615"/>
                  </a:lnTo>
                  <a:lnTo>
                    <a:pt x="390" y="747"/>
                  </a:lnTo>
                  <a:lnTo>
                    <a:pt x="301" y="853"/>
                  </a:lnTo>
                  <a:lnTo>
                    <a:pt x="161" y="910"/>
                  </a:lnTo>
                  <a:lnTo>
                    <a:pt x="152" y="869"/>
                  </a:lnTo>
                  <a:lnTo>
                    <a:pt x="58" y="731"/>
                  </a:lnTo>
                  <a:lnTo>
                    <a:pt x="47" y="548"/>
                  </a:lnTo>
                  <a:lnTo>
                    <a:pt x="0" y="399"/>
                  </a:lnTo>
                  <a:lnTo>
                    <a:pt x="7" y="346"/>
                  </a:lnTo>
                </a:path>
              </a:pathLst>
            </a:custGeom>
            <a:noFill/>
            <a:ln w="4763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9" name="Freeform 18">
              <a:extLst>
                <a:ext uri="{FF2B5EF4-FFF2-40B4-BE49-F238E27FC236}">
                  <a16:creationId xmlns:a16="http://schemas.microsoft.com/office/drawing/2014/main" id="{0B1BDFE4-72D4-D5ED-E69E-0C64060C3810}"/>
                </a:ext>
              </a:extLst>
            </p:cNvPr>
            <p:cNvSpPr>
              <a:spLocks/>
            </p:cNvSpPr>
            <p:nvPr/>
          </p:nvSpPr>
          <p:spPr bwMode="auto">
            <a:xfrm>
              <a:off x="2584" y="3551"/>
              <a:ext cx="270" cy="329"/>
            </a:xfrm>
            <a:custGeom>
              <a:avLst/>
              <a:gdLst>
                <a:gd name="T0" fmla="*/ 661 w 809"/>
                <a:gd name="T1" fmla="*/ 206 h 986"/>
                <a:gd name="T2" fmla="*/ 689 w 809"/>
                <a:gd name="T3" fmla="*/ 241 h 986"/>
                <a:gd name="T4" fmla="*/ 646 w 809"/>
                <a:gd name="T5" fmla="*/ 253 h 986"/>
                <a:gd name="T6" fmla="*/ 657 w 809"/>
                <a:gd name="T7" fmla="*/ 292 h 986"/>
                <a:gd name="T8" fmla="*/ 613 w 809"/>
                <a:gd name="T9" fmla="*/ 306 h 986"/>
                <a:gd name="T10" fmla="*/ 578 w 809"/>
                <a:gd name="T11" fmla="*/ 271 h 986"/>
                <a:gd name="T12" fmla="*/ 549 w 809"/>
                <a:gd name="T13" fmla="*/ 297 h 986"/>
                <a:gd name="T14" fmla="*/ 559 w 809"/>
                <a:gd name="T15" fmla="*/ 336 h 986"/>
                <a:gd name="T16" fmla="*/ 637 w 809"/>
                <a:gd name="T17" fmla="*/ 359 h 986"/>
                <a:gd name="T18" fmla="*/ 556 w 809"/>
                <a:gd name="T19" fmla="*/ 434 h 986"/>
                <a:gd name="T20" fmla="*/ 581 w 809"/>
                <a:gd name="T21" fmla="*/ 469 h 986"/>
                <a:gd name="T22" fmla="*/ 650 w 809"/>
                <a:gd name="T23" fmla="*/ 447 h 986"/>
                <a:gd name="T24" fmla="*/ 637 w 809"/>
                <a:gd name="T25" fmla="*/ 532 h 986"/>
                <a:gd name="T26" fmla="*/ 693 w 809"/>
                <a:gd name="T27" fmla="*/ 535 h 986"/>
                <a:gd name="T28" fmla="*/ 809 w 809"/>
                <a:gd name="T29" fmla="*/ 824 h 986"/>
                <a:gd name="T30" fmla="*/ 782 w 809"/>
                <a:gd name="T31" fmla="*/ 908 h 986"/>
                <a:gd name="T32" fmla="*/ 719 w 809"/>
                <a:gd name="T33" fmla="*/ 986 h 986"/>
                <a:gd name="T34" fmla="*/ 680 w 809"/>
                <a:gd name="T35" fmla="*/ 986 h 986"/>
                <a:gd name="T36" fmla="*/ 650 w 809"/>
                <a:gd name="T37" fmla="*/ 942 h 986"/>
                <a:gd name="T38" fmla="*/ 705 w 809"/>
                <a:gd name="T39" fmla="*/ 854 h 986"/>
                <a:gd name="T40" fmla="*/ 640 w 809"/>
                <a:gd name="T41" fmla="*/ 880 h 986"/>
                <a:gd name="T42" fmla="*/ 601 w 809"/>
                <a:gd name="T43" fmla="*/ 841 h 986"/>
                <a:gd name="T44" fmla="*/ 565 w 809"/>
                <a:gd name="T45" fmla="*/ 859 h 986"/>
                <a:gd name="T46" fmla="*/ 473 w 809"/>
                <a:gd name="T47" fmla="*/ 817 h 986"/>
                <a:gd name="T48" fmla="*/ 390 w 809"/>
                <a:gd name="T49" fmla="*/ 818 h 986"/>
                <a:gd name="T50" fmla="*/ 308 w 809"/>
                <a:gd name="T51" fmla="*/ 872 h 986"/>
                <a:gd name="T52" fmla="*/ 272 w 809"/>
                <a:gd name="T53" fmla="*/ 840 h 986"/>
                <a:gd name="T54" fmla="*/ 274 w 809"/>
                <a:gd name="T55" fmla="*/ 798 h 986"/>
                <a:gd name="T56" fmla="*/ 242 w 809"/>
                <a:gd name="T57" fmla="*/ 768 h 986"/>
                <a:gd name="T58" fmla="*/ 281 w 809"/>
                <a:gd name="T59" fmla="*/ 695 h 986"/>
                <a:gd name="T60" fmla="*/ 333 w 809"/>
                <a:gd name="T61" fmla="*/ 656 h 986"/>
                <a:gd name="T62" fmla="*/ 408 w 809"/>
                <a:gd name="T63" fmla="*/ 707 h 986"/>
                <a:gd name="T64" fmla="*/ 456 w 809"/>
                <a:gd name="T65" fmla="*/ 678 h 986"/>
                <a:gd name="T66" fmla="*/ 390 w 809"/>
                <a:gd name="T67" fmla="*/ 606 h 986"/>
                <a:gd name="T68" fmla="*/ 392 w 809"/>
                <a:gd name="T69" fmla="*/ 570 h 986"/>
                <a:gd name="T70" fmla="*/ 365 w 809"/>
                <a:gd name="T71" fmla="*/ 588 h 986"/>
                <a:gd name="T72" fmla="*/ 257 w 809"/>
                <a:gd name="T73" fmla="*/ 571 h 986"/>
                <a:gd name="T74" fmla="*/ 139 w 809"/>
                <a:gd name="T75" fmla="*/ 465 h 986"/>
                <a:gd name="T76" fmla="*/ 73 w 809"/>
                <a:gd name="T77" fmla="*/ 341 h 986"/>
                <a:gd name="T78" fmla="*/ 94 w 809"/>
                <a:gd name="T79" fmla="*/ 279 h 986"/>
                <a:gd name="T80" fmla="*/ 0 w 809"/>
                <a:gd name="T81" fmla="*/ 164 h 986"/>
                <a:gd name="T82" fmla="*/ 5 w 809"/>
                <a:gd name="T83" fmla="*/ 75 h 986"/>
                <a:gd name="T84" fmla="*/ 78 w 809"/>
                <a:gd name="T85" fmla="*/ 14 h 986"/>
                <a:gd name="T86" fmla="*/ 152 w 809"/>
                <a:gd name="T87" fmla="*/ 0 h 986"/>
                <a:gd name="T88" fmla="*/ 411 w 809"/>
                <a:gd name="T89" fmla="*/ 152 h 986"/>
                <a:gd name="T90" fmla="*/ 518 w 809"/>
                <a:gd name="T91" fmla="*/ 287 h 986"/>
                <a:gd name="T92" fmla="*/ 661 w 809"/>
                <a:gd name="T93" fmla="*/ 206 h 9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809" h="986">
                  <a:moveTo>
                    <a:pt x="661" y="206"/>
                  </a:moveTo>
                  <a:lnTo>
                    <a:pt x="689" y="241"/>
                  </a:lnTo>
                  <a:lnTo>
                    <a:pt x="646" y="253"/>
                  </a:lnTo>
                  <a:lnTo>
                    <a:pt x="657" y="292"/>
                  </a:lnTo>
                  <a:lnTo>
                    <a:pt x="613" y="306"/>
                  </a:lnTo>
                  <a:lnTo>
                    <a:pt x="578" y="271"/>
                  </a:lnTo>
                  <a:lnTo>
                    <a:pt x="549" y="297"/>
                  </a:lnTo>
                  <a:lnTo>
                    <a:pt x="559" y="336"/>
                  </a:lnTo>
                  <a:lnTo>
                    <a:pt x="637" y="359"/>
                  </a:lnTo>
                  <a:lnTo>
                    <a:pt x="556" y="434"/>
                  </a:lnTo>
                  <a:lnTo>
                    <a:pt x="581" y="469"/>
                  </a:lnTo>
                  <a:lnTo>
                    <a:pt x="650" y="447"/>
                  </a:lnTo>
                  <a:lnTo>
                    <a:pt x="637" y="532"/>
                  </a:lnTo>
                  <a:lnTo>
                    <a:pt x="693" y="535"/>
                  </a:lnTo>
                  <a:lnTo>
                    <a:pt x="809" y="824"/>
                  </a:lnTo>
                  <a:lnTo>
                    <a:pt x="782" y="908"/>
                  </a:lnTo>
                  <a:lnTo>
                    <a:pt x="719" y="986"/>
                  </a:lnTo>
                  <a:lnTo>
                    <a:pt x="680" y="986"/>
                  </a:lnTo>
                  <a:lnTo>
                    <a:pt x="650" y="942"/>
                  </a:lnTo>
                  <a:lnTo>
                    <a:pt x="705" y="854"/>
                  </a:lnTo>
                  <a:lnTo>
                    <a:pt x="640" y="880"/>
                  </a:lnTo>
                  <a:lnTo>
                    <a:pt x="601" y="841"/>
                  </a:lnTo>
                  <a:lnTo>
                    <a:pt x="565" y="859"/>
                  </a:lnTo>
                  <a:lnTo>
                    <a:pt x="473" y="817"/>
                  </a:lnTo>
                  <a:lnTo>
                    <a:pt x="390" y="818"/>
                  </a:lnTo>
                  <a:lnTo>
                    <a:pt x="308" y="872"/>
                  </a:lnTo>
                  <a:lnTo>
                    <a:pt x="272" y="840"/>
                  </a:lnTo>
                  <a:lnTo>
                    <a:pt x="274" y="798"/>
                  </a:lnTo>
                  <a:lnTo>
                    <a:pt x="242" y="768"/>
                  </a:lnTo>
                  <a:lnTo>
                    <a:pt x="281" y="695"/>
                  </a:lnTo>
                  <a:lnTo>
                    <a:pt x="333" y="656"/>
                  </a:lnTo>
                  <a:lnTo>
                    <a:pt x="408" y="707"/>
                  </a:lnTo>
                  <a:lnTo>
                    <a:pt x="456" y="678"/>
                  </a:lnTo>
                  <a:lnTo>
                    <a:pt x="390" y="606"/>
                  </a:lnTo>
                  <a:lnTo>
                    <a:pt x="392" y="570"/>
                  </a:lnTo>
                  <a:lnTo>
                    <a:pt x="365" y="588"/>
                  </a:lnTo>
                  <a:lnTo>
                    <a:pt x="257" y="571"/>
                  </a:lnTo>
                  <a:lnTo>
                    <a:pt x="139" y="465"/>
                  </a:lnTo>
                  <a:lnTo>
                    <a:pt x="73" y="341"/>
                  </a:lnTo>
                  <a:lnTo>
                    <a:pt x="94" y="279"/>
                  </a:lnTo>
                  <a:lnTo>
                    <a:pt x="0" y="164"/>
                  </a:lnTo>
                  <a:lnTo>
                    <a:pt x="5" y="75"/>
                  </a:lnTo>
                  <a:lnTo>
                    <a:pt x="78" y="14"/>
                  </a:lnTo>
                  <a:lnTo>
                    <a:pt x="152" y="0"/>
                  </a:lnTo>
                  <a:lnTo>
                    <a:pt x="411" y="152"/>
                  </a:lnTo>
                  <a:lnTo>
                    <a:pt x="518" y="287"/>
                  </a:lnTo>
                  <a:lnTo>
                    <a:pt x="661" y="206"/>
                  </a:lnTo>
                </a:path>
              </a:pathLst>
            </a:custGeom>
            <a:noFill/>
            <a:ln w="4763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0" name="Freeform 19">
              <a:extLst>
                <a:ext uri="{FF2B5EF4-FFF2-40B4-BE49-F238E27FC236}">
                  <a16:creationId xmlns:a16="http://schemas.microsoft.com/office/drawing/2014/main" id="{D2EA18B3-2F75-A690-D4FA-2CE7DDCE4E50}"/>
                </a:ext>
              </a:extLst>
            </p:cNvPr>
            <p:cNvSpPr>
              <a:spLocks/>
            </p:cNvSpPr>
            <p:nvPr/>
          </p:nvSpPr>
          <p:spPr bwMode="auto">
            <a:xfrm>
              <a:off x="2377" y="3551"/>
              <a:ext cx="74" cy="75"/>
            </a:xfrm>
            <a:custGeom>
              <a:avLst/>
              <a:gdLst>
                <a:gd name="T0" fmla="*/ 88 w 222"/>
                <a:gd name="T1" fmla="*/ 223 h 223"/>
                <a:gd name="T2" fmla="*/ 37 w 222"/>
                <a:gd name="T3" fmla="*/ 204 h 223"/>
                <a:gd name="T4" fmla="*/ 11 w 222"/>
                <a:gd name="T5" fmla="*/ 161 h 223"/>
                <a:gd name="T6" fmla="*/ 0 w 222"/>
                <a:gd name="T7" fmla="*/ 124 h 223"/>
                <a:gd name="T8" fmla="*/ 33 w 222"/>
                <a:gd name="T9" fmla="*/ 48 h 223"/>
                <a:gd name="T10" fmla="*/ 64 w 222"/>
                <a:gd name="T11" fmla="*/ 45 h 223"/>
                <a:gd name="T12" fmla="*/ 60 w 222"/>
                <a:gd name="T13" fmla="*/ 12 h 223"/>
                <a:gd name="T14" fmla="*/ 88 w 222"/>
                <a:gd name="T15" fmla="*/ 0 h 223"/>
                <a:gd name="T16" fmla="*/ 155 w 222"/>
                <a:gd name="T17" fmla="*/ 27 h 223"/>
                <a:gd name="T18" fmla="*/ 216 w 222"/>
                <a:gd name="T19" fmla="*/ 101 h 223"/>
                <a:gd name="T20" fmla="*/ 222 w 222"/>
                <a:gd name="T21" fmla="*/ 140 h 223"/>
                <a:gd name="T22" fmla="*/ 140 w 222"/>
                <a:gd name="T23" fmla="*/ 216 h 223"/>
                <a:gd name="T24" fmla="*/ 88 w 222"/>
                <a:gd name="T25" fmla="*/ 223 h 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22" h="223">
                  <a:moveTo>
                    <a:pt x="88" y="223"/>
                  </a:moveTo>
                  <a:lnTo>
                    <a:pt x="37" y="204"/>
                  </a:lnTo>
                  <a:lnTo>
                    <a:pt x="11" y="161"/>
                  </a:lnTo>
                  <a:lnTo>
                    <a:pt x="0" y="124"/>
                  </a:lnTo>
                  <a:lnTo>
                    <a:pt x="33" y="48"/>
                  </a:lnTo>
                  <a:lnTo>
                    <a:pt x="64" y="45"/>
                  </a:lnTo>
                  <a:lnTo>
                    <a:pt x="60" y="12"/>
                  </a:lnTo>
                  <a:lnTo>
                    <a:pt x="88" y="0"/>
                  </a:lnTo>
                  <a:lnTo>
                    <a:pt x="155" y="27"/>
                  </a:lnTo>
                  <a:lnTo>
                    <a:pt x="216" y="101"/>
                  </a:lnTo>
                  <a:lnTo>
                    <a:pt x="222" y="140"/>
                  </a:lnTo>
                  <a:lnTo>
                    <a:pt x="140" y="216"/>
                  </a:lnTo>
                  <a:lnTo>
                    <a:pt x="88" y="223"/>
                  </a:lnTo>
                </a:path>
              </a:pathLst>
            </a:custGeom>
            <a:noFill/>
            <a:ln w="4763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1" name="Freeform 20">
              <a:extLst>
                <a:ext uri="{FF2B5EF4-FFF2-40B4-BE49-F238E27FC236}">
                  <a16:creationId xmlns:a16="http://schemas.microsoft.com/office/drawing/2014/main" id="{8D75103B-AD43-1E84-2F24-75387B513AFF}"/>
                </a:ext>
              </a:extLst>
            </p:cNvPr>
            <p:cNvSpPr>
              <a:spLocks/>
            </p:cNvSpPr>
            <p:nvPr/>
          </p:nvSpPr>
          <p:spPr bwMode="auto">
            <a:xfrm>
              <a:off x="3871" y="3551"/>
              <a:ext cx="221" cy="369"/>
            </a:xfrm>
            <a:custGeom>
              <a:avLst/>
              <a:gdLst>
                <a:gd name="T0" fmla="*/ 663 w 663"/>
                <a:gd name="T1" fmla="*/ 288 h 1106"/>
                <a:gd name="T2" fmla="*/ 506 w 663"/>
                <a:gd name="T3" fmla="*/ 196 h 1106"/>
                <a:gd name="T4" fmla="*/ 434 w 663"/>
                <a:gd name="T5" fmla="*/ 185 h 1106"/>
                <a:gd name="T6" fmla="*/ 393 w 663"/>
                <a:gd name="T7" fmla="*/ 227 h 1106"/>
                <a:gd name="T8" fmla="*/ 290 w 663"/>
                <a:gd name="T9" fmla="*/ 185 h 1106"/>
                <a:gd name="T10" fmla="*/ 269 w 663"/>
                <a:gd name="T11" fmla="*/ 103 h 1106"/>
                <a:gd name="T12" fmla="*/ 197 w 663"/>
                <a:gd name="T13" fmla="*/ 10 h 1106"/>
                <a:gd name="T14" fmla="*/ 154 w 663"/>
                <a:gd name="T15" fmla="*/ 0 h 1106"/>
                <a:gd name="T16" fmla="*/ 94 w 663"/>
                <a:gd name="T17" fmla="*/ 103 h 1106"/>
                <a:gd name="T18" fmla="*/ 41 w 663"/>
                <a:gd name="T19" fmla="*/ 146 h 1106"/>
                <a:gd name="T20" fmla="*/ 20 w 663"/>
                <a:gd name="T21" fmla="*/ 176 h 1106"/>
                <a:gd name="T22" fmla="*/ 9 w 663"/>
                <a:gd name="T23" fmla="*/ 269 h 1106"/>
                <a:gd name="T24" fmla="*/ 0 w 663"/>
                <a:gd name="T25" fmla="*/ 288 h 1106"/>
                <a:gd name="T26" fmla="*/ 62 w 663"/>
                <a:gd name="T27" fmla="*/ 310 h 1106"/>
                <a:gd name="T28" fmla="*/ 123 w 663"/>
                <a:gd name="T29" fmla="*/ 341 h 1106"/>
                <a:gd name="T30" fmla="*/ 197 w 663"/>
                <a:gd name="T31" fmla="*/ 341 h 1106"/>
                <a:gd name="T32" fmla="*/ 217 w 663"/>
                <a:gd name="T33" fmla="*/ 454 h 1106"/>
                <a:gd name="T34" fmla="*/ 217 w 663"/>
                <a:gd name="T35" fmla="*/ 600 h 1106"/>
                <a:gd name="T36" fmla="*/ 269 w 663"/>
                <a:gd name="T37" fmla="*/ 692 h 1106"/>
                <a:gd name="T38" fmla="*/ 332 w 663"/>
                <a:gd name="T39" fmla="*/ 765 h 1106"/>
                <a:gd name="T40" fmla="*/ 353 w 663"/>
                <a:gd name="T41" fmla="*/ 878 h 1106"/>
                <a:gd name="T42" fmla="*/ 290 w 663"/>
                <a:gd name="T43" fmla="*/ 909 h 1106"/>
                <a:gd name="T44" fmla="*/ 197 w 663"/>
                <a:gd name="T45" fmla="*/ 837 h 1106"/>
                <a:gd name="T46" fmla="*/ 197 w 663"/>
                <a:gd name="T47" fmla="*/ 775 h 1106"/>
                <a:gd name="T48" fmla="*/ 51 w 663"/>
                <a:gd name="T49" fmla="*/ 754 h 1106"/>
                <a:gd name="T50" fmla="*/ 94 w 663"/>
                <a:gd name="T51" fmla="*/ 795 h 1106"/>
                <a:gd name="T52" fmla="*/ 133 w 663"/>
                <a:gd name="T53" fmla="*/ 878 h 1106"/>
                <a:gd name="T54" fmla="*/ 197 w 663"/>
                <a:gd name="T55" fmla="*/ 878 h 1106"/>
                <a:gd name="T56" fmla="*/ 187 w 663"/>
                <a:gd name="T57" fmla="*/ 929 h 1106"/>
                <a:gd name="T58" fmla="*/ 123 w 663"/>
                <a:gd name="T59" fmla="*/ 982 h 1106"/>
                <a:gd name="T60" fmla="*/ 217 w 663"/>
                <a:gd name="T61" fmla="*/ 982 h 1106"/>
                <a:gd name="T62" fmla="*/ 217 w 663"/>
                <a:gd name="T63" fmla="*/ 1053 h 1106"/>
                <a:gd name="T64" fmla="*/ 269 w 663"/>
                <a:gd name="T65" fmla="*/ 1053 h 1106"/>
                <a:gd name="T66" fmla="*/ 290 w 663"/>
                <a:gd name="T67" fmla="*/ 1097 h 1106"/>
                <a:gd name="T68" fmla="*/ 373 w 663"/>
                <a:gd name="T69" fmla="*/ 1106 h 1106"/>
                <a:gd name="T70" fmla="*/ 383 w 663"/>
                <a:gd name="T71" fmla="*/ 1043 h 1106"/>
                <a:gd name="T72" fmla="*/ 457 w 663"/>
                <a:gd name="T73" fmla="*/ 1043 h 1106"/>
                <a:gd name="T74" fmla="*/ 506 w 663"/>
                <a:gd name="T75" fmla="*/ 1097 h 1106"/>
                <a:gd name="T76" fmla="*/ 506 w 663"/>
                <a:gd name="T77" fmla="*/ 1053 h 1106"/>
                <a:gd name="T78" fmla="*/ 477 w 663"/>
                <a:gd name="T79" fmla="*/ 1002 h 1106"/>
                <a:gd name="T80" fmla="*/ 434 w 663"/>
                <a:gd name="T81" fmla="*/ 950 h 1106"/>
                <a:gd name="T82" fmla="*/ 466 w 663"/>
                <a:gd name="T83" fmla="*/ 889 h 1106"/>
                <a:gd name="T84" fmla="*/ 518 w 663"/>
                <a:gd name="T85" fmla="*/ 837 h 1106"/>
                <a:gd name="T86" fmla="*/ 518 w 663"/>
                <a:gd name="T87" fmla="*/ 775 h 1106"/>
                <a:gd name="T88" fmla="*/ 571 w 663"/>
                <a:gd name="T89" fmla="*/ 754 h 1106"/>
                <a:gd name="T90" fmla="*/ 600 w 663"/>
                <a:gd name="T91" fmla="*/ 702 h 1106"/>
                <a:gd name="T92" fmla="*/ 518 w 663"/>
                <a:gd name="T93" fmla="*/ 600 h 1106"/>
                <a:gd name="T94" fmla="*/ 497 w 663"/>
                <a:gd name="T95" fmla="*/ 536 h 1106"/>
                <a:gd name="T96" fmla="*/ 559 w 663"/>
                <a:gd name="T97" fmla="*/ 465 h 1106"/>
                <a:gd name="T98" fmla="*/ 663 w 663"/>
                <a:gd name="T99" fmla="*/ 373 h 1106"/>
                <a:gd name="T100" fmla="*/ 663 w 663"/>
                <a:gd name="T101" fmla="*/ 288 h 1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663" h="1106">
                  <a:moveTo>
                    <a:pt x="663" y="288"/>
                  </a:moveTo>
                  <a:lnTo>
                    <a:pt x="506" y="196"/>
                  </a:lnTo>
                  <a:lnTo>
                    <a:pt x="434" y="185"/>
                  </a:lnTo>
                  <a:lnTo>
                    <a:pt x="393" y="227"/>
                  </a:lnTo>
                  <a:lnTo>
                    <a:pt x="290" y="185"/>
                  </a:lnTo>
                  <a:lnTo>
                    <a:pt x="269" y="103"/>
                  </a:lnTo>
                  <a:lnTo>
                    <a:pt x="197" y="10"/>
                  </a:lnTo>
                  <a:lnTo>
                    <a:pt x="154" y="0"/>
                  </a:lnTo>
                  <a:lnTo>
                    <a:pt x="94" y="103"/>
                  </a:lnTo>
                  <a:lnTo>
                    <a:pt x="41" y="146"/>
                  </a:lnTo>
                  <a:lnTo>
                    <a:pt x="20" y="176"/>
                  </a:lnTo>
                  <a:lnTo>
                    <a:pt x="9" y="269"/>
                  </a:lnTo>
                  <a:lnTo>
                    <a:pt x="0" y="288"/>
                  </a:lnTo>
                  <a:lnTo>
                    <a:pt x="62" y="310"/>
                  </a:lnTo>
                  <a:lnTo>
                    <a:pt x="123" y="341"/>
                  </a:lnTo>
                  <a:lnTo>
                    <a:pt x="197" y="341"/>
                  </a:lnTo>
                  <a:lnTo>
                    <a:pt x="217" y="454"/>
                  </a:lnTo>
                  <a:lnTo>
                    <a:pt x="217" y="600"/>
                  </a:lnTo>
                  <a:lnTo>
                    <a:pt x="269" y="692"/>
                  </a:lnTo>
                  <a:lnTo>
                    <a:pt x="332" y="765"/>
                  </a:lnTo>
                  <a:lnTo>
                    <a:pt x="353" y="878"/>
                  </a:lnTo>
                  <a:lnTo>
                    <a:pt x="290" y="909"/>
                  </a:lnTo>
                  <a:lnTo>
                    <a:pt x="197" y="837"/>
                  </a:lnTo>
                  <a:lnTo>
                    <a:pt x="197" y="775"/>
                  </a:lnTo>
                  <a:lnTo>
                    <a:pt x="51" y="754"/>
                  </a:lnTo>
                  <a:lnTo>
                    <a:pt x="94" y="795"/>
                  </a:lnTo>
                  <a:lnTo>
                    <a:pt x="133" y="878"/>
                  </a:lnTo>
                  <a:lnTo>
                    <a:pt x="197" y="878"/>
                  </a:lnTo>
                  <a:lnTo>
                    <a:pt x="187" y="929"/>
                  </a:lnTo>
                  <a:lnTo>
                    <a:pt x="123" y="982"/>
                  </a:lnTo>
                  <a:lnTo>
                    <a:pt x="217" y="982"/>
                  </a:lnTo>
                  <a:lnTo>
                    <a:pt x="217" y="1053"/>
                  </a:lnTo>
                  <a:lnTo>
                    <a:pt x="269" y="1053"/>
                  </a:lnTo>
                  <a:lnTo>
                    <a:pt x="290" y="1097"/>
                  </a:lnTo>
                  <a:lnTo>
                    <a:pt x="373" y="1106"/>
                  </a:lnTo>
                  <a:lnTo>
                    <a:pt x="383" y="1043"/>
                  </a:lnTo>
                  <a:lnTo>
                    <a:pt x="457" y="1043"/>
                  </a:lnTo>
                  <a:lnTo>
                    <a:pt x="506" y="1097"/>
                  </a:lnTo>
                  <a:lnTo>
                    <a:pt x="506" y="1053"/>
                  </a:lnTo>
                  <a:lnTo>
                    <a:pt x="477" y="1002"/>
                  </a:lnTo>
                  <a:lnTo>
                    <a:pt x="434" y="950"/>
                  </a:lnTo>
                  <a:lnTo>
                    <a:pt x="466" y="889"/>
                  </a:lnTo>
                  <a:lnTo>
                    <a:pt x="518" y="837"/>
                  </a:lnTo>
                  <a:lnTo>
                    <a:pt x="518" y="775"/>
                  </a:lnTo>
                  <a:lnTo>
                    <a:pt x="571" y="754"/>
                  </a:lnTo>
                  <a:lnTo>
                    <a:pt x="600" y="702"/>
                  </a:lnTo>
                  <a:lnTo>
                    <a:pt x="518" y="600"/>
                  </a:lnTo>
                  <a:lnTo>
                    <a:pt x="497" y="536"/>
                  </a:lnTo>
                  <a:lnTo>
                    <a:pt x="559" y="465"/>
                  </a:lnTo>
                  <a:lnTo>
                    <a:pt x="663" y="373"/>
                  </a:lnTo>
                  <a:lnTo>
                    <a:pt x="663" y="288"/>
                  </a:lnTo>
                </a:path>
              </a:pathLst>
            </a:custGeom>
            <a:noFill/>
            <a:ln w="4763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2" name="Freeform 21">
              <a:extLst>
                <a:ext uri="{FF2B5EF4-FFF2-40B4-BE49-F238E27FC236}">
                  <a16:creationId xmlns:a16="http://schemas.microsoft.com/office/drawing/2014/main" id="{91A21EAF-CF45-79FF-4538-A550FA4395BB}"/>
                </a:ext>
              </a:extLst>
            </p:cNvPr>
            <p:cNvSpPr>
              <a:spLocks/>
            </p:cNvSpPr>
            <p:nvPr/>
          </p:nvSpPr>
          <p:spPr bwMode="auto">
            <a:xfrm>
              <a:off x="2402" y="794"/>
              <a:ext cx="7" cy="10"/>
            </a:xfrm>
            <a:custGeom>
              <a:avLst/>
              <a:gdLst>
                <a:gd name="T0" fmla="*/ 14 w 20"/>
                <a:gd name="T1" fmla="*/ 27 h 28"/>
                <a:gd name="T2" fmla="*/ 20 w 20"/>
                <a:gd name="T3" fmla="*/ 13 h 28"/>
                <a:gd name="T4" fmla="*/ 18 w 20"/>
                <a:gd name="T5" fmla="*/ 0 h 28"/>
                <a:gd name="T6" fmla="*/ 5 w 20"/>
                <a:gd name="T7" fmla="*/ 1 h 28"/>
                <a:gd name="T8" fmla="*/ 0 w 20"/>
                <a:gd name="T9" fmla="*/ 22 h 28"/>
                <a:gd name="T10" fmla="*/ 8 w 20"/>
                <a:gd name="T11" fmla="*/ 28 h 28"/>
                <a:gd name="T12" fmla="*/ 14 w 20"/>
                <a:gd name="T13" fmla="*/ 27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" h="28">
                  <a:moveTo>
                    <a:pt x="14" y="27"/>
                  </a:moveTo>
                  <a:lnTo>
                    <a:pt x="20" y="13"/>
                  </a:lnTo>
                  <a:lnTo>
                    <a:pt x="18" y="0"/>
                  </a:lnTo>
                  <a:lnTo>
                    <a:pt x="5" y="1"/>
                  </a:lnTo>
                  <a:lnTo>
                    <a:pt x="0" y="22"/>
                  </a:lnTo>
                  <a:lnTo>
                    <a:pt x="8" y="28"/>
                  </a:lnTo>
                  <a:lnTo>
                    <a:pt x="14" y="2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3" name="Freeform 22">
              <a:extLst>
                <a:ext uri="{FF2B5EF4-FFF2-40B4-BE49-F238E27FC236}">
                  <a16:creationId xmlns:a16="http://schemas.microsoft.com/office/drawing/2014/main" id="{B734CB59-95D2-1780-F47E-594051B03FED}"/>
                </a:ext>
              </a:extLst>
            </p:cNvPr>
            <p:cNvSpPr>
              <a:spLocks/>
            </p:cNvSpPr>
            <p:nvPr/>
          </p:nvSpPr>
          <p:spPr bwMode="auto">
            <a:xfrm>
              <a:off x="2141" y="811"/>
              <a:ext cx="10" cy="8"/>
            </a:xfrm>
            <a:custGeom>
              <a:avLst/>
              <a:gdLst>
                <a:gd name="T0" fmla="*/ 14 w 28"/>
                <a:gd name="T1" fmla="*/ 15 h 23"/>
                <a:gd name="T2" fmla="*/ 28 w 28"/>
                <a:gd name="T3" fmla="*/ 14 h 23"/>
                <a:gd name="T4" fmla="*/ 27 w 28"/>
                <a:gd name="T5" fmla="*/ 0 h 23"/>
                <a:gd name="T6" fmla="*/ 13 w 28"/>
                <a:gd name="T7" fmla="*/ 1 h 23"/>
                <a:gd name="T8" fmla="*/ 0 w 28"/>
                <a:gd name="T9" fmla="*/ 10 h 23"/>
                <a:gd name="T10" fmla="*/ 9 w 28"/>
                <a:gd name="T11" fmla="*/ 23 h 23"/>
                <a:gd name="T12" fmla="*/ 14 w 28"/>
                <a:gd name="T13" fmla="*/ 15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" h="23">
                  <a:moveTo>
                    <a:pt x="14" y="15"/>
                  </a:moveTo>
                  <a:lnTo>
                    <a:pt x="28" y="14"/>
                  </a:lnTo>
                  <a:lnTo>
                    <a:pt x="27" y="0"/>
                  </a:lnTo>
                  <a:lnTo>
                    <a:pt x="13" y="1"/>
                  </a:lnTo>
                  <a:lnTo>
                    <a:pt x="0" y="10"/>
                  </a:lnTo>
                  <a:lnTo>
                    <a:pt x="9" y="23"/>
                  </a:lnTo>
                  <a:lnTo>
                    <a:pt x="14" y="1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4" name="Freeform 23">
              <a:extLst>
                <a:ext uri="{FF2B5EF4-FFF2-40B4-BE49-F238E27FC236}">
                  <a16:creationId xmlns:a16="http://schemas.microsoft.com/office/drawing/2014/main" id="{798CF8F3-8B6E-B50A-809E-3DEBD10A5D49}"/>
                </a:ext>
              </a:extLst>
            </p:cNvPr>
            <p:cNvSpPr>
              <a:spLocks/>
            </p:cNvSpPr>
            <p:nvPr/>
          </p:nvSpPr>
          <p:spPr bwMode="auto">
            <a:xfrm>
              <a:off x="1852" y="889"/>
              <a:ext cx="22" cy="15"/>
            </a:xfrm>
            <a:custGeom>
              <a:avLst/>
              <a:gdLst>
                <a:gd name="T0" fmla="*/ 24 w 67"/>
                <a:gd name="T1" fmla="*/ 2 h 43"/>
                <a:gd name="T2" fmla="*/ 25 w 67"/>
                <a:gd name="T3" fmla="*/ 9 h 43"/>
                <a:gd name="T4" fmla="*/ 5 w 67"/>
                <a:gd name="T5" fmla="*/ 17 h 43"/>
                <a:gd name="T6" fmla="*/ 0 w 67"/>
                <a:gd name="T7" fmla="*/ 25 h 43"/>
                <a:gd name="T8" fmla="*/ 0 w 67"/>
                <a:gd name="T9" fmla="*/ 31 h 43"/>
                <a:gd name="T10" fmla="*/ 13 w 67"/>
                <a:gd name="T11" fmla="*/ 23 h 43"/>
                <a:gd name="T12" fmla="*/ 26 w 67"/>
                <a:gd name="T13" fmla="*/ 22 h 43"/>
                <a:gd name="T14" fmla="*/ 28 w 67"/>
                <a:gd name="T15" fmla="*/ 35 h 43"/>
                <a:gd name="T16" fmla="*/ 21 w 67"/>
                <a:gd name="T17" fmla="*/ 35 h 43"/>
                <a:gd name="T18" fmla="*/ 21 w 67"/>
                <a:gd name="T19" fmla="*/ 43 h 43"/>
                <a:gd name="T20" fmla="*/ 35 w 67"/>
                <a:gd name="T21" fmla="*/ 42 h 43"/>
                <a:gd name="T22" fmla="*/ 41 w 67"/>
                <a:gd name="T23" fmla="*/ 34 h 43"/>
                <a:gd name="T24" fmla="*/ 61 w 67"/>
                <a:gd name="T25" fmla="*/ 32 h 43"/>
                <a:gd name="T26" fmla="*/ 67 w 67"/>
                <a:gd name="T27" fmla="*/ 25 h 43"/>
                <a:gd name="T28" fmla="*/ 59 w 67"/>
                <a:gd name="T29" fmla="*/ 12 h 43"/>
                <a:gd name="T30" fmla="*/ 66 w 67"/>
                <a:gd name="T31" fmla="*/ 5 h 43"/>
                <a:gd name="T32" fmla="*/ 51 w 67"/>
                <a:gd name="T33" fmla="*/ 0 h 43"/>
                <a:gd name="T34" fmla="*/ 45 w 67"/>
                <a:gd name="T35" fmla="*/ 7 h 43"/>
                <a:gd name="T36" fmla="*/ 38 w 67"/>
                <a:gd name="T37" fmla="*/ 1 h 43"/>
                <a:gd name="T38" fmla="*/ 24 w 67"/>
                <a:gd name="T39" fmla="*/ 2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67" h="43">
                  <a:moveTo>
                    <a:pt x="24" y="2"/>
                  </a:moveTo>
                  <a:lnTo>
                    <a:pt x="25" y="9"/>
                  </a:lnTo>
                  <a:lnTo>
                    <a:pt x="5" y="17"/>
                  </a:lnTo>
                  <a:lnTo>
                    <a:pt x="0" y="25"/>
                  </a:lnTo>
                  <a:lnTo>
                    <a:pt x="0" y="31"/>
                  </a:lnTo>
                  <a:lnTo>
                    <a:pt x="13" y="23"/>
                  </a:lnTo>
                  <a:lnTo>
                    <a:pt x="26" y="22"/>
                  </a:lnTo>
                  <a:lnTo>
                    <a:pt x="28" y="35"/>
                  </a:lnTo>
                  <a:lnTo>
                    <a:pt x="21" y="35"/>
                  </a:lnTo>
                  <a:lnTo>
                    <a:pt x="21" y="43"/>
                  </a:lnTo>
                  <a:lnTo>
                    <a:pt x="35" y="42"/>
                  </a:lnTo>
                  <a:lnTo>
                    <a:pt x="41" y="34"/>
                  </a:lnTo>
                  <a:lnTo>
                    <a:pt x="61" y="32"/>
                  </a:lnTo>
                  <a:lnTo>
                    <a:pt x="67" y="25"/>
                  </a:lnTo>
                  <a:lnTo>
                    <a:pt x="59" y="12"/>
                  </a:lnTo>
                  <a:lnTo>
                    <a:pt x="66" y="5"/>
                  </a:lnTo>
                  <a:lnTo>
                    <a:pt x="51" y="0"/>
                  </a:lnTo>
                  <a:lnTo>
                    <a:pt x="45" y="7"/>
                  </a:lnTo>
                  <a:lnTo>
                    <a:pt x="38" y="1"/>
                  </a:lnTo>
                  <a:lnTo>
                    <a:pt x="24" y="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5" name="Freeform 24">
              <a:extLst>
                <a:ext uri="{FF2B5EF4-FFF2-40B4-BE49-F238E27FC236}">
                  <a16:creationId xmlns:a16="http://schemas.microsoft.com/office/drawing/2014/main" id="{1A0EF392-AA08-2BD6-C9FA-A7A747FA8E9F}"/>
                </a:ext>
              </a:extLst>
            </p:cNvPr>
            <p:cNvSpPr>
              <a:spLocks/>
            </p:cNvSpPr>
            <p:nvPr/>
          </p:nvSpPr>
          <p:spPr bwMode="auto">
            <a:xfrm>
              <a:off x="1892" y="920"/>
              <a:ext cx="5" cy="7"/>
            </a:xfrm>
            <a:custGeom>
              <a:avLst/>
              <a:gdLst>
                <a:gd name="T0" fmla="*/ 7 w 15"/>
                <a:gd name="T1" fmla="*/ 0 h 21"/>
                <a:gd name="T2" fmla="*/ 0 w 15"/>
                <a:gd name="T3" fmla="*/ 8 h 21"/>
                <a:gd name="T4" fmla="*/ 2 w 15"/>
                <a:gd name="T5" fmla="*/ 21 h 21"/>
                <a:gd name="T6" fmla="*/ 15 w 15"/>
                <a:gd name="T7" fmla="*/ 19 h 21"/>
                <a:gd name="T8" fmla="*/ 7 w 15"/>
                <a:gd name="T9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" h="21">
                  <a:moveTo>
                    <a:pt x="7" y="0"/>
                  </a:moveTo>
                  <a:lnTo>
                    <a:pt x="0" y="8"/>
                  </a:lnTo>
                  <a:lnTo>
                    <a:pt x="2" y="21"/>
                  </a:lnTo>
                  <a:lnTo>
                    <a:pt x="15" y="19"/>
                  </a:lnTo>
                  <a:lnTo>
                    <a:pt x="7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6" name="Freeform 25">
              <a:extLst>
                <a:ext uri="{FF2B5EF4-FFF2-40B4-BE49-F238E27FC236}">
                  <a16:creationId xmlns:a16="http://schemas.microsoft.com/office/drawing/2014/main" id="{F641041D-84E9-2280-BF3E-4D4B812AD4CE}"/>
                </a:ext>
              </a:extLst>
            </p:cNvPr>
            <p:cNvSpPr>
              <a:spLocks/>
            </p:cNvSpPr>
            <p:nvPr/>
          </p:nvSpPr>
          <p:spPr bwMode="auto">
            <a:xfrm>
              <a:off x="2112" y="1211"/>
              <a:ext cx="4" cy="7"/>
            </a:xfrm>
            <a:custGeom>
              <a:avLst/>
              <a:gdLst>
                <a:gd name="T0" fmla="*/ 4 w 12"/>
                <a:gd name="T1" fmla="*/ 0 h 21"/>
                <a:gd name="T2" fmla="*/ 0 w 12"/>
                <a:gd name="T3" fmla="*/ 21 h 21"/>
                <a:gd name="T4" fmla="*/ 12 w 12"/>
                <a:gd name="T5" fmla="*/ 20 h 21"/>
                <a:gd name="T6" fmla="*/ 11 w 12"/>
                <a:gd name="T7" fmla="*/ 6 h 21"/>
                <a:gd name="T8" fmla="*/ 4 w 12"/>
                <a:gd name="T9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21">
                  <a:moveTo>
                    <a:pt x="4" y="0"/>
                  </a:moveTo>
                  <a:lnTo>
                    <a:pt x="0" y="21"/>
                  </a:lnTo>
                  <a:lnTo>
                    <a:pt x="12" y="20"/>
                  </a:lnTo>
                  <a:lnTo>
                    <a:pt x="11" y="6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7" name="Freeform 26">
              <a:extLst>
                <a:ext uri="{FF2B5EF4-FFF2-40B4-BE49-F238E27FC236}">
                  <a16:creationId xmlns:a16="http://schemas.microsoft.com/office/drawing/2014/main" id="{9F1B12D4-5D75-A5DB-BF30-9B9EB914F8BA}"/>
                </a:ext>
              </a:extLst>
            </p:cNvPr>
            <p:cNvSpPr>
              <a:spLocks/>
            </p:cNvSpPr>
            <p:nvPr/>
          </p:nvSpPr>
          <p:spPr bwMode="auto">
            <a:xfrm>
              <a:off x="2238" y="1246"/>
              <a:ext cx="25" cy="16"/>
            </a:xfrm>
            <a:custGeom>
              <a:avLst/>
              <a:gdLst>
                <a:gd name="T0" fmla="*/ 48 w 76"/>
                <a:gd name="T1" fmla="*/ 16 h 48"/>
                <a:gd name="T2" fmla="*/ 41 w 76"/>
                <a:gd name="T3" fmla="*/ 10 h 48"/>
                <a:gd name="T4" fmla="*/ 13 w 76"/>
                <a:gd name="T5" fmla="*/ 0 h 48"/>
                <a:gd name="T6" fmla="*/ 0 w 76"/>
                <a:gd name="T7" fmla="*/ 8 h 48"/>
                <a:gd name="T8" fmla="*/ 2 w 76"/>
                <a:gd name="T9" fmla="*/ 21 h 48"/>
                <a:gd name="T10" fmla="*/ 16 w 76"/>
                <a:gd name="T11" fmla="*/ 33 h 48"/>
                <a:gd name="T12" fmla="*/ 37 w 76"/>
                <a:gd name="T13" fmla="*/ 45 h 48"/>
                <a:gd name="T14" fmla="*/ 56 w 76"/>
                <a:gd name="T15" fmla="*/ 35 h 48"/>
                <a:gd name="T16" fmla="*/ 71 w 76"/>
                <a:gd name="T17" fmla="*/ 48 h 48"/>
                <a:gd name="T18" fmla="*/ 76 w 76"/>
                <a:gd name="T19" fmla="*/ 34 h 48"/>
                <a:gd name="T20" fmla="*/ 62 w 76"/>
                <a:gd name="T21" fmla="*/ 22 h 48"/>
                <a:gd name="T22" fmla="*/ 48 w 76"/>
                <a:gd name="T23" fmla="*/ 16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6" h="48">
                  <a:moveTo>
                    <a:pt x="48" y="16"/>
                  </a:moveTo>
                  <a:lnTo>
                    <a:pt x="41" y="10"/>
                  </a:lnTo>
                  <a:lnTo>
                    <a:pt x="13" y="0"/>
                  </a:lnTo>
                  <a:lnTo>
                    <a:pt x="0" y="8"/>
                  </a:lnTo>
                  <a:lnTo>
                    <a:pt x="2" y="21"/>
                  </a:lnTo>
                  <a:lnTo>
                    <a:pt x="16" y="33"/>
                  </a:lnTo>
                  <a:lnTo>
                    <a:pt x="37" y="45"/>
                  </a:lnTo>
                  <a:lnTo>
                    <a:pt x="56" y="35"/>
                  </a:lnTo>
                  <a:lnTo>
                    <a:pt x="71" y="48"/>
                  </a:lnTo>
                  <a:lnTo>
                    <a:pt x="76" y="34"/>
                  </a:lnTo>
                  <a:lnTo>
                    <a:pt x="62" y="22"/>
                  </a:lnTo>
                  <a:lnTo>
                    <a:pt x="48" y="1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8" name="Freeform 27">
              <a:extLst>
                <a:ext uri="{FF2B5EF4-FFF2-40B4-BE49-F238E27FC236}">
                  <a16:creationId xmlns:a16="http://schemas.microsoft.com/office/drawing/2014/main" id="{478E6F9E-9C15-0248-90CC-D46F98DDC245}"/>
                </a:ext>
              </a:extLst>
            </p:cNvPr>
            <p:cNvSpPr>
              <a:spLocks/>
            </p:cNvSpPr>
            <p:nvPr/>
          </p:nvSpPr>
          <p:spPr bwMode="auto">
            <a:xfrm>
              <a:off x="2403" y="1282"/>
              <a:ext cx="6" cy="12"/>
            </a:xfrm>
            <a:custGeom>
              <a:avLst/>
              <a:gdLst>
                <a:gd name="T0" fmla="*/ 7 w 18"/>
                <a:gd name="T1" fmla="*/ 35 h 36"/>
                <a:gd name="T2" fmla="*/ 12 w 18"/>
                <a:gd name="T3" fmla="*/ 15 h 36"/>
                <a:gd name="T4" fmla="*/ 18 w 18"/>
                <a:gd name="T5" fmla="*/ 14 h 36"/>
                <a:gd name="T6" fmla="*/ 17 w 18"/>
                <a:gd name="T7" fmla="*/ 0 h 36"/>
                <a:gd name="T8" fmla="*/ 6 w 18"/>
                <a:gd name="T9" fmla="*/ 15 h 36"/>
                <a:gd name="T10" fmla="*/ 0 w 18"/>
                <a:gd name="T11" fmla="*/ 36 h 36"/>
                <a:gd name="T12" fmla="*/ 7 w 18"/>
                <a:gd name="T13" fmla="*/ 35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" h="36">
                  <a:moveTo>
                    <a:pt x="7" y="35"/>
                  </a:moveTo>
                  <a:lnTo>
                    <a:pt x="12" y="15"/>
                  </a:lnTo>
                  <a:lnTo>
                    <a:pt x="18" y="14"/>
                  </a:lnTo>
                  <a:lnTo>
                    <a:pt x="17" y="0"/>
                  </a:lnTo>
                  <a:lnTo>
                    <a:pt x="6" y="15"/>
                  </a:lnTo>
                  <a:lnTo>
                    <a:pt x="0" y="36"/>
                  </a:lnTo>
                  <a:lnTo>
                    <a:pt x="7" y="3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9" name="Freeform 28">
              <a:extLst>
                <a:ext uri="{FF2B5EF4-FFF2-40B4-BE49-F238E27FC236}">
                  <a16:creationId xmlns:a16="http://schemas.microsoft.com/office/drawing/2014/main" id="{297E49C5-29B3-AD15-50CB-3199B91A3885}"/>
                </a:ext>
              </a:extLst>
            </p:cNvPr>
            <p:cNvSpPr>
              <a:spLocks/>
            </p:cNvSpPr>
            <p:nvPr/>
          </p:nvSpPr>
          <p:spPr bwMode="auto">
            <a:xfrm>
              <a:off x="2418" y="1283"/>
              <a:ext cx="7" cy="7"/>
            </a:xfrm>
            <a:custGeom>
              <a:avLst/>
              <a:gdLst>
                <a:gd name="T0" fmla="*/ 0 w 20"/>
                <a:gd name="T1" fmla="*/ 9 h 21"/>
                <a:gd name="T2" fmla="*/ 2 w 20"/>
                <a:gd name="T3" fmla="*/ 21 h 21"/>
                <a:gd name="T4" fmla="*/ 20 w 20"/>
                <a:gd name="T5" fmla="*/ 7 h 21"/>
                <a:gd name="T6" fmla="*/ 12 w 20"/>
                <a:gd name="T7" fmla="*/ 0 h 21"/>
                <a:gd name="T8" fmla="*/ 0 w 20"/>
                <a:gd name="T9" fmla="*/ 9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21">
                  <a:moveTo>
                    <a:pt x="0" y="9"/>
                  </a:moveTo>
                  <a:lnTo>
                    <a:pt x="2" y="21"/>
                  </a:lnTo>
                  <a:lnTo>
                    <a:pt x="20" y="7"/>
                  </a:lnTo>
                  <a:lnTo>
                    <a:pt x="12" y="0"/>
                  </a:lnTo>
                  <a:lnTo>
                    <a:pt x="0" y="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0" name="Freeform 29">
              <a:extLst>
                <a:ext uri="{FF2B5EF4-FFF2-40B4-BE49-F238E27FC236}">
                  <a16:creationId xmlns:a16="http://schemas.microsoft.com/office/drawing/2014/main" id="{A01E06F9-4B7A-15CC-6E85-CB3BEE74650A}"/>
                </a:ext>
              </a:extLst>
            </p:cNvPr>
            <p:cNvSpPr>
              <a:spLocks/>
            </p:cNvSpPr>
            <p:nvPr/>
          </p:nvSpPr>
          <p:spPr bwMode="auto">
            <a:xfrm>
              <a:off x="2279" y="1231"/>
              <a:ext cx="4" cy="7"/>
            </a:xfrm>
            <a:custGeom>
              <a:avLst/>
              <a:gdLst>
                <a:gd name="T0" fmla="*/ 8 w 14"/>
                <a:gd name="T1" fmla="*/ 20 h 20"/>
                <a:gd name="T2" fmla="*/ 14 w 14"/>
                <a:gd name="T3" fmla="*/ 7 h 20"/>
                <a:gd name="T4" fmla="*/ 7 w 14"/>
                <a:gd name="T5" fmla="*/ 0 h 20"/>
                <a:gd name="T6" fmla="*/ 0 w 14"/>
                <a:gd name="T7" fmla="*/ 1 h 20"/>
                <a:gd name="T8" fmla="*/ 8 w 14"/>
                <a:gd name="T9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20">
                  <a:moveTo>
                    <a:pt x="8" y="20"/>
                  </a:moveTo>
                  <a:lnTo>
                    <a:pt x="14" y="7"/>
                  </a:lnTo>
                  <a:lnTo>
                    <a:pt x="7" y="0"/>
                  </a:lnTo>
                  <a:lnTo>
                    <a:pt x="0" y="1"/>
                  </a:lnTo>
                  <a:lnTo>
                    <a:pt x="8" y="2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1" name="Freeform 30">
              <a:extLst>
                <a:ext uri="{FF2B5EF4-FFF2-40B4-BE49-F238E27FC236}">
                  <a16:creationId xmlns:a16="http://schemas.microsoft.com/office/drawing/2014/main" id="{7E8FB805-D055-FF9C-3242-027546BB7539}"/>
                </a:ext>
              </a:extLst>
            </p:cNvPr>
            <p:cNvSpPr>
              <a:spLocks/>
            </p:cNvSpPr>
            <p:nvPr/>
          </p:nvSpPr>
          <p:spPr bwMode="auto">
            <a:xfrm>
              <a:off x="2294" y="1355"/>
              <a:ext cx="51" cy="46"/>
            </a:xfrm>
            <a:custGeom>
              <a:avLst/>
              <a:gdLst>
                <a:gd name="T0" fmla="*/ 53 w 154"/>
                <a:gd name="T1" fmla="*/ 29 h 137"/>
                <a:gd name="T2" fmla="*/ 38 w 154"/>
                <a:gd name="T3" fmla="*/ 18 h 137"/>
                <a:gd name="T4" fmla="*/ 10 w 154"/>
                <a:gd name="T5" fmla="*/ 0 h 137"/>
                <a:gd name="T6" fmla="*/ 12 w 154"/>
                <a:gd name="T7" fmla="*/ 20 h 137"/>
                <a:gd name="T8" fmla="*/ 4 w 154"/>
                <a:gd name="T9" fmla="*/ 21 h 137"/>
                <a:gd name="T10" fmla="*/ 0 w 154"/>
                <a:gd name="T11" fmla="*/ 41 h 137"/>
                <a:gd name="T12" fmla="*/ 1 w 154"/>
                <a:gd name="T13" fmla="*/ 55 h 137"/>
                <a:gd name="T14" fmla="*/ 16 w 154"/>
                <a:gd name="T15" fmla="*/ 74 h 137"/>
                <a:gd name="T16" fmla="*/ 4 w 154"/>
                <a:gd name="T17" fmla="*/ 87 h 137"/>
                <a:gd name="T18" fmla="*/ 12 w 154"/>
                <a:gd name="T19" fmla="*/ 100 h 137"/>
                <a:gd name="T20" fmla="*/ 27 w 154"/>
                <a:gd name="T21" fmla="*/ 113 h 137"/>
                <a:gd name="T22" fmla="*/ 39 w 154"/>
                <a:gd name="T23" fmla="*/ 104 h 137"/>
                <a:gd name="T24" fmla="*/ 53 w 154"/>
                <a:gd name="T25" fmla="*/ 110 h 137"/>
                <a:gd name="T26" fmla="*/ 59 w 154"/>
                <a:gd name="T27" fmla="*/ 103 h 137"/>
                <a:gd name="T28" fmla="*/ 74 w 154"/>
                <a:gd name="T29" fmla="*/ 115 h 137"/>
                <a:gd name="T30" fmla="*/ 88 w 154"/>
                <a:gd name="T31" fmla="*/ 120 h 137"/>
                <a:gd name="T32" fmla="*/ 109 w 154"/>
                <a:gd name="T33" fmla="*/ 125 h 137"/>
                <a:gd name="T34" fmla="*/ 124 w 154"/>
                <a:gd name="T35" fmla="*/ 137 h 137"/>
                <a:gd name="T36" fmla="*/ 136 w 154"/>
                <a:gd name="T37" fmla="*/ 129 h 137"/>
                <a:gd name="T38" fmla="*/ 154 w 154"/>
                <a:gd name="T39" fmla="*/ 107 h 137"/>
                <a:gd name="T40" fmla="*/ 146 w 154"/>
                <a:gd name="T41" fmla="*/ 95 h 137"/>
                <a:gd name="T42" fmla="*/ 118 w 154"/>
                <a:gd name="T43" fmla="*/ 90 h 137"/>
                <a:gd name="T44" fmla="*/ 105 w 154"/>
                <a:gd name="T45" fmla="*/ 85 h 137"/>
                <a:gd name="T46" fmla="*/ 105 w 154"/>
                <a:gd name="T47" fmla="*/ 79 h 137"/>
                <a:gd name="T48" fmla="*/ 90 w 154"/>
                <a:gd name="T49" fmla="*/ 66 h 137"/>
                <a:gd name="T50" fmla="*/ 89 w 154"/>
                <a:gd name="T51" fmla="*/ 60 h 137"/>
                <a:gd name="T52" fmla="*/ 81 w 154"/>
                <a:gd name="T53" fmla="*/ 54 h 137"/>
                <a:gd name="T54" fmla="*/ 80 w 154"/>
                <a:gd name="T55" fmla="*/ 33 h 137"/>
                <a:gd name="T56" fmla="*/ 73 w 154"/>
                <a:gd name="T57" fmla="*/ 35 h 137"/>
                <a:gd name="T58" fmla="*/ 53 w 154"/>
                <a:gd name="T59" fmla="*/ 29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54" h="137">
                  <a:moveTo>
                    <a:pt x="53" y="29"/>
                  </a:moveTo>
                  <a:lnTo>
                    <a:pt x="38" y="18"/>
                  </a:lnTo>
                  <a:lnTo>
                    <a:pt x="10" y="0"/>
                  </a:lnTo>
                  <a:lnTo>
                    <a:pt x="12" y="20"/>
                  </a:lnTo>
                  <a:lnTo>
                    <a:pt x="4" y="21"/>
                  </a:lnTo>
                  <a:lnTo>
                    <a:pt x="0" y="41"/>
                  </a:lnTo>
                  <a:lnTo>
                    <a:pt x="1" y="55"/>
                  </a:lnTo>
                  <a:lnTo>
                    <a:pt x="16" y="74"/>
                  </a:lnTo>
                  <a:lnTo>
                    <a:pt x="4" y="87"/>
                  </a:lnTo>
                  <a:lnTo>
                    <a:pt x="12" y="100"/>
                  </a:lnTo>
                  <a:lnTo>
                    <a:pt x="27" y="113"/>
                  </a:lnTo>
                  <a:lnTo>
                    <a:pt x="39" y="104"/>
                  </a:lnTo>
                  <a:lnTo>
                    <a:pt x="53" y="110"/>
                  </a:lnTo>
                  <a:lnTo>
                    <a:pt x="59" y="103"/>
                  </a:lnTo>
                  <a:lnTo>
                    <a:pt x="74" y="115"/>
                  </a:lnTo>
                  <a:lnTo>
                    <a:pt x="88" y="120"/>
                  </a:lnTo>
                  <a:lnTo>
                    <a:pt x="109" y="125"/>
                  </a:lnTo>
                  <a:lnTo>
                    <a:pt x="124" y="137"/>
                  </a:lnTo>
                  <a:lnTo>
                    <a:pt x="136" y="129"/>
                  </a:lnTo>
                  <a:lnTo>
                    <a:pt x="154" y="107"/>
                  </a:lnTo>
                  <a:lnTo>
                    <a:pt x="146" y="95"/>
                  </a:lnTo>
                  <a:lnTo>
                    <a:pt x="118" y="90"/>
                  </a:lnTo>
                  <a:lnTo>
                    <a:pt x="105" y="85"/>
                  </a:lnTo>
                  <a:lnTo>
                    <a:pt x="105" y="79"/>
                  </a:lnTo>
                  <a:lnTo>
                    <a:pt x="90" y="66"/>
                  </a:lnTo>
                  <a:lnTo>
                    <a:pt x="89" y="60"/>
                  </a:lnTo>
                  <a:lnTo>
                    <a:pt x="81" y="54"/>
                  </a:lnTo>
                  <a:lnTo>
                    <a:pt x="80" y="33"/>
                  </a:lnTo>
                  <a:lnTo>
                    <a:pt x="73" y="35"/>
                  </a:lnTo>
                  <a:lnTo>
                    <a:pt x="53" y="2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2" name="Freeform 31">
              <a:extLst>
                <a:ext uri="{FF2B5EF4-FFF2-40B4-BE49-F238E27FC236}">
                  <a16:creationId xmlns:a16="http://schemas.microsoft.com/office/drawing/2014/main" id="{4D735B57-28BB-C9DC-FA23-C4A0C6D84668}"/>
                </a:ext>
              </a:extLst>
            </p:cNvPr>
            <p:cNvSpPr>
              <a:spLocks/>
            </p:cNvSpPr>
            <p:nvPr/>
          </p:nvSpPr>
          <p:spPr bwMode="auto">
            <a:xfrm>
              <a:off x="2367" y="1355"/>
              <a:ext cx="9" cy="9"/>
            </a:xfrm>
            <a:custGeom>
              <a:avLst/>
              <a:gdLst>
                <a:gd name="T0" fmla="*/ 20 w 27"/>
                <a:gd name="T1" fmla="*/ 12 h 25"/>
                <a:gd name="T2" fmla="*/ 13 w 27"/>
                <a:gd name="T3" fmla="*/ 12 h 25"/>
                <a:gd name="T4" fmla="*/ 6 w 27"/>
                <a:gd name="T5" fmla="*/ 0 h 25"/>
                <a:gd name="T6" fmla="*/ 0 w 27"/>
                <a:gd name="T7" fmla="*/ 7 h 25"/>
                <a:gd name="T8" fmla="*/ 7 w 27"/>
                <a:gd name="T9" fmla="*/ 20 h 25"/>
                <a:gd name="T10" fmla="*/ 22 w 27"/>
                <a:gd name="T11" fmla="*/ 25 h 25"/>
                <a:gd name="T12" fmla="*/ 27 w 27"/>
                <a:gd name="T13" fmla="*/ 19 h 25"/>
                <a:gd name="T14" fmla="*/ 20 w 27"/>
                <a:gd name="T15" fmla="*/ 12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7" h="25">
                  <a:moveTo>
                    <a:pt x="20" y="12"/>
                  </a:moveTo>
                  <a:lnTo>
                    <a:pt x="13" y="12"/>
                  </a:lnTo>
                  <a:lnTo>
                    <a:pt x="6" y="0"/>
                  </a:lnTo>
                  <a:lnTo>
                    <a:pt x="0" y="7"/>
                  </a:lnTo>
                  <a:lnTo>
                    <a:pt x="7" y="20"/>
                  </a:lnTo>
                  <a:lnTo>
                    <a:pt x="22" y="25"/>
                  </a:lnTo>
                  <a:lnTo>
                    <a:pt x="27" y="19"/>
                  </a:lnTo>
                  <a:lnTo>
                    <a:pt x="20" y="1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3" name="Freeform 32">
              <a:extLst>
                <a:ext uri="{FF2B5EF4-FFF2-40B4-BE49-F238E27FC236}">
                  <a16:creationId xmlns:a16="http://schemas.microsoft.com/office/drawing/2014/main" id="{4B56540B-B7E2-9CBC-F50C-329B8B8365BF}"/>
                </a:ext>
              </a:extLst>
            </p:cNvPr>
            <p:cNvSpPr>
              <a:spLocks/>
            </p:cNvSpPr>
            <p:nvPr/>
          </p:nvSpPr>
          <p:spPr bwMode="auto">
            <a:xfrm>
              <a:off x="2389" y="1380"/>
              <a:ext cx="8" cy="4"/>
            </a:xfrm>
            <a:custGeom>
              <a:avLst/>
              <a:gdLst>
                <a:gd name="T0" fmla="*/ 8 w 25"/>
                <a:gd name="T1" fmla="*/ 14 h 14"/>
                <a:gd name="T2" fmla="*/ 20 w 25"/>
                <a:gd name="T3" fmla="*/ 13 h 14"/>
                <a:gd name="T4" fmla="*/ 25 w 25"/>
                <a:gd name="T5" fmla="*/ 0 h 14"/>
                <a:gd name="T6" fmla="*/ 5 w 25"/>
                <a:gd name="T7" fmla="*/ 2 h 14"/>
                <a:gd name="T8" fmla="*/ 0 w 25"/>
                <a:gd name="T9" fmla="*/ 9 h 14"/>
                <a:gd name="T10" fmla="*/ 8 w 25"/>
                <a:gd name="T11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" h="14">
                  <a:moveTo>
                    <a:pt x="8" y="14"/>
                  </a:moveTo>
                  <a:lnTo>
                    <a:pt x="20" y="13"/>
                  </a:lnTo>
                  <a:lnTo>
                    <a:pt x="25" y="0"/>
                  </a:lnTo>
                  <a:lnTo>
                    <a:pt x="5" y="2"/>
                  </a:lnTo>
                  <a:lnTo>
                    <a:pt x="0" y="9"/>
                  </a:lnTo>
                  <a:lnTo>
                    <a:pt x="8" y="1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4" name="Freeform 33">
              <a:extLst>
                <a:ext uri="{FF2B5EF4-FFF2-40B4-BE49-F238E27FC236}">
                  <a16:creationId xmlns:a16="http://schemas.microsoft.com/office/drawing/2014/main" id="{5F2CA89F-BE23-26A8-E256-CE9FDC06B075}"/>
                </a:ext>
              </a:extLst>
            </p:cNvPr>
            <p:cNvSpPr>
              <a:spLocks/>
            </p:cNvSpPr>
            <p:nvPr/>
          </p:nvSpPr>
          <p:spPr bwMode="auto">
            <a:xfrm>
              <a:off x="2701" y="809"/>
              <a:ext cx="5" cy="7"/>
            </a:xfrm>
            <a:custGeom>
              <a:avLst/>
              <a:gdLst>
                <a:gd name="T0" fmla="*/ 6 w 13"/>
                <a:gd name="T1" fmla="*/ 20 h 21"/>
                <a:gd name="T2" fmla="*/ 13 w 13"/>
                <a:gd name="T3" fmla="*/ 13 h 21"/>
                <a:gd name="T4" fmla="*/ 11 w 13"/>
                <a:gd name="T5" fmla="*/ 0 h 21"/>
                <a:gd name="T6" fmla="*/ 5 w 13"/>
                <a:gd name="T7" fmla="*/ 7 h 21"/>
                <a:gd name="T8" fmla="*/ 0 w 13"/>
                <a:gd name="T9" fmla="*/ 21 h 21"/>
                <a:gd name="T10" fmla="*/ 6 w 13"/>
                <a:gd name="T11" fmla="*/ 2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" h="21">
                  <a:moveTo>
                    <a:pt x="6" y="20"/>
                  </a:moveTo>
                  <a:lnTo>
                    <a:pt x="13" y="13"/>
                  </a:lnTo>
                  <a:lnTo>
                    <a:pt x="11" y="0"/>
                  </a:lnTo>
                  <a:lnTo>
                    <a:pt x="5" y="7"/>
                  </a:lnTo>
                  <a:lnTo>
                    <a:pt x="0" y="21"/>
                  </a:lnTo>
                  <a:lnTo>
                    <a:pt x="6" y="2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5" name="Freeform 34">
              <a:extLst>
                <a:ext uri="{FF2B5EF4-FFF2-40B4-BE49-F238E27FC236}">
                  <a16:creationId xmlns:a16="http://schemas.microsoft.com/office/drawing/2014/main" id="{93589360-9052-B8EF-E15B-312C441ABA98}"/>
                </a:ext>
              </a:extLst>
            </p:cNvPr>
            <p:cNvSpPr>
              <a:spLocks/>
            </p:cNvSpPr>
            <p:nvPr/>
          </p:nvSpPr>
          <p:spPr bwMode="auto">
            <a:xfrm>
              <a:off x="2462" y="1319"/>
              <a:ext cx="6" cy="7"/>
            </a:xfrm>
            <a:custGeom>
              <a:avLst/>
              <a:gdLst>
                <a:gd name="T0" fmla="*/ 5 w 19"/>
                <a:gd name="T1" fmla="*/ 1 h 21"/>
                <a:gd name="T2" fmla="*/ 0 w 19"/>
                <a:gd name="T3" fmla="*/ 15 h 21"/>
                <a:gd name="T4" fmla="*/ 7 w 19"/>
                <a:gd name="T5" fmla="*/ 21 h 21"/>
                <a:gd name="T6" fmla="*/ 19 w 19"/>
                <a:gd name="T7" fmla="*/ 0 h 21"/>
                <a:gd name="T8" fmla="*/ 5 w 19"/>
                <a:gd name="T9" fmla="*/ 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21">
                  <a:moveTo>
                    <a:pt x="5" y="1"/>
                  </a:moveTo>
                  <a:lnTo>
                    <a:pt x="0" y="15"/>
                  </a:lnTo>
                  <a:lnTo>
                    <a:pt x="7" y="21"/>
                  </a:lnTo>
                  <a:lnTo>
                    <a:pt x="19" y="0"/>
                  </a:lnTo>
                  <a:lnTo>
                    <a:pt x="5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6" name="Freeform 35">
              <a:extLst>
                <a:ext uri="{FF2B5EF4-FFF2-40B4-BE49-F238E27FC236}">
                  <a16:creationId xmlns:a16="http://schemas.microsoft.com/office/drawing/2014/main" id="{39C9BE94-58CD-1C8F-E4E7-A71B0E23122B}"/>
                </a:ext>
              </a:extLst>
            </p:cNvPr>
            <p:cNvSpPr>
              <a:spLocks/>
            </p:cNvSpPr>
            <p:nvPr/>
          </p:nvSpPr>
          <p:spPr bwMode="auto">
            <a:xfrm>
              <a:off x="2713" y="1824"/>
              <a:ext cx="74" cy="49"/>
            </a:xfrm>
            <a:custGeom>
              <a:avLst/>
              <a:gdLst>
                <a:gd name="T0" fmla="*/ 59 w 224"/>
                <a:gd name="T1" fmla="*/ 12 h 147"/>
                <a:gd name="T2" fmla="*/ 51 w 224"/>
                <a:gd name="T3" fmla="*/ 6 h 147"/>
                <a:gd name="T4" fmla="*/ 38 w 224"/>
                <a:gd name="T5" fmla="*/ 0 h 147"/>
                <a:gd name="T6" fmla="*/ 12 w 224"/>
                <a:gd name="T7" fmla="*/ 16 h 147"/>
                <a:gd name="T8" fmla="*/ 0 w 224"/>
                <a:gd name="T9" fmla="*/ 17 h 147"/>
                <a:gd name="T10" fmla="*/ 0 w 224"/>
                <a:gd name="T11" fmla="*/ 23 h 147"/>
                <a:gd name="T12" fmla="*/ 17 w 224"/>
                <a:gd name="T13" fmla="*/ 62 h 147"/>
                <a:gd name="T14" fmla="*/ 38 w 224"/>
                <a:gd name="T15" fmla="*/ 74 h 147"/>
                <a:gd name="T16" fmla="*/ 64 w 224"/>
                <a:gd name="T17" fmla="*/ 65 h 147"/>
                <a:gd name="T18" fmla="*/ 78 w 224"/>
                <a:gd name="T19" fmla="*/ 70 h 147"/>
                <a:gd name="T20" fmla="*/ 127 w 224"/>
                <a:gd name="T21" fmla="*/ 99 h 147"/>
                <a:gd name="T22" fmla="*/ 157 w 224"/>
                <a:gd name="T23" fmla="*/ 130 h 147"/>
                <a:gd name="T24" fmla="*/ 193 w 224"/>
                <a:gd name="T25" fmla="*/ 147 h 147"/>
                <a:gd name="T26" fmla="*/ 213 w 224"/>
                <a:gd name="T27" fmla="*/ 145 h 147"/>
                <a:gd name="T28" fmla="*/ 224 w 224"/>
                <a:gd name="T29" fmla="*/ 130 h 147"/>
                <a:gd name="T30" fmla="*/ 217 w 224"/>
                <a:gd name="T31" fmla="*/ 117 h 147"/>
                <a:gd name="T32" fmla="*/ 208 w 224"/>
                <a:gd name="T33" fmla="*/ 92 h 147"/>
                <a:gd name="T34" fmla="*/ 194 w 224"/>
                <a:gd name="T35" fmla="*/ 86 h 147"/>
                <a:gd name="T36" fmla="*/ 188 w 224"/>
                <a:gd name="T37" fmla="*/ 93 h 147"/>
                <a:gd name="T38" fmla="*/ 152 w 224"/>
                <a:gd name="T39" fmla="*/ 64 h 147"/>
                <a:gd name="T40" fmla="*/ 104 w 224"/>
                <a:gd name="T41" fmla="*/ 68 h 147"/>
                <a:gd name="T42" fmla="*/ 90 w 224"/>
                <a:gd name="T43" fmla="*/ 62 h 147"/>
                <a:gd name="T44" fmla="*/ 97 w 224"/>
                <a:gd name="T45" fmla="*/ 55 h 147"/>
                <a:gd name="T46" fmla="*/ 109 w 224"/>
                <a:gd name="T47" fmla="*/ 47 h 147"/>
                <a:gd name="T48" fmla="*/ 116 w 224"/>
                <a:gd name="T49" fmla="*/ 39 h 147"/>
                <a:gd name="T50" fmla="*/ 102 w 224"/>
                <a:gd name="T51" fmla="*/ 34 h 147"/>
                <a:gd name="T52" fmla="*/ 82 w 224"/>
                <a:gd name="T53" fmla="*/ 36 h 147"/>
                <a:gd name="T54" fmla="*/ 63 w 224"/>
                <a:gd name="T55" fmla="*/ 51 h 147"/>
                <a:gd name="T56" fmla="*/ 57 w 224"/>
                <a:gd name="T57" fmla="*/ 52 h 147"/>
                <a:gd name="T58" fmla="*/ 50 w 224"/>
                <a:gd name="T59" fmla="*/ 66 h 147"/>
                <a:gd name="T60" fmla="*/ 49 w 224"/>
                <a:gd name="T61" fmla="*/ 53 h 147"/>
                <a:gd name="T62" fmla="*/ 42 w 224"/>
                <a:gd name="T63" fmla="*/ 47 h 147"/>
                <a:gd name="T64" fmla="*/ 35 w 224"/>
                <a:gd name="T65" fmla="*/ 34 h 147"/>
                <a:gd name="T66" fmla="*/ 47 w 224"/>
                <a:gd name="T67" fmla="*/ 26 h 147"/>
                <a:gd name="T68" fmla="*/ 55 w 224"/>
                <a:gd name="T69" fmla="*/ 38 h 147"/>
                <a:gd name="T70" fmla="*/ 67 w 224"/>
                <a:gd name="T71" fmla="*/ 31 h 147"/>
                <a:gd name="T72" fmla="*/ 59 w 224"/>
                <a:gd name="T73" fmla="*/ 12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24" h="147">
                  <a:moveTo>
                    <a:pt x="59" y="12"/>
                  </a:moveTo>
                  <a:lnTo>
                    <a:pt x="51" y="6"/>
                  </a:lnTo>
                  <a:lnTo>
                    <a:pt x="38" y="0"/>
                  </a:lnTo>
                  <a:lnTo>
                    <a:pt x="12" y="16"/>
                  </a:lnTo>
                  <a:lnTo>
                    <a:pt x="0" y="17"/>
                  </a:lnTo>
                  <a:lnTo>
                    <a:pt x="0" y="23"/>
                  </a:lnTo>
                  <a:lnTo>
                    <a:pt x="17" y="62"/>
                  </a:lnTo>
                  <a:lnTo>
                    <a:pt x="38" y="74"/>
                  </a:lnTo>
                  <a:lnTo>
                    <a:pt x="64" y="65"/>
                  </a:lnTo>
                  <a:lnTo>
                    <a:pt x="78" y="70"/>
                  </a:lnTo>
                  <a:lnTo>
                    <a:pt x="127" y="99"/>
                  </a:lnTo>
                  <a:lnTo>
                    <a:pt x="157" y="130"/>
                  </a:lnTo>
                  <a:lnTo>
                    <a:pt x="193" y="147"/>
                  </a:lnTo>
                  <a:lnTo>
                    <a:pt x="213" y="145"/>
                  </a:lnTo>
                  <a:lnTo>
                    <a:pt x="224" y="130"/>
                  </a:lnTo>
                  <a:lnTo>
                    <a:pt x="217" y="117"/>
                  </a:lnTo>
                  <a:lnTo>
                    <a:pt x="208" y="92"/>
                  </a:lnTo>
                  <a:lnTo>
                    <a:pt x="194" y="86"/>
                  </a:lnTo>
                  <a:lnTo>
                    <a:pt x="188" y="93"/>
                  </a:lnTo>
                  <a:lnTo>
                    <a:pt x="152" y="64"/>
                  </a:lnTo>
                  <a:lnTo>
                    <a:pt x="104" y="68"/>
                  </a:lnTo>
                  <a:lnTo>
                    <a:pt x="90" y="62"/>
                  </a:lnTo>
                  <a:lnTo>
                    <a:pt x="97" y="55"/>
                  </a:lnTo>
                  <a:lnTo>
                    <a:pt x="109" y="47"/>
                  </a:lnTo>
                  <a:lnTo>
                    <a:pt x="116" y="39"/>
                  </a:lnTo>
                  <a:lnTo>
                    <a:pt x="102" y="34"/>
                  </a:lnTo>
                  <a:lnTo>
                    <a:pt x="82" y="36"/>
                  </a:lnTo>
                  <a:lnTo>
                    <a:pt x="63" y="51"/>
                  </a:lnTo>
                  <a:lnTo>
                    <a:pt x="57" y="52"/>
                  </a:lnTo>
                  <a:lnTo>
                    <a:pt x="50" y="66"/>
                  </a:lnTo>
                  <a:lnTo>
                    <a:pt x="49" y="53"/>
                  </a:lnTo>
                  <a:lnTo>
                    <a:pt x="42" y="47"/>
                  </a:lnTo>
                  <a:lnTo>
                    <a:pt x="35" y="34"/>
                  </a:lnTo>
                  <a:lnTo>
                    <a:pt x="47" y="26"/>
                  </a:lnTo>
                  <a:lnTo>
                    <a:pt x="55" y="38"/>
                  </a:lnTo>
                  <a:lnTo>
                    <a:pt x="67" y="31"/>
                  </a:lnTo>
                  <a:lnTo>
                    <a:pt x="59" y="1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7" name="Freeform 36">
              <a:extLst>
                <a:ext uri="{FF2B5EF4-FFF2-40B4-BE49-F238E27FC236}">
                  <a16:creationId xmlns:a16="http://schemas.microsoft.com/office/drawing/2014/main" id="{95285709-CF3A-D6C3-5CFC-0A57CA7C56E8}"/>
                </a:ext>
              </a:extLst>
            </p:cNvPr>
            <p:cNvSpPr>
              <a:spLocks/>
            </p:cNvSpPr>
            <p:nvPr/>
          </p:nvSpPr>
          <p:spPr bwMode="auto">
            <a:xfrm>
              <a:off x="2749" y="1906"/>
              <a:ext cx="55" cy="97"/>
            </a:xfrm>
            <a:custGeom>
              <a:avLst/>
              <a:gdLst>
                <a:gd name="T0" fmla="*/ 28 w 166"/>
                <a:gd name="T1" fmla="*/ 12 h 291"/>
                <a:gd name="T2" fmla="*/ 0 w 166"/>
                <a:gd name="T3" fmla="*/ 0 h 291"/>
                <a:gd name="T4" fmla="*/ 12 w 166"/>
                <a:gd name="T5" fmla="*/ 60 h 291"/>
                <a:gd name="T6" fmla="*/ 8 w 166"/>
                <a:gd name="T7" fmla="*/ 80 h 291"/>
                <a:gd name="T8" fmla="*/ 10 w 166"/>
                <a:gd name="T9" fmla="*/ 107 h 291"/>
                <a:gd name="T10" fmla="*/ 40 w 166"/>
                <a:gd name="T11" fmla="*/ 151 h 291"/>
                <a:gd name="T12" fmla="*/ 84 w 166"/>
                <a:gd name="T13" fmla="*/ 181 h 291"/>
                <a:gd name="T14" fmla="*/ 100 w 166"/>
                <a:gd name="T15" fmla="*/ 200 h 291"/>
                <a:gd name="T16" fmla="*/ 109 w 166"/>
                <a:gd name="T17" fmla="*/ 232 h 291"/>
                <a:gd name="T18" fmla="*/ 113 w 166"/>
                <a:gd name="T19" fmla="*/ 285 h 291"/>
                <a:gd name="T20" fmla="*/ 121 w 166"/>
                <a:gd name="T21" fmla="*/ 291 h 291"/>
                <a:gd name="T22" fmla="*/ 152 w 166"/>
                <a:gd name="T23" fmla="*/ 262 h 291"/>
                <a:gd name="T24" fmla="*/ 149 w 166"/>
                <a:gd name="T25" fmla="*/ 236 h 291"/>
                <a:gd name="T26" fmla="*/ 166 w 166"/>
                <a:gd name="T27" fmla="*/ 200 h 291"/>
                <a:gd name="T28" fmla="*/ 158 w 166"/>
                <a:gd name="T29" fmla="*/ 181 h 291"/>
                <a:gd name="T30" fmla="*/ 134 w 166"/>
                <a:gd name="T31" fmla="*/ 149 h 291"/>
                <a:gd name="T32" fmla="*/ 128 w 166"/>
                <a:gd name="T33" fmla="*/ 83 h 291"/>
                <a:gd name="T34" fmla="*/ 73 w 166"/>
                <a:gd name="T35" fmla="*/ 68 h 291"/>
                <a:gd name="T36" fmla="*/ 28 w 166"/>
                <a:gd name="T37" fmla="*/ 12 h 2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66" h="291">
                  <a:moveTo>
                    <a:pt x="28" y="12"/>
                  </a:moveTo>
                  <a:lnTo>
                    <a:pt x="0" y="0"/>
                  </a:lnTo>
                  <a:lnTo>
                    <a:pt x="12" y="60"/>
                  </a:lnTo>
                  <a:lnTo>
                    <a:pt x="8" y="80"/>
                  </a:lnTo>
                  <a:lnTo>
                    <a:pt x="10" y="107"/>
                  </a:lnTo>
                  <a:lnTo>
                    <a:pt x="40" y="151"/>
                  </a:lnTo>
                  <a:lnTo>
                    <a:pt x="84" y="181"/>
                  </a:lnTo>
                  <a:lnTo>
                    <a:pt x="100" y="200"/>
                  </a:lnTo>
                  <a:lnTo>
                    <a:pt x="109" y="232"/>
                  </a:lnTo>
                  <a:lnTo>
                    <a:pt x="113" y="285"/>
                  </a:lnTo>
                  <a:lnTo>
                    <a:pt x="121" y="291"/>
                  </a:lnTo>
                  <a:lnTo>
                    <a:pt x="152" y="262"/>
                  </a:lnTo>
                  <a:lnTo>
                    <a:pt x="149" y="236"/>
                  </a:lnTo>
                  <a:lnTo>
                    <a:pt x="166" y="200"/>
                  </a:lnTo>
                  <a:lnTo>
                    <a:pt x="158" y="181"/>
                  </a:lnTo>
                  <a:lnTo>
                    <a:pt x="134" y="149"/>
                  </a:lnTo>
                  <a:lnTo>
                    <a:pt x="128" y="83"/>
                  </a:lnTo>
                  <a:lnTo>
                    <a:pt x="73" y="68"/>
                  </a:lnTo>
                  <a:lnTo>
                    <a:pt x="28" y="1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8" name="Freeform 37">
              <a:extLst>
                <a:ext uri="{FF2B5EF4-FFF2-40B4-BE49-F238E27FC236}">
                  <a16:creationId xmlns:a16="http://schemas.microsoft.com/office/drawing/2014/main" id="{361297DB-1AF0-6EB7-3AB0-015538CF9F18}"/>
                </a:ext>
              </a:extLst>
            </p:cNvPr>
            <p:cNvSpPr>
              <a:spLocks/>
            </p:cNvSpPr>
            <p:nvPr/>
          </p:nvSpPr>
          <p:spPr bwMode="auto">
            <a:xfrm>
              <a:off x="2822" y="1944"/>
              <a:ext cx="7" cy="5"/>
            </a:xfrm>
            <a:custGeom>
              <a:avLst/>
              <a:gdLst>
                <a:gd name="T0" fmla="*/ 7 w 21"/>
                <a:gd name="T1" fmla="*/ 14 h 14"/>
                <a:gd name="T2" fmla="*/ 21 w 21"/>
                <a:gd name="T3" fmla="*/ 13 h 14"/>
                <a:gd name="T4" fmla="*/ 13 w 21"/>
                <a:gd name="T5" fmla="*/ 0 h 14"/>
                <a:gd name="T6" fmla="*/ 0 w 21"/>
                <a:gd name="T7" fmla="*/ 1 h 14"/>
                <a:gd name="T8" fmla="*/ 7 w 21"/>
                <a:gd name="T9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14">
                  <a:moveTo>
                    <a:pt x="7" y="14"/>
                  </a:moveTo>
                  <a:lnTo>
                    <a:pt x="21" y="13"/>
                  </a:lnTo>
                  <a:lnTo>
                    <a:pt x="13" y="0"/>
                  </a:lnTo>
                  <a:lnTo>
                    <a:pt x="0" y="1"/>
                  </a:lnTo>
                  <a:lnTo>
                    <a:pt x="7" y="1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9" name="Freeform 38">
              <a:extLst>
                <a:ext uri="{FF2B5EF4-FFF2-40B4-BE49-F238E27FC236}">
                  <a16:creationId xmlns:a16="http://schemas.microsoft.com/office/drawing/2014/main" id="{1779FF44-F3A9-1447-A58C-737566EA6B2E}"/>
                </a:ext>
              </a:extLst>
            </p:cNvPr>
            <p:cNvSpPr>
              <a:spLocks/>
            </p:cNvSpPr>
            <p:nvPr/>
          </p:nvSpPr>
          <p:spPr bwMode="auto">
            <a:xfrm>
              <a:off x="2808" y="1916"/>
              <a:ext cx="7" cy="7"/>
            </a:xfrm>
            <a:custGeom>
              <a:avLst/>
              <a:gdLst>
                <a:gd name="T0" fmla="*/ 12 w 22"/>
                <a:gd name="T1" fmla="*/ 0 h 19"/>
                <a:gd name="T2" fmla="*/ 0 w 22"/>
                <a:gd name="T3" fmla="*/ 8 h 19"/>
                <a:gd name="T4" fmla="*/ 1 w 22"/>
                <a:gd name="T5" fmla="*/ 15 h 19"/>
                <a:gd name="T6" fmla="*/ 22 w 22"/>
                <a:gd name="T7" fmla="*/ 19 h 19"/>
                <a:gd name="T8" fmla="*/ 12 w 22"/>
                <a:gd name="T9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19">
                  <a:moveTo>
                    <a:pt x="12" y="0"/>
                  </a:moveTo>
                  <a:lnTo>
                    <a:pt x="0" y="8"/>
                  </a:lnTo>
                  <a:lnTo>
                    <a:pt x="1" y="15"/>
                  </a:lnTo>
                  <a:lnTo>
                    <a:pt x="22" y="19"/>
                  </a:lnTo>
                  <a:lnTo>
                    <a:pt x="12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0" name="Freeform 39">
              <a:extLst>
                <a:ext uri="{FF2B5EF4-FFF2-40B4-BE49-F238E27FC236}">
                  <a16:creationId xmlns:a16="http://schemas.microsoft.com/office/drawing/2014/main" id="{A81A9E1F-937A-F797-F225-68229B92910E}"/>
                </a:ext>
              </a:extLst>
            </p:cNvPr>
            <p:cNvSpPr>
              <a:spLocks/>
            </p:cNvSpPr>
            <p:nvPr/>
          </p:nvSpPr>
          <p:spPr bwMode="auto">
            <a:xfrm>
              <a:off x="2925" y="2259"/>
              <a:ext cx="2" cy="9"/>
            </a:xfrm>
            <a:custGeom>
              <a:avLst/>
              <a:gdLst>
                <a:gd name="T0" fmla="*/ 5 w 7"/>
                <a:gd name="T1" fmla="*/ 0 h 27"/>
                <a:gd name="T2" fmla="*/ 0 w 7"/>
                <a:gd name="T3" fmla="*/ 7 h 27"/>
                <a:gd name="T4" fmla="*/ 2 w 7"/>
                <a:gd name="T5" fmla="*/ 27 h 27"/>
                <a:gd name="T6" fmla="*/ 7 w 7"/>
                <a:gd name="T7" fmla="*/ 20 h 27"/>
                <a:gd name="T8" fmla="*/ 5 w 7"/>
                <a:gd name="T9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27">
                  <a:moveTo>
                    <a:pt x="5" y="0"/>
                  </a:moveTo>
                  <a:lnTo>
                    <a:pt x="0" y="7"/>
                  </a:lnTo>
                  <a:lnTo>
                    <a:pt x="2" y="27"/>
                  </a:lnTo>
                  <a:lnTo>
                    <a:pt x="7" y="20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1" name="Freeform 40">
              <a:extLst>
                <a:ext uri="{FF2B5EF4-FFF2-40B4-BE49-F238E27FC236}">
                  <a16:creationId xmlns:a16="http://schemas.microsoft.com/office/drawing/2014/main" id="{FA85D4B9-3BA2-2D91-3648-8128FF4CBF81}"/>
                </a:ext>
              </a:extLst>
            </p:cNvPr>
            <p:cNvSpPr>
              <a:spLocks/>
            </p:cNvSpPr>
            <p:nvPr/>
          </p:nvSpPr>
          <p:spPr bwMode="auto">
            <a:xfrm>
              <a:off x="2919" y="2237"/>
              <a:ext cx="5" cy="14"/>
            </a:xfrm>
            <a:custGeom>
              <a:avLst/>
              <a:gdLst>
                <a:gd name="T0" fmla="*/ 9 w 16"/>
                <a:gd name="T1" fmla="*/ 40 h 40"/>
                <a:gd name="T2" fmla="*/ 16 w 16"/>
                <a:gd name="T3" fmla="*/ 40 h 40"/>
                <a:gd name="T4" fmla="*/ 12 w 16"/>
                <a:gd name="T5" fmla="*/ 0 h 40"/>
                <a:gd name="T6" fmla="*/ 5 w 16"/>
                <a:gd name="T7" fmla="*/ 0 h 40"/>
                <a:gd name="T8" fmla="*/ 0 w 16"/>
                <a:gd name="T9" fmla="*/ 15 h 40"/>
                <a:gd name="T10" fmla="*/ 9 w 16"/>
                <a:gd name="T11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" h="40">
                  <a:moveTo>
                    <a:pt x="9" y="40"/>
                  </a:moveTo>
                  <a:lnTo>
                    <a:pt x="16" y="40"/>
                  </a:lnTo>
                  <a:lnTo>
                    <a:pt x="12" y="0"/>
                  </a:lnTo>
                  <a:lnTo>
                    <a:pt x="5" y="0"/>
                  </a:lnTo>
                  <a:lnTo>
                    <a:pt x="0" y="15"/>
                  </a:lnTo>
                  <a:lnTo>
                    <a:pt x="9" y="4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2" name="Freeform 41">
              <a:extLst>
                <a:ext uri="{FF2B5EF4-FFF2-40B4-BE49-F238E27FC236}">
                  <a16:creationId xmlns:a16="http://schemas.microsoft.com/office/drawing/2014/main" id="{4ECCCD6B-D456-86A4-EC37-0D0B5D32CA7E}"/>
                </a:ext>
              </a:extLst>
            </p:cNvPr>
            <p:cNvSpPr>
              <a:spLocks/>
            </p:cNvSpPr>
            <p:nvPr/>
          </p:nvSpPr>
          <p:spPr bwMode="auto">
            <a:xfrm>
              <a:off x="5064" y="2882"/>
              <a:ext cx="7" cy="5"/>
            </a:xfrm>
            <a:custGeom>
              <a:avLst/>
              <a:gdLst>
                <a:gd name="T0" fmla="*/ 1 w 21"/>
                <a:gd name="T1" fmla="*/ 13 h 13"/>
                <a:gd name="T2" fmla="*/ 15 w 21"/>
                <a:gd name="T3" fmla="*/ 12 h 13"/>
                <a:gd name="T4" fmla="*/ 21 w 21"/>
                <a:gd name="T5" fmla="*/ 5 h 13"/>
                <a:gd name="T6" fmla="*/ 0 w 21"/>
                <a:gd name="T7" fmla="*/ 0 h 13"/>
                <a:gd name="T8" fmla="*/ 1 w 21"/>
                <a:gd name="T9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13">
                  <a:moveTo>
                    <a:pt x="1" y="13"/>
                  </a:moveTo>
                  <a:lnTo>
                    <a:pt x="15" y="12"/>
                  </a:lnTo>
                  <a:lnTo>
                    <a:pt x="21" y="5"/>
                  </a:lnTo>
                  <a:lnTo>
                    <a:pt x="0" y="0"/>
                  </a:lnTo>
                  <a:lnTo>
                    <a:pt x="1" y="1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3" name="Freeform 42">
              <a:extLst>
                <a:ext uri="{FF2B5EF4-FFF2-40B4-BE49-F238E27FC236}">
                  <a16:creationId xmlns:a16="http://schemas.microsoft.com/office/drawing/2014/main" id="{6DC2BE8C-2391-2BCB-DCA8-445591B56816}"/>
                </a:ext>
              </a:extLst>
            </p:cNvPr>
            <p:cNvSpPr>
              <a:spLocks/>
            </p:cNvSpPr>
            <p:nvPr/>
          </p:nvSpPr>
          <p:spPr bwMode="auto">
            <a:xfrm>
              <a:off x="4752" y="3065"/>
              <a:ext cx="16" cy="10"/>
            </a:xfrm>
            <a:custGeom>
              <a:avLst/>
              <a:gdLst>
                <a:gd name="T0" fmla="*/ 27 w 47"/>
                <a:gd name="T1" fmla="*/ 19 h 28"/>
                <a:gd name="T2" fmla="*/ 41 w 47"/>
                <a:gd name="T3" fmla="*/ 24 h 28"/>
                <a:gd name="T4" fmla="*/ 47 w 47"/>
                <a:gd name="T5" fmla="*/ 17 h 28"/>
                <a:gd name="T6" fmla="*/ 32 w 47"/>
                <a:gd name="T7" fmla="*/ 5 h 28"/>
                <a:gd name="T8" fmla="*/ 20 w 47"/>
                <a:gd name="T9" fmla="*/ 13 h 28"/>
                <a:gd name="T10" fmla="*/ 12 w 47"/>
                <a:gd name="T11" fmla="*/ 0 h 28"/>
                <a:gd name="T12" fmla="*/ 0 w 47"/>
                <a:gd name="T13" fmla="*/ 15 h 28"/>
                <a:gd name="T14" fmla="*/ 8 w 47"/>
                <a:gd name="T15" fmla="*/ 28 h 28"/>
                <a:gd name="T16" fmla="*/ 27 w 47"/>
                <a:gd name="T17" fmla="*/ 19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7" h="28">
                  <a:moveTo>
                    <a:pt x="27" y="19"/>
                  </a:moveTo>
                  <a:lnTo>
                    <a:pt x="41" y="24"/>
                  </a:lnTo>
                  <a:lnTo>
                    <a:pt x="47" y="17"/>
                  </a:lnTo>
                  <a:lnTo>
                    <a:pt x="32" y="5"/>
                  </a:lnTo>
                  <a:lnTo>
                    <a:pt x="20" y="13"/>
                  </a:lnTo>
                  <a:lnTo>
                    <a:pt x="12" y="0"/>
                  </a:lnTo>
                  <a:lnTo>
                    <a:pt x="0" y="15"/>
                  </a:lnTo>
                  <a:lnTo>
                    <a:pt x="8" y="28"/>
                  </a:lnTo>
                  <a:lnTo>
                    <a:pt x="27" y="1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4" name="Freeform 43">
              <a:extLst>
                <a:ext uri="{FF2B5EF4-FFF2-40B4-BE49-F238E27FC236}">
                  <a16:creationId xmlns:a16="http://schemas.microsoft.com/office/drawing/2014/main" id="{04A388C4-8E98-DA8E-3478-9B1AC2DC514E}"/>
                </a:ext>
              </a:extLst>
            </p:cNvPr>
            <p:cNvSpPr>
              <a:spLocks/>
            </p:cNvSpPr>
            <p:nvPr/>
          </p:nvSpPr>
          <p:spPr bwMode="auto">
            <a:xfrm>
              <a:off x="4716" y="3069"/>
              <a:ext cx="5" cy="4"/>
            </a:xfrm>
            <a:custGeom>
              <a:avLst/>
              <a:gdLst>
                <a:gd name="T0" fmla="*/ 6 w 14"/>
                <a:gd name="T1" fmla="*/ 0 h 13"/>
                <a:gd name="T2" fmla="*/ 0 w 14"/>
                <a:gd name="T3" fmla="*/ 1 h 13"/>
                <a:gd name="T4" fmla="*/ 1 w 14"/>
                <a:gd name="T5" fmla="*/ 13 h 13"/>
                <a:gd name="T6" fmla="*/ 8 w 14"/>
                <a:gd name="T7" fmla="*/ 13 h 13"/>
                <a:gd name="T8" fmla="*/ 14 w 14"/>
                <a:gd name="T9" fmla="*/ 6 h 13"/>
                <a:gd name="T10" fmla="*/ 6 w 14"/>
                <a:gd name="T11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" h="13">
                  <a:moveTo>
                    <a:pt x="6" y="0"/>
                  </a:moveTo>
                  <a:lnTo>
                    <a:pt x="0" y="1"/>
                  </a:lnTo>
                  <a:lnTo>
                    <a:pt x="1" y="13"/>
                  </a:lnTo>
                  <a:lnTo>
                    <a:pt x="8" y="13"/>
                  </a:lnTo>
                  <a:lnTo>
                    <a:pt x="14" y="6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5" name="Freeform 44">
              <a:extLst>
                <a:ext uri="{FF2B5EF4-FFF2-40B4-BE49-F238E27FC236}">
                  <a16:creationId xmlns:a16="http://schemas.microsoft.com/office/drawing/2014/main" id="{782302DE-9E3B-BC38-217B-1B7A9C37CE44}"/>
                </a:ext>
              </a:extLst>
            </p:cNvPr>
            <p:cNvSpPr>
              <a:spLocks/>
            </p:cNvSpPr>
            <p:nvPr/>
          </p:nvSpPr>
          <p:spPr bwMode="auto">
            <a:xfrm>
              <a:off x="4829" y="3086"/>
              <a:ext cx="24" cy="16"/>
            </a:xfrm>
            <a:custGeom>
              <a:avLst/>
              <a:gdLst>
                <a:gd name="T0" fmla="*/ 28 w 73"/>
                <a:gd name="T1" fmla="*/ 44 h 50"/>
                <a:gd name="T2" fmla="*/ 35 w 73"/>
                <a:gd name="T3" fmla="*/ 50 h 50"/>
                <a:gd name="T4" fmla="*/ 41 w 73"/>
                <a:gd name="T5" fmla="*/ 36 h 50"/>
                <a:gd name="T6" fmla="*/ 73 w 73"/>
                <a:gd name="T7" fmla="*/ 27 h 50"/>
                <a:gd name="T8" fmla="*/ 71 w 73"/>
                <a:gd name="T9" fmla="*/ 7 h 50"/>
                <a:gd name="T10" fmla="*/ 64 w 73"/>
                <a:gd name="T11" fmla="*/ 0 h 50"/>
                <a:gd name="T12" fmla="*/ 52 w 73"/>
                <a:gd name="T13" fmla="*/ 15 h 50"/>
                <a:gd name="T14" fmla="*/ 39 w 73"/>
                <a:gd name="T15" fmla="*/ 16 h 50"/>
                <a:gd name="T16" fmla="*/ 40 w 73"/>
                <a:gd name="T17" fmla="*/ 22 h 50"/>
                <a:gd name="T18" fmla="*/ 33 w 73"/>
                <a:gd name="T19" fmla="*/ 30 h 50"/>
                <a:gd name="T20" fmla="*/ 12 w 73"/>
                <a:gd name="T21" fmla="*/ 18 h 50"/>
                <a:gd name="T22" fmla="*/ 0 w 73"/>
                <a:gd name="T23" fmla="*/ 33 h 50"/>
                <a:gd name="T24" fmla="*/ 28 w 73"/>
                <a:gd name="T25" fmla="*/ 44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3" h="50">
                  <a:moveTo>
                    <a:pt x="28" y="44"/>
                  </a:moveTo>
                  <a:lnTo>
                    <a:pt x="35" y="50"/>
                  </a:lnTo>
                  <a:lnTo>
                    <a:pt x="41" y="36"/>
                  </a:lnTo>
                  <a:lnTo>
                    <a:pt x="73" y="27"/>
                  </a:lnTo>
                  <a:lnTo>
                    <a:pt x="71" y="7"/>
                  </a:lnTo>
                  <a:lnTo>
                    <a:pt x="64" y="0"/>
                  </a:lnTo>
                  <a:lnTo>
                    <a:pt x="52" y="15"/>
                  </a:lnTo>
                  <a:lnTo>
                    <a:pt x="39" y="16"/>
                  </a:lnTo>
                  <a:lnTo>
                    <a:pt x="40" y="22"/>
                  </a:lnTo>
                  <a:lnTo>
                    <a:pt x="33" y="30"/>
                  </a:lnTo>
                  <a:lnTo>
                    <a:pt x="12" y="18"/>
                  </a:lnTo>
                  <a:lnTo>
                    <a:pt x="0" y="33"/>
                  </a:lnTo>
                  <a:lnTo>
                    <a:pt x="28" y="4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6" name="Freeform 45">
              <a:extLst>
                <a:ext uri="{FF2B5EF4-FFF2-40B4-BE49-F238E27FC236}">
                  <a16:creationId xmlns:a16="http://schemas.microsoft.com/office/drawing/2014/main" id="{D0653E74-525D-6305-8A57-64D48FCCE1FA}"/>
                </a:ext>
              </a:extLst>
            </p:cNvPr>
            <p:cNvSpPr>
              <a:spLocks/>
            </p:cNvSpPr>
            <p:nvPr/>
          </p:nvSpPr>
          <p:spPr bwMode="auto">
            <a:xfrm>
              <a:off x="4887" y="3086"/>
              <a:ext cx="13" cy="9"/>
            </a:xfrm>
            <a:custGeom>
              <a:avLst/>
              <a:gdLst>
                <a:gd name="T0" fmla="*/ 39 w 39"/>
                <a:gd name="T1" fmla="*/ 13 h 29"/>
                <a:gd name="T2" fmla="*/ 31 w 39"/>
                <a:gd name="T3" fmla="*/ 0 h 29"/>
                <a:gd name="T4" fmla="*/ 19 w 39"/>
                <a:gd name="T5" fmla="*/ 9 h 29"/>
                <a:gd name="T6" fmla="*/ 11 w 39"/>
                <a:gd name="T7" fmla="*/ 9 h 29"/>
                <a:gd name="T8" fmla="*/ 0 w 39"/>
                <a:gd name="T9" fmla="*/ 24 h 29"/>
                <a:gd name="T10" fmla="*/ 20 w 39"/>
                <a:gd name="T11" fmla="*/ 29 h 29"/>
                <a:gd name="T12" fmla="*/ 33 w 39"/>
                <a:gd name="T13" fmla="*/ 28 h 29"/>
                <a:gd name="T14" fmla="*/ 39 w 39"/>
                <a:gd name="T15" fmla="*/ 13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9" h="29">
                  <a:moveTo>
                    <a:pt x="39" y="13"/>
                  </a:moveTo>
                  <a:lnTo>
                    <a:pt x="31" y="0"/>
                  </a:lnTo>
                  <a:lnTo>
                    <a:pt x="19" y="9"/>
                  </a:lnTo>
                  <a:lnTo>
                    <a:pt x="11" y="9"/>
                  </a:lnTo>
                  <a:lnTo>
                    <a:pt x="0" y="24"/>
                  </a:lnTo>
                  <a:lnTo>
                    <a:pt x="20" y="29"/>
                  </a:lnTo>
                  <a:lnTo>
                    <a:pt x="33" y="28"/>
                  </a:lnTo>
                  <a:lnTo>
                    <a:pt x="39" y="1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7" name="Freeform 46">
              <a:extLst>
                <a:ext uri="{FF2B5EF4-FFF2-40B4-BE49-F238E27FC236}">
                  <a16:creationId xmlns:a16="http://schemas.microsoft.com/office/drawing/2014/main" id="{DF986CCE-2FF4-EDEB-964D-CF86E66B338B}"/>
                </a:ext>
              </a:extLst>
            </p:cNvPr>
            <p:cNvSpPr>
              <a:spLocks/>
            </p:cNvSpPr>
            <p:nvPr/>
          </p:nvSpPr>
          <p:spPr bwMode="auto">
            <a:xfrm>
              <a:off x="4904" y="3072"/>
              <a:ext cx="21" cy="20"/>
            </a:xfrm>
            <a:custGeom>
              <a:avLst/>
              <a:gdLst>
                <a:gd name="T0" fmla="*/ 5 w 63"/>
                <a:gd name="T1" fmla="*/ 33 h 59"/>
                <a:gd name="T2" fmla="*/ 0 w 63"/>
                <a:gd name="T3" fmla="*/ 53 h 59"/>
                <a:gd name="T4" fmla="*/ 8 w 63"/>
                <a:gd name="T5" fmla="*/ 59 h 59"/>
                <a:gd name="T6" fmla="*/ 13 w 63"/>
                <a:gd name="T7" fmla="*/ 46 h 59"/>
                <a:gd name="T8" fmla="*/ 33 w 63"/>
                <a:gd name="T9" fmla="*/ 43 h 59"/>
                <a:gd name="T10" fmla="*/ 32 w 63"/>
                <a:gd name="T11" fmla="*/ 30 h 59"/>
                <a:gd name="T12" fmla="*/ 44 w 63"/>
                <a:gd name="T13" fmla="*/ 16 h 59"/>
                <a:gd name="T14" fmla="*/ 63 w 63"/>
                <a:gd name="T15" fmla="*/ 6 h 59"/>
                <a:gd name="T16" fmla="*/ 63 w 63"/>
                <a:gd name="T17" fmla="*/ 0 h 59"/>
                <a:gd name="T18" fmla="*/ 30 w 63"/>
                <a:gd name="T19" fmla="*/ 10 h 59"/>
                <a:gd name="T20" fmla="*/ 18 w 63"/>
                <a:gd name="T21" fmla="*/ 31 h 59"/>
                <a:gd name="T22" fmla="*/ 5 w 63"/>
                <a:gd name="T23" fmla="*/ 33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3" h="59">
                  <a:moveTo>
                    <a:pt x="5" y="33"/>
                  </a:moveTo>
                  <a:lnTo>
                    <a:pt x="0" y="53"/>
                  </a:lnTo>
                  <a:lnTo>
                    <a:pt x="8" y="59"/>
                  </a:lnTo>
                  <a:lnTo>
                    <a:pt x="13" y="46"/>
                  </a:lnTo>
                  <a:lnTo>
                    <a:pt x="33" y="43"/>
                  </a:lnTo>
                  <a:lnTo>
                    <a:pt x="32" y="30"/>
                  </a:lnTo>
                  <a:lnTo>
                    <a:pt x="44" y="16"/>
                  </a:lnTo>
                  <a:lnTo>
                    <a:pt x="63" y="6"/>
                  </a:lnTo>
                  <a:lnTo>
                    <a:pt x="63" y="0"/>
                  </a:lnTo>
                  <a:lnTo>
                    <a:pt x="30" y="10"/>
                  </a:lnTo>
                  <a:lnTo>
                    <a:pt x="18" y="31"/>
                  </a:lnTo>
                  <a:lnTo>
                    <a:pt x="5" y="3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8" name="Freeform 47">
              <a:extLst>
                <a:ext uri="{FF2B5EF4-FFF2-40B4-BE49-F238E27FC236}">
                  <a16:creationId xmlns:a16="http://schemas.microsoft.com/office/drawing/2014/main" id="{CD7EEA90-D2B4-CD91-B5FB-34A1A02CEFEC}"/>
                </a:ext>
              </a:extLst>
            </p:cNvPr>
            <p:cNvSpPr>
              <a:spLocks/>
            </p:cNvSpPr>
            <p:nvPr/>
          </p:nvSpPr>
          <p:spPr bwMode="auto">
            <a:xfrm>
              <a:off x="4580" y="2994"/>
              <a:ext cx="4" cy="7"/>
            </a:xfrm>
            <a:custGeom>
              <a:avLst/>
              <a:gdLst>
                <a:gd name="T0" fmla="*/ 0 w 13"/>
                <a:gd name="T1" fmla="*/ 7 h 20"/>
                <a:gd name="T2" fmla="*/ 1 w 13"/>
                <a:gd name="T3" fmla="*/ 20 h 20"/>
                <a:gd name="T4" fmla="*/ 7 w 13"/>
                <a:gd name="T5" fmla="*/ 20 h 20"/>
                <a:gd name="T6" fmla="*/ 13 w 13"/>
                <a:gd name="T7" fmla="*/ 6 h 20"/>
                <a:gd name="T8" fmla="*/ 6 w 13"/>
                <a:gd name="T9" fmla="*/ 0 h 20"/>
                <a:gd name="T10" fmla="*/ 0 w 13"/>
                <a:gd name="T11" fmla="*/ 7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" h="20">
                  <a:moveTo>
                    <a:pt x="0" y="7"/>
                  </a:moveTo>
                  <a:lnTo>
                    <a:pt x="1" y="20"/>
                  </a:lnTo>
                  <a:lnTo>
                    <a:pt x="7" y="20"/>
                  </a:lnTo>
                  <a:lnTo>
                    <a:pt x="13" y="6"/>
                  </a:lnTo>
                  <a:lnTo>
                    <a:pt x="6" y="0"/>
                  </a:lnTo>
                  <a:lnTo>
                    <a:pt x="0" y="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9" name="Freeform 48">
              <a:extLst>
                <a:ext uri="{FF2B5EF4-FFF2-40B4-BE49-F238E27FC236}">
                  <a16:creationId xmlns:a16="http://schemas.microsoft.com/office/drawing/2014/main" id="{0E5BAEC1-3B4F-327E-A936-A359A678BDAD}"/>
                </a:ext>
              </a:extLst>
            </p:cNvPr>
            <p:cNvSpPr>
              <a:spLocks/>
            </p:cNvSpPr>
            <p:nvPr/>
          </p:nvSpPr>
          <p:spPr bwMode="auto">
            <a:xfrm>
              <a:off x="4574" y="2999"/>
              <a:ext cx="4" cy="9"/>
            </a:xfrm>
            <a:custGeom>
              <a:avLst/>
              <a:gdLst>
                <a:gd name="T0" fmla="*/ 12 w 14"/>
                <a:gd name="T1" fmla="*/ 0 h 26"/>
                <a:gd name="T2" fmla="*/ 0 w 14"/>
                <a:gd name="T3" fmla="*/ 7 h 26"/>
                <a:gd name="T4" fmla="*/ 8 w 14"/>
                <a:gd name="T5" fmla="*/ 26 h 26"/>
                <a:gd name="T6" fmla="*/ 14 w 14"/>
                <a:gd name="T7" fmla="*/ 20 h 26"/>
                <a:gd name="T8" fmla="*/ 12 w 14"/>
                <a:gd name="T9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26">
                  <a:moveTo>
                    <a:pt x="12" y="0"/>
                  </a:moveTo>
                  <a:lnTo>
                    <a:pt x="0" y="7"/>
                  </a:lnTo>
                  <a:lnTo>
                    <a:pt x="8" y="26"/>
                  </a:lnTo>
                  <a:lnTo>
                    <a:pt x="14" y="20"/>
                  </a:lnTo>
                  <a:lnTo>
                    <a:pt x="12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0" name="Freeform 49">
              <a:extLst>
                <a:ext uri="{FF2B5EF4-FFF2-40B4-BE49-F238E27FC236}">
                  <a16:creationId xmlns:a16="http://schemas.microsoft.com/office/drawing/2014/main" id="{4F984563-6A83-8188-ABB8-DE9F9BD00A2E}"/>
                </a:ext>
              </a:extLst>
            </p:cNvPr>
            <p:cNvSpPr>
              <a:spLocks/>
            </p:cNvSpPr>
            <p:nvPr/>
          </p:nvSpPr>
          <p:spPr bwMode="auto">
            <a:xfrm>
              <a:off x="4604" y="3032"/>
              <a:ext cx="4" cy="7"/>
            </a:xfrm>
            <a:custGeom>
              <a:avLst/>
              <a:gdLst>
                <a:gd name="T0" fmla="*/ 14 w 14"/>
                <a:gd name="T1" fmla="*/ 20 h 20"/>
                <a:gd name="T2" fmla="*/ 13 w 14"/>
                <a:gd name="T3" fmla="*/ 6 h 20"/>
                <a:gd name="T4" fmla="*/ 6 w 14"/>
                <a:gd name="T5" fmla="*/ 0 h 20"/>
                <a:gd name="T6" fmla="*/ 0 w 14"/>
                <a:gd name="T7" fmla="*/ 14 h 20"/>
                <a:gd name="T8" fmla="*/ 14 w 14"/>
                <a:gd name="T9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20">
                  <a:moveTo>
                    <a:pt x="14" y="20"/>
                  </a:moveTo>
                  <a:lnTo>
                    <a:pt x="13" y="6"/>
                  </a:lnTo>
                  <a:lnTo>
                    <a:pt x="6" y="0"/>
                  </a:lnTo>
                  <a:lnTo>
                    <a:pt x="0" y="14"/>
                  </a:lnTo>
                  <a:lnTo>
                    <a:pt x="14" y="2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1" name="Freeform 50">
              <a:extLst>
                <a:ext uri="{FF2B5EF4-FFF2-40B4-BE49-F238E27FC236}">
                  <a16:creationId xmlns:a16="http://schemas.microsoft.com/office/drawing/2014/main" id="{50C9ED23-D950-117B-C4D8-B57791B8F41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936" y="1"/>
              <a:ext cx="3317" cy="3368"/>
            </a:xfrm>
            <a:custGeom>
              <a:avLst/>
              <a:gdLst>
                <a:gd name="T0" fmla="*/ 8107 w 9951"/>
                <a:gd name="T1" fmla="*/ 1779 h 10106"/>
                <a:gd name="T2" fmla="*/ 7815 w 9951"/>
                <a:gd name="T3" fmla="*/ 1739 h 10106"/>
                <a:gd name="T4" fmla="*/ 7311 w 9951"/>
                <a:gd name="T5" fmla="*/ 1303 h 10106"/>
                <a:gd name="T6" fmla="*/ 7234 w 9951"/>
                <a:gd name="T7" fmla="*/ 1196 h 10106"/>
                <a:gd name="T8" fmla="*/ 6816 w 9951"/>
                <a:gd name="T9" fmla="*/ 1101 h 10106"/>
                <a:gd name="T10" fmla="*/ 6461 w 9951"/>
                <a:gd name="T11" fmla="*/ 831 h 10106"/>
                <a:gd name="T12" fmla="*/ 6105 w 9951"/>
                <a:gd name="T13" fmla="*/ 387 h 10106"/>
                <a:gd name="T14" fmla="*/ 5708 w 9951"/>
                <a:gd name="T15" fmla="*/ 163 h 10106"/>
                <a:gd name="T16" fmla="*/ 4926 w 9951"/>
                <a:gd name="T17" fmla="*/ 423 h 10106"/>
                <a:gd name="T18" fmla="*/ 4906 w 9951"/>
                <a:gd name="T19" fmla="*/ 1003 h 10106"/>
                <a:gd name="T20" fmla="*/ 3815 w 9951"/>
                <a:gd name="T21" fmla="*/ 1836 h 10106"/>
                <a:gd name="T22" fmla="*/ 3534 w 9951"/>
                <a:gd name="T23" fmla="*/ 2050 h 10106"/>
                <a:gd name="T24" fmla="*/ 2779 w 9951"/>
                <a:gd name="T25" fmla="*/ 1515 h 10106"/>
                <a:gd name="T26" fmla="*/ 2360 w 9951"/>
                <a:gd name="T27" fmla="*/ 1856 h 10106"/>
                <a:gd name="T28" fmla="*/ 2506 w 9951"/>
                <a:gd name="T29" fmla="*/ 2414 h 10106"/>
                <a:gd name="T30" fmla="*/ 2232 w 9951"/>
                <a:gd name="T31" fmla="*/ 2641 h 10106"/>
                <a:gd name="T32" fmla="*/ 2049 w 9951"/>
                <a:gd name="T33" fmla="*/ 2698 h 10106"/>
                <a:gd name="T34" fmla="*/ 1445 w 9951"/>
                <a:gd name="T35" fmla="*/ 2546 h 10106"/>
                <a:gd name="T36" fmla="*/ 966 w 9951"/>
                <a:gd name="T37" fmla="*/ 2449 h 10106"/>
                <a:gd name="T38" fmla="*/ 423 w 9951"/>
                <a:gd name="T39" fmla="*/ 2540 h 10106"/>
                <a:gd name="T40" fmla="*/ 296 w 9951"/>
                <a:gd name="T41" fmla="*/ 2827 h 10106"/>
                <a:gd name="T42" fmla="*/ 344 w 9951"/>
                <a:gd name="T43" fmla="*/ 3064 h 10106"/>
                <a:gd name="T44" fmla="*/ 475 w 9951"/>
                <a:gd name="T45" fmla="*/ 3456 h 10106"/>
                <a:gd name="T46" fmla="*/ 1051 w 9951"/>
                <a:gd name="T47" fmla="*/ 3657 h 10106"/>
                <a:gd name="T48" fmla="*/ 1612 w 9951"/>
                <a:gd name="T49" fmla="*/ 3920 h 10106"/>
                <a:gd name="T50" fmla="*/ 1821 w 9951"/>
                <a:gd name="T51" fmla="*/ 4297 h 10106"/>
                <a:gd name="T52" fmla="*/ 1993 w 9951"/>
                <a:gd name="T53" fmla="*/ 4476 h 10106"/>
                <a:gd name="T54" fmla="*/ 2500 w 9951"/>
                <a:gd name="T55" fmla="*/ 5383 h 10106"/>
                <a:gd name="T56" fmla="*/ 2562 w 9951"/>
                <a:gd name="T57" fmla="*/ 6049 h 10106"/>
                <a:gd name="T58" fmla="*/ 2508 w 9951"/>
                <a:gd name="T59" fmla="*/ 7276 h 10106"/>
                <a:gd name="T60" fmla="*/ 2050 w 9951"/>
                <a:gd name="T61" fmla="*/ 8856 h 10106"/>
                <a:gd name="T62" fmla="*/ 2335 w 9951"/>
                <a:gd name="T63" fmla="*/ 9104 h 10106"/>
                <a:gd name="T64" fmla="*/ 2918 w 9951"/>
                <a:gd name="T65" fmla="*/ 9454 h 10106"/>
                <a:gd name="T66" fmla="*/ 3733 w 9951"/>
                <a:gd name="T67" fmla="*/ 9627 h 10106"/>
                <a:gd name="T68" fmla="*/ 3988 w 9951"/>
                <a:gd name="T69" fmla="*/ 9556 h 10106"/>
                <a:gd name="T70" fmla="*/ 4620 w 9951"/>
                <a:gd name="T71" fmla="*/ 9705 h 10106"/>
                <a:gd name="T72" fmla="*/ 4989 w 9951"/>
                <a:gd name="T73" fmla="*/ 9926 h 10106"/>
                <a:gd name="T74" fmla="*/ 5717 w 9951"/>
                <a:gd name="T75" fmla="*/ 10027 h 10106"/>
                <a:gd name="T76" fmla="*/ 6026 w 9951"/>
                <a:gd name="T77" fmla="*/ 9528 h 10106"/>
                <a:gd name="T78" fmla="*/ 6940 w 9951"/>
                <a:gd name="T79" fmla="*/ 8731 h 10106"/>
                <a:gd name="T80" fmla="*/ 7552 w 9951"/>
                <a:gd name="T81" fmla="*/ 8889 h 10106"/>
                <a:gd name="T82" fmla="*/ 7978 w 9951"/>
                <a:gd name="T83" fmla="*/ 9064 h 10106"/>
                <a:gd name="T84" fmla="*/ 8638 w 9951"/>
                <a:gd name="T85" fmla="*/ 9225 h 10106"/>
                <a:gd name="T86" fmla="*/ 9227 w 9951"/>
                <a:gd name="T87" fmla="*/ 8780 h 10106"/>
                <a:gd name="T88" fmla="*/ 9682 w 9951"/>
                <a:gd name="T89" fmla="*/ 8395 h 10106"/>
                <a:gd name="T90" fmla="*/ 9823 w 9951"/>
                <a:gd name="T91" fmla="*/ 7899 h 10106"/>
                <a:gd name="T92" fmla="*/ 9194 w 9951"/>
                <a:gd name="T93" fmla="*/ 7554 h 10106"/>
                <a:gd name="T94" fmla="*/ 9154 w 9951"/>
                <a:gd name="T95" fmla="*/ 7128 h 10106"/>
                <a:gd name="T96" fmla="*/ 9346 w 9951"/>
                <a:gd name="T97" fmla="*/ 6661 h 10106"/>
                <a:gd name="T98" fmla="*/ 9049 w 9951"/>
                <a:gd name="T99" fmla="*/ 6063 h 10106"/>
                <a:gd name="T100" fmla="*/ 9104 w 9951"/>
                <a:gd name="T101" fmla="*/ 5716 h 10106"/>
                <a:gd name="T102" fmla="*/ 8568 w 9951"/>
                <a:gd name="T103" fmla="*/ 5437 h 10106"/>
                <a:gd name="T104" fmla="*/ 8405 w 9951"/>
                <a:gd name="T105" fmla="*/ 5566 h 10106"/>
                <a:gd name="T106" fmla="*/ 8698 w 9951"/>
                <a:gd name="T107" fmla="*/ 4888 h 10106"/>
                <a:gd name="T108" fmla="*/ 9144 w 9951"/>
                <a:gd name="T109" fmla="*/ 4268 h 10106"/>
                <a:gd name="T110" fmla="*/ 9365 w 9951"/>
                <a:gd name="T111" fmla="*/ 4127 h 10106"/>
                <a:gd name="T112" fmla="*/ 9509 w 9951"/>
                <a:gd name="T113" fmla="*/ 3791 h 10106"/>
                <a:gd name="T114" fmla="*/ 9659 w 9951"/>
                <a:gd name="T115" fmla="*/ 2871 h 10106"/>
                <a:gd name="T116" fmla="*/ 9613 w 9951"/>
                <a:gd name="T117" fmla="*/ 2237 h 10106"/>
                <a:gd name="T118" fmla="*/ 9139 w 9951"/>
                <a:gd name="T119" fmla="*/ 2188 h 10106"/>
                <a:gd name="T120" fmla="*/ 8807 w 9951"/>
                <a:gd name="T121" fmla="*/ 2164 h 10106"/>
                <a:gd name="T122" fmla="*/ 5148 w 9951"/>
                <a:gd name="T123" fmla="*/ 9965 h 10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9951" h="10106">
                  <a:moveTo>
                    <a:pt x="8528" y="1828"/>
                  </a:moveTo>
                  <a:lnTo>
                    <a:pt x="8508" y="1822"/>
                  </a:lnTo>
                  <a:lnTo>
                    <a:pt x="8509" y="1836"/>
                  </a:lnTo>
                  <a:lnTo>
                    <a:pt x="8480" y="1826"/>
                  </a:lnTo>
                  <a:lnTo>
                    <a:pt x="8452" y="1808"/>
                  </a:lnTo>
                  <a:lnTo>
                    <a:pt x="8437" y="1789"/>
                  </a:lnTo>
                  <a:lnTo>
                    <a:pt x="8410" y="1778"/>
                  </a:lnTo>
                  <a:lnTo>
                    <a:pt x="8363" y="1790"/>
                  </a:lnTo>
                  <a:lnTo>
                    <a:pt x="8345" y="1811"/>
                  </a:lnTo>
                  <a:lnTo>
                    <a:pt x="8324" y="1807"/>
                  </a:lnTo>
                  <a:lnTo>
                    <a:pt x="8302" y="1849"/>
                  </a:lnTo>
                  <a:lnTo>
                    <a:pt x="8281" y="1837"/>
                  </a:lnTo>
                  <a:lnTo>
                    <a:pt x="8262" y="1859"/>
                  </a:lnTo>
                  <a:lnTo>
                    <a:pt x="8221" y="1850"/>
                  </a:lnTo>
                  <a:lnTo>
                    <a:pt x="8213" y="1837"/>
                  </a:lnTo>
                  <a:lnTo>
                    <a:pt x="8211" y="1817"/>
                  </a:lnTo>
                  <a:lnTo>
                    <a:pt x="8190" y="1806"/>
                  </a:lnTo>
                  <a:lnTo>
                    <a:pt x="8150" y="1809"/>
                  </a:lnTo>
                  <a:lnTo>
                    <a:pt x="8115" y="1792"/>
                  </a:lnTo>
                  <a:lnTo>
                    <a:pt x="8107" y="1779"/>
                  </a:lnTo>
                  <a:lnTo>
                    <a:pt x="8106" y="1767"/>
                  </a:lnTo>
                  <a:lnTo>
                    <a:pt x="8092" y="1761"/>
                  </a:lnTo>
                  <a:lnTo>
                    <a:pt x="8091" y="1754"/>
                  </a:lnTo>
                  <a:lnTo>
                    <a:pt x="8085" y="1749"/>
                  </a:lnTo>
                  <a:lnTo>
                    <a:pt x="8071" y="1750"/>
                  </a:lnTo>
                  <a:lnTo>
                    <a:pt x="8056" y="1737"/>
                  </a:lnTo>
                  <a:lnTo>
                    <a:pt x="8044" y="1738"/>
                  </a:lnTo>
                  <a:lnTo>
                    <a:pt x="8045" y="1758"/>
                  </a:lnTo>
                  <a:lnTo>
                    <a:pt x="8032" y="1767"/>
                  </a:lnTo>
                  <a:lnTo>
                    <a:pt x="8031" y="1753"/>
                  </a:lnTo>
                  <a:lnTo>
                    <a:pt x="8005" y="1762"/>
                  </a:lnTo>
                  <a:lnTo>
                    <a:pt x="7971" y="1752"/>
                  </a:lnTo>
                  <a:lnTo>
                    <a:pt x="7945" y="1774"/>
                  </a:lnTo>
                  <a:lnTo>
                    <a:pt x="7941" y="1801"/>
                  </a:lnTo>
                  <a:lnTo>
                    <a:pt x="7899" y="1779"/>
                  </a:lnTo>
                  <a:lnTo>
                    <a:pt x="7829" y="1819"/>
                  </a:lnTo>
                  <a:lnTo>
                    <a:pt x="7814" y="1793"/>
                  </a:lnTo>
                  <a:lnTo>
                    <a:pt x="7825" y="1779"/>
                  </a:lnTo>
                  <a:lnTo>
                    <a:pt x="7810" y="1760"/>
                  </a:lnTo>
                  <a:lnTo>
                    <a:pt x="7815" y="1739"/>
                  </a:lnTo>
                  <a:lnTo>
                    <a:pt x="7769" y="1683"/>
                  </a:lnTo>
                  <a:lnTo>
                    <a:pt x="7734" y="1673"/>
                  </a:lnTo>
                  <a:lnTo>
                    <a:pt x="7709" y="1682"/>
                  </a:lnTo>
                  <a:lnTo>
                    <a:pt x="7708" y="1676"/>
                  </a:lnTo>
                  <a:lnTo>
                    <a:pt x="7719" y="1641"/>
                  </a:lnTo>
                  <a:lnTo>
                    <a:pt x="7688" y="1604"/>
                  </a:lnTo>
                  <a:lnTo>
                    <a:pt x="7607" y="1598"/>
                  </a:lnTo>
                  <a:lnTo>
                    <a:pt x="7585" y="1572"/>
                  </a:lnTo>
                  <a:lnTo>
                    <a:pt x="7571" y="1574"/>
                  </a:lnTo>
                  <a:lnTo>
                    <a:pt x="7539" y="1516"/>
                  </a:lnTo>
                  <a:lnTo>
                    <a:pt x="7484" y="1502"/>
                  </a:lnTo>
                  <a:lnTo>
                    <a:pt x="7461" y="1476"/>
                  </a:lnTo>
                  <a:lnTo>
                    <a:pt x="7449" y="1478"/>
                  </a:lnTo>
                  <a:lnTo>
                    <a:pt x="7410" y="1495"/>
                  </a:lnTo>
                  <a:lnTo>
                    <a:pt x="7362" y="1486"/>
                  </a:lnTo>
                  <a:lnTo>
                    <a:pt x="7373" y="1458"/>
                  </a:lnTo>
                  <a:lnTo>
                    <a:pt x="7361" y="1412"/>
                  </a:lnTo>
                  <a:lnTo>
                    <a:pt x="7382" y="1350"/>
                  </a:lnTo>
                  <a:lnTo>
                    <a:pt x="7353" y="1313"/>
                  </a:lnTo>
                  <a:lnTo>
                    <a:pt x="7311" y="1303"/>
                  </a:lnTo>
                  <a:lnTo>
                    <a:pt x="7309" y="1290"/>
                  </a:lnTo>
                  <a:lnTo>
                    <a:pt x="7327" y="1261"/>
                  </a:lnTo>
                  <a:lnTo>
                    <a:pt x="7330" y="1220"/>
                  </a:lnTo>
                  <a:lnTo>
                    <a:pt x="7342" y="1206"/>
                  </a:lnTo>
                  <a:lnTo>
                    <a:pt x="7334" y="1180"/>
                  </a:lnTo>
                  <a:lnTo>
                    <a:pt x="7345" y="1165"/>
                  </a:lnTo>
                  <a:lnTo>
                    <a:pt x="7343" y="1139"/>
                  </a:lnTo>
                  <a:lnTo>
                    <a:pt x="7363" y="1144"/>
                  </a:lnTo>
                  <a:lnTo>
                    <a:pt x="7360" y="1110"/>
                  </a:lnTo>
                  <a:lnTo>
                    <a:pt x="7379" y="1095"/>
                  </a:lnTo>
                  <a:lnTo>
                    <a:pt x="7364" y="1076"/>
                  </a:lnTo>
                  <a:lnTo>
                    <a:pt x="7337" y="1072"/>
                  </a:lnTo>
                  <a:lnTo>
                    <a:pt x="7328" y="1060"/>
                  </a:lnTo>
                  <a:lnTo>
                    <a:pt x="7310" y="1082"/>
                  </a:lnTo>
                  <a:lnTo>
                    <a:pt x="7285" y="1090"/>
                  </a:lnTo>
                  <a:lnTo>
                    <a:pt x="7274" y="1125"/>
                  </a:lnTo>
                  <a:lnTo>
                    <a:pt x="7243" y="1141"/>
                  </a:lnTo>
                  <a:lnTo>
                    <a:pt x="7231" y="1163"/>
                  </a:lnTo>
                  <a:lnTo>
                    <a:pt x="7226" y="1177"/>
                  </a:lnTo>
                  <a:lnTo>
                    <a:pt x="7234" y="1196"/>
                  </a:lnTo>
                  <a:lnTo>
                    <a:pt x="7226" y="1257"/>
                  </a:lnTo>
                  <a:lnTo>
                    <a:pt x="7154" y="1277"/>
                  </a:lnTo>
                  <a:lnTo>
                    <a:pt x="7104" y="1315"/>
                  </a:lnTo>
                  <a:lnTo>
                    <a:pt x="7045" y="1321"/>
                  </a:lnTo>
                  <a:lnTo>
                    <a:pt x="6983" y="1313"/>
                  </a:lnTo>
                  <a:lnTo>
                    <a:pt x="6955" y="1296"/>
                  </a:lnTo>
                  <a:lnTo>
                    <a:pt x="6896" y="1308"/>
                  </a:lnTo>
                  <a:lnTo>
                    <a:pt x="6868" y="1311"/>
                  </a:lnTo>
                  <a:lnTo>
                    <a:pt x="6867" y="1297"/>
                  </a:lnTo>
                  <a:lnTo>
                    <a:pt x="6854" y="1292"/>
                  </a:lnTo>
                  <a:lnTo>
                    <a:pt x="6852" y="1285"/>
                  </a:lnTo>
                  <a:lnTo>
                    <a:pt x="6832" y="1286"/>
                  </a:lnTo>
                  <a:lnTo>
                    <a:pt x="6826" y="1281"/>
                  </a:lnTo>
                  <a:lnTo>
                    <a:pt x="6838" y="1266"/>
                  </a:lnTo>
                  <a:lnTo>
                    <a:pt x="6822" y="1241"/>
                  </a:lnTo>
                  <a:lnTo>
                    <a:pt x="6832" y="1213"/>
                  </a:lnTo>
                  <a:lnTo>
                    <a:pt x="6889" y="1175"/>
                  </a:lnTo>
                  <a:lnTo>
                    <a:pt x="6874" y="1142"/>
                  </a:lnTo>
                  <a:lnTo>
                    <a:pt x="6863" y="1103"/>
                  </a:lnTo>
                  <a:lnTo>
                    <a:pt x="6816" y="1101"/>
                  </a:lnTo>
                  <a:lnTo>
                    <a:pt x="6834" y="1072"/>
                  </a:lnTo>
                  <a:lnTo>
                    <a:pt x="6827" y="1012"/>
                  </a:lnTo>
                  <a:lnTo>
                    <a:pt x="6877" y="960"/>
                  </a:lnTo>
                  <a:lnTo>
                    <a:pt x="6868" y="941"/>
                  </a:lnTo>
                  <a:lnTo>
                    <a:pt x="6840" y="930"/>
                  </a:lnTo>
                  <a:lnTo>
                    <a:pt x="6827" y="938"/>
                  </a:lnTo>
                  <a:lnTo>
                    <a:pt x="6836" y="957"/>
                  </a:lnTo>
                  <a:lnTo>
                    <a:pt x="6823" y="958"/>
                  </a:lnTo>
                  <a:lnTo>
                    <a:pt x="6807" y="940"/>
                  </a:lnTo>
                  <a:lnTo>
                    <a:pt x="6805" y="913"/>
                  </a:lnTo>
                  <a:lnTo>
                    <a:pt x="6777" y="902"/>
                  </a:lnTo>
                  <a:lnTo>
                    <a:pt x="6731" y="846"/>
                  </a:lnTo>
                  <a:lnTo>
                    <a:pt x="6640" y="881"/>
                  </a:lnTo>
                  <a:lnTo>
                    <a:pt x="6598" y="859"/>
                  </a:lnTo>
                  <a:lnTo>
                    <a:pt x="6531" y="858"/>
                  </a:lnTo>
                  <a:lnTo>
                    <a:pt x="6519" y="873"/>
                  </a:lnTo>
                  <a:lnTo>
                    <a:pt x="6515" y="900"/>
                  </a:lnTo>
                  <a:lnTo>
                    <a:pt x="6502" y="908"/>
                  </a:lnTo>
                  <a:lnTo>
                    <a:pt x="6471" y="857"/>
                  </a:lnTo>
                  <a:lnTo>
                    <a:pt x="6461" y="831"/>
                  </a:lnTo>
                  <a:lnTo>
                    <a:pt x="6472" y="789"/>
                  </a:lnTo>
                  <a:lnTo>
                    <a:pt x="6459" y="730"/>
                  </a:lnTo>
                  <a:lnTo>
                    <a:pt x="6428" y="693"/>
                  </a:lnTo>
                  <a:lnTo>
                    <a:pt x="6395" y="683"/>
                  </a:lnTo>
                  <a:lnTo>
                    <a:pt x="6348" y="693"/>
                  </a:lnTo>
                  <a:lnTo>
                    <a:pt x="6341" y="688"/>
                  </a:lnTo>
                  <a:lnTo>
                    <a:pt x="6359" y="660"/>
                  </a:lnTo>
                  <a:lnTo>
                    <a:pt x="6344" y="654"/>
                  </a:lnTo>
                  <a:lnTo>
                    <a:pt x="6324" y="649"/>
                  </a:lnTo>
                  <a:lnTo>
                    <a:pt x="6306" y="678"/>
                  </a:lnTo>
                  <a:lnTo>
                    <a:pt x="6254" y="695"/>
                  </a:lnTo>
                  <a:lnTo>
                    <a:pt x="6190" y="654"/>
                  </a:lnTo>
                  <a:lnTo>
                    <a:pt x="6183" y="642"/>
                  </a:lnTo>
                  <a:lnTo>
                    <a:pt x="6183" y="575"/>
                  </a:lnTo>
                  <a:lnTo>
                    <a:pt x="6156" y="503"/>
                  </a:lnTo>
                  <a:lnTo>
                    <a:pt x="6168" y="482"/>
                  </a:lnTo>
                  <a:lnTo>
                    <a:pt x="6165" y="456"/>
                  </a:lnTo>
                  <a:lnTo>
                    <a:pt x="6156" y="436"/>
                  </a:lnTo>
                  <a:lnTo>
                    <a:pt x="6130" y="439"/>
                  </a:lnTo>
                  <a:lnTo>
                    <a:pt x="6105" y="387"/>
                  </a:lnTo>
                  <a:lnTo>
                    <a:pt x="6081" y="356"/>
                  </a:lnTo>
                  <a:lnTo>
                    <a:pt x="6061" y="351"/>
                  </a:lnTo>
                  <a:lnTo>
                    <a:pt x="6049" y="365"/>
                  </a:lnTo>
                  <a:lnTo>
                    <a:pt x="5990" y="372"/>
                  </a:lnTo>
                  <a:lnTo>
                    <a:pt x="5938" y="396"/>
                  </a:lnTo>
                  <a:lnTo>
                    <a:pt x="5922" y="444"/>
                  </a:lnTo>
                  <a:lnTo>
                    <a:pt x="5910" y="459"/>
                  </a:lnTo>
                  <a:lnTo>
                    <a:pt x="5875" y="442"/>
                  </a:lnTo>
                  <a:lnTo>
                    <a:pt x="5867" y="430"/>
                  </a:lnTo>
                  <a:lnTo>
                    <a:pt x="5841" y="432"/>
                  </a:lnTo>
                  <a:lnTo>
                    <a:pt x="5826" y="420"/>
                  </a:lnTo>
                  <a:lnTo>
                    <a:pt x="5816" y="394"/>
                  </a:lnTo>
                  <a:lnTo>
                    <a:pt x="5780" y="357"/>
                  </a:lnTo>
                  <a:lnTo>
                    <a:pt x="5770" y="324"/>
                  </a:lnTo>
                  <a:lnTo>
                    <a:pt x="5756" y="319"/>
                  </a:lnTo>
                  <a:lnTo>
                    <a:pt x="5709" y="317"/>
                  </a:lnTo>
                  <a:lnTo>
                    <a:pt x="5686" y="279"/>
                  </a:lnTo>
                  <a:lnTo>
                    <a:pt x="5692" y="204"/>
                  </a:lnTo>
                  <a:lnTo>
                    <a:pt x="5678" y="198"/>
                  </a:lnTo>
                  <a:lnTo>
                    <a:pt x="5708" y="163"/>
                  </a:lnTo>
                  <a:lnTo>
                    <a:pt x="5690" y="117"/>
                  </a:lnTo>
                  <a:lnTo>
                    <a:pt x="5669" y="99"/>
                  </a:lnTo>
                  <a:lnTo>
                    <a:pt x="5646" y="0"/>
                  </a:lnTo>
                  <a:lnTo>
                    <a:pt x="5582" y="33"/>
                  </a:lnTo>
                  <a:lnTo>
                    <a:pt x="5517" y="53"/>
                  </a:lnTo>
                  <a:lnTo>
                    <a:pt x="5496" y="41"/>
                  </a:lnTo>
                  <a:lnTo>
                    <a:pt x="5444" y="66"/>
                  </a:lnTo>
                  <a:lnTo>
                    <a:pt x="5397" y="63"/>
                  </a:lnTo>
                  <a:lnTo>
                    <a:pt x="5378" y="79"/>
                  </a:lnTo>
                  <a:lnTo>
                    <a:pt x="5379" y="92"/>
                  </a:lnTo>
                  <a:lnTo>
                    <a:pt x="5358" y="74"/>
                  </a:lnTo>
                  <a:lnTo>
                    <a:pt x="5326" y="97"/>
                  </a:lnTo>
                  <a:lnTo>
                    <a:pt x="5299" y="93"/>
                  </a:lnTo>
                  <a:lnTo>
                    <a:pt x="5082" y="153"/>
                  </a:lnTo>
                  <a:lnTo>
                    <a:pt x="5026" y="192"/>
                  </a:lnTo>
                  <a:lnTo>
                    <a:pt x="4989" y="229"/>
                  </a:lnTo>
                  <a:lnTo>
                    <a:pt x="4944" y="253"/>
                  </a:lnTo>
                  <a:lnTo>
                    <a:pt x="4955" y="360"/>
                  </a:lnTo>
                  <a:lnTo>
                    <a:pt x="4945" y="401"/>
                  </a:lnTo>
                  <a:lnTo>
                    <a:pt x="4926" y="423"/>
                  </a:lnTo>
                  <a:lnTo>
                    <a:pt x="4922" y="451"/>
                  </a:lnTo>
                  <a:lnTo>
                    <a:pt x="4936" y="590"/>
                  </a:lnTo>
                  <a:lnTo>
                    <a:pt x="4952" y="635"/>
                  </a:lnTo>
                  <a:lnTo>
                    <a:pt x="4933" y="644"/>
                  </a:lnTo>
                  <a:lnTo>
                    <a:pt x="4912" y="780"/>
                  </a:lnTo>
                  <a:lnTo>
                    <a:pt x="4928" y="805"/>
                  </a:lnTo>
                  <a:lnTo>
                    <a:pt x="4964" y="822"/>
                  </a:lnTo>
                  <a:lnTo>
                    <a:pt x="4973" y="848"/>
                  </a:lnTo>
                  <a:lnTo>
                    <a:pt x="4958" y="829"/>
                  </a:lnTo>
                  <a:lnTo>
                    <a:pt x="4911" y="834"/>
                  </a:lnTo>
                  <a:lnTo>
                    <a:pt x="4892" y="923"/>
                  </a:lnTo>
                  <a:lnTo>
                    <a:pt x="4908" y="949"/>
                  </a:lnTo>
                  <a:lnTo>
                    <a:pt x="4936" y="953"/>
                  </a:lnTo>
                  <a:lnTo>
                    <a:pt x="4954" y="998"/>
                  </a:lnTo>
                  <a:lnTo>
                    <a:pt x="4995" y="1014"/>
                  </a:lnTo>
                  <a:lnTo>
                    <a:pt x="4997" y="1041"/>
                  </a:lnTo>
                  <a:lnTo>
                    <a:pt x="4984" y="1049"/>
                  </a:lnTo>
                  <a:lnTo>
                    <a:pt x="4956" y="1031"/>
                  </a:lnTo>
                  <a:lnTo>
                    <a:pt x="4929" y="1034"/>
                  </a:lnTo>
                  <a:lnTo>
                    <a:pt x="4906" y="1003"/>
                  </a:lnTo>
                  <a:lnTo>
                    <a:pt x="4881" y="1011"/>
                  </a:lnTo>
                  <a:lnTo>
                    <a:pt x="4856" y="1041"/>
                  </a:lnTo>
                  <a:lnTo>
                    <a:pt x="4824" y="1124"/>
                  </a:lnTo>
                  <a:lnTo>
                    <a:pt x="4774" y="1169"/>
                  </a:lnTo>
                  <a:lnTo>
                    <a:pt x="4743" y="1185"/>
                  </a:lnTo>
                  <a:lnTo>
                    <a:pt x="4636" y="1276"/>
                  </a:lnTo>
                  <a:lnTo>
                    <a:pt x="4540" y="1325"/>
                  </a:lnTo>
                  <a:lnTo>
                    <a:pt x="4501" y="1336"/>
                  </a:lnTo>
                  <a:lnTo>
                    <a:pt x="4453" y="1333"/>
                  </a:lnTo>
                  <a:lnTo>
                    <a:pt x="4317" y="1379"/>
                  </a:lnTo>
                  <a:lnTo>
                    <a:pt x="4256" y="1378"/>
                  </a:lnTo>
                  <a:lnTo>
                    <a:pt x="4171" y="1399"/>
                  </a:lnTo>
                  <a:lnTo>
                    <a:pt x="3974" y="1519"/>
                  </a:lnTo>
                  <a:lnTo>
                    <a:pt x="3883" y="1547"/>
                  </a:lnTo>
                  <a:lnTo>
                    <a:pt x="3865" y="1569"/>
                  </a:lnTo>
                  <a:lnTo>
                    <a:pt x="3852" y="1577"/>
                  </a:lnTo>
                  <a:lnTo>
                    <a:pt x="3837" y="1633"/>
                  </a:lnTo>
                  <a:lnTo>
                    <a:pt x="3770" y="1779"/>
                  </a:lnTo>
                  <a:lnTo>
                    <a:pt x="3814" y="1822"/>
                  </a:lnTo>
                  <a:lnTo>
                    <a:pt x="3815" y="1836"/>
                  </a:lnTo>
                  <a:lnTo>
                    <a:pt x="3856" y="1846"/>
                  </a:lnTo>
                  <a:lnTo>
                    <a:pt x="3864" y="1851"/>
                  </a:lnTo>
                  <a:lnTo>
                    <a:pt x="3999" y="1859"/>
                  </a:lnTo>
                  <a:lnTo>
                    <a:pt x="4097" y="1824"/>
                  </a:lnTo>
                  <a:lnTo>
                    <a:pt x="4111" y="1829"/>
                  </a:lnTo>
                  <a:lnTo>
                    <a:pt x="4117" y="1828"/>
                  </a:lnTo>
                  <a:lnTo>
                    <a:pt x="4155" y="1878"/>
                  </a:lnTo>
                  <a:lnTo>
                    <a:pt x="4201" y="1874"/>
                  </a:lnTo>
                  <a:lnTo>
                    <a:pt x="4176" y="1889"/>
                  </a:lnTo>
                  <a:lnTo>
                    <a:pt x="4163" y="1891"/>
                  </a:lnTo>
                  <a:lnTo>
                    <a:pt x="4111" y="1835"/>
                  </a:lnTo>
                  <a:lnTo>
                    <a:pt x="4097" y="1824"/>
                  </a:lnTo>
                  <a:lnTo>
                    <a:pt x="4020" y="1864"/>
                  </a:lnTo>
                  <a:lnTo>
                    <a:pt x="3881" y="1884"/>
                  </a:lnTo>
                  <a:lnTo>
                    <a:pt x="3822" y="1903"/>
                  </a:lnTo>
                  <a:lnTo>
                    <a:pt x="3777" y="1933"/>
                  </a:lnTo>
                  <a:lnTo>
                    <a:pt x="3710" y="1993"/>
                  </a:lnTo>
                  <a:lnTo>
                    <a:pt x="3638" y="2020"/>
                  </a:lnTo>
                  <a:lnTo>
                    <a:pt x="3545" y="2028"/>
                  </a:lnTo>
                  <a:lnTo>
                    <a:pt x="3534" y="2050"/>
                  </a:lnTo>
                  <a:lnTo>
                    <a:pt x="3518" y="2024"/>
                  </a:lnTo>
                  <a:lnTo>
                    <a:pt x="3411" y="1967"/>
                  </a:lnTo>
                  <a:lnTo>
                    <a:pt x="3099" y="1923"/>
                  </a:lnTo>
                  <a:lnTo>
                    <a:pt x="3000" y="1871"/>
                  </a:lnTo>
                  <a:lnTo>
                    <a:pt x="2899" y="1880"/>
                  </a:lnTo>
                  <a:lnTo>
                    <a:pt x="2876" y="1910"/>
                  </a:lnTo>
                  <a:lnTo>
                    <a:pt x="2871" y="1930"/>
                  </a:lnTo>
                  <a:lnTo>
                    <a:pt x="2856" y="1911"/>
                  </a:lnTo>
                  <a:lnTo>
                    <a:pt x="2829" y="1907"/>
                  </a:lnTo>
                  <a:lnTo>
                    <a:pt x="2833" y="1887"/>
                  </a:lnTo>
                  <a:lnTo>
                    <a:pt x="2838" y="1873"/>
                  </a:lnTo>
                  <a:lnTo>
                    <a:pt x="2836" y="1846"/>
                  </a:lnTo>
                  <a:lnTo>
                    <a:pt x="2774" y="1758"/>
                  </a:lnTo>
                  <a:lnTo>
                    <a:pt x="2741" y="1687"/>
                  </a:lnTo>
                  <a:lnTo>
                    <a:pt x="2757" y="1645"/>
                  </a:lnTo>
                  <a:lnTo>
                    <a:pt x="2770" y="1638"/>
                  </a:lnTo>
                  <a:lnTo>
                    <a:pt x="2788" y="1616"/>
                  </a:lnTo>
                  <a:lnTo>
                    <a:pt x="2800" y="1607"/>
                  </a:lnTo>
                  <a:lnTo>
                    <a:pt x="2797" y="1568"/>
                  </a:lnTo>
                  <a:lnTo>
                    <a:pt x="2779" y="1515"/>
                  </a:lnTo>
                  <a:lnTo>
                    <a:pt x="2683" y="1497"/>
                  </a:lnTo>
                  <a:lnTo>
                    <a:pt x="2630" y="1509"/>
                  </a:lnTo>
                  <a:lnTo>
                    <a:pt x="2594" y="1546"/>
                  </a:lnTo>
                  <a:lnTo>
                    <a:pt x="2521" y="1553"/>
                  </a:lnTo>
                  <a:lnTo>
                    <a:pt x="2464" y="1519"/>
                  </a:lnTo>
                  <a:lnTo>
                    <a:pt x="2374" y="1493"/>
                  </a:lnTo>
                  <a:lnTo>
                    <a:pt x="2351" y="1462"/>
                  </a:lnTo>
                  <a:lnTo>
                    <a:pt x="2324" y="1470"/>
                  </a:lnTo>
                  <a:lnTo>
                    <a:pt x="2289" y="1447"/>
                  </a:lnTo>
                  <a:lnTo>
                    <a:pt x="2283" y="1454"/>
                  </a:lnTo>
                  <a:lnTo>
                    <a:pt x="2280" y="1502"/>
                  </a:lnTo>
                  <a:lnTo>
                    <a:pt x="2330" y="1530"/>
                  </a:lnTo>
                  <a:lnTo>
                    <a:pt x="2348" y="1569"/>
                  </a:lnTo>
                  <a:lnTo>
                    <a:pt x="2346" y="1623"/>
                  </a:lnTo>
                  <a:lnTo>
                    <a:pt x="2310" y="1674"/>
                  </a:lnTo>
                  <a:lnTo>
                    <a:pt x="2334" y="1712"/>
                  </a:lnTo>
                  <a:lnTo>
                    <a:pt x="2346" y="1771"/>
                  </a:lnTo>
                  <a:lnTo>
                    <a:pt x="2345" y="1825"/>
                  </a:lnTo>
                  <a:lnTo>
                    <a:pt x="2353" y="1851"/>
                  </a:lnTo>
                  <a:lnTo>
                    <a:pt x="2360" y="1856"/>
                  </a:lnTo>
                  <a:lnTo>
                    <a:pt x="2381" y="1868"/>
                  </a:lnTo>
                  <a:lnTo>
                    <a:pt x="2412" y="1906"/>
                  </a:lnTo>
                  <a:lnTo>
                    <a:pt x="2433" y="1910"/>
                  </a:lnTo>
                  <a:lnTo>
                    <a:pt x="2429" y="1937"/>
                  </a:lnTo>
                  <a:lnTo>
                    <a:pt x="2472" y="2047"/>
                  </a:lnTo>
                  <a:lnTo>
                    <a:pt x="2491" y="2032"/>
                  </a:lnTo>
                  <a:lnTo>
                    <a:pt x="2506" y="2045"/>
                  </a:lnTo>
                  <a:lnTo>
                    <a:pt x="2493" y="2059"/>
                  </a:lnTo>
                  <a:lnTo>
                    <a:pt x="2500" y="2125"/>
                  </a:lnTo>
                  <a:lnTo>
                    <a:pt x="2508" y="2145"/>
                  </a:lnTo>
                  <a:lnTo>
                    <a:pt x="2496" y="2160"/>
                  </a:lnTo>
                  <a:lnTo>
                    <a:pt x="2487" y="2201"/>
                  </a:lnTo>
                  <a:lnTo>
                    <a:pt x="2495" y="2294"/>
                  </a:lnTo>
                  <a:lnTo>
                    <a:pt x="2512" y="2266"/>
                  </a:lnTo>
                  <a:lnTo>
                    <a:pt x="2526" y="2265"/>
                  </a:lnTo>
                  <a:lnTo>
                    <a:pt x="2512" y="2333"/>
                  </a:lnTo>
                  <a:lnTo>
                    <a:pt x="2509" y="2367"/>
                  </a:lnTo>
                  <a:lnTo>
                    <a:pt x="2518" y="2392"/>
                  </a:lnTo>
                  <a:lnTo>
                    <a:pt x="2513" y="2413"/>
                  </a:lnTo>
                  <a:lnTo>
                    <a:pt x="2506" y="2414"/>
                  </a:lnTo>
                  <a:lnTo>
                    <a:pt x="2473" y="2490"/>
                  </a:lnTo>
                  <a:lnTo>
                    <a:pt x="2490" y="2529"/>
                  </a:lnTo>
                  <a:lnTo>
                    <a:pt x="2490" y="2597"/>
                  </a:lnTo>
                  <a:lnTo>
                    <a:pt x="2519" y="2621"/>
                  </a:lnTo>
                  <a:lnTo>
                    <a:pt x="2535" y="2659"/>
                  </a:lnTo>
                  <a:lnTo>
                    <a:pt x="2550" y="2672"/>
                  </a:lnTo>
                  <a:lnTo>
                    <a:pt x="2580" y="2702"/>
                  </a:lnTo>
                  <a:lnTo>
                    <a:pt x="2619" y="2686"/>
                  </a:lnTo>
                  <a:lnTo>
                    <a:pt x="2621" y="2706"/>
                  </a:lnTo>
                  <a:lnTo>
                    <a:pt x="2628" y="2718"/>
                  </a:lnTo>
                  <a:lnTo>
                    <a:pt x="2544" y="2746"/>
                  </a:lnTo>
                  <a:lnTo>
                    <a:pt x="2482" y="2732"/>
                  </a:lnTo>
                  <a:lnTo>
                    <a:pt x="2376" y="2748"/>
                  </a:lnTo>
                  <a:lnTo>
                    <a:pt x="2288" y="2736"/>
                  </a:lnTo>
                  <a:lnTo>
                    <a:pt x="2266" y="2725"/>
                  </a:lnTo>
                  <a:lnTo>
                    <a:pt x="2257" y="2699"/>
                  </a:lnTo>
                  <a:lnTo>
                    <a:pt x="2262" y="2678"/>
                  </a:lnTo>
                  <a:lnTo>
                    <a:pt x="2280" y="2656"/>
                  </a:lnTo>
                  <a:lnTo>
                    <a:pt x="2272" y="2631"/>
                  </a:lnTo>
                  <a:lnTo>
                    <a:pt x="2232" y="2641"/>
                  </a:lnTo>
                  <a:lnTo>
                    <a:pt x="2212" y="2636"/>
                  </a:lnTo>
                  <a:lnTo>
                    <a:pt x="2192" y="2644"/>
                  </a:lnTo>
                  <a:lnTo>
                    <a:pt x="2185" y="2646"/>
                  </a:lnTo>
                  <a:lnTo>
                    <a:pt x="2173" y="2653"/>
                  </a:lnTo>
                  <a:lnTo>
                    <a:pt x="2136" y="2690"/>
                  </a:lnTo>
                  <a:lnTo>
                    <a:pt x="2147" y="2743"/>
                  </a:lnTo>
                  <a:lnTo>
                    <a:pt x="2168" y="2754"/>
                  </a:lnTo>
                  <a:lnTo>
                    <a:pt x="2176" y="2761"/>
                  </a:lnTo>
                  <a:lnTo>
                    <a:pt x="2163" y="2768"/>
                  </a:lnTo>
                  <a:lnTo>
                    <a:pt x="2175" y="2814"/>
                  </a:lnTo>
                  <a:lnTo>
                    <a:pt x="2187" y="2813"/>
                  </a:lnTo>
                  <a:lnTo>
                    <a:pt x="2163" y="2842"/>
                  </a:lnTo>
                  <a:lnTo>
                    <a:pt x="2156" y="2829"/>
                  </a:lnTo>
                  <a:lnTo>
                    <a:pt x="2167" y="2808"/>
                  </a:lnTo>
                  <a:lnTo>
                    <a:pt x="2144" y="2784"/>
                  </a:lnTo>
                  <a:lnTo>
                    <a:pt x="2149" y="2763"/>
                  </a:lnTo>
                  <a:lnTo>
                    <a:pt x="2135" y="2751"/>
                  </a:lnTo>
                  <a:lnTo>
                    <a:pt x="2124" y="2711"/>
                  </a:lnTo>
                  <a:lnTo>
                    <a:pt x="2103" y="2693"/>
                  </a:lnTo>
                  <a:lnTo>
                    <a:pt x="2049" y="2698"/>
                  </a:lnTo>
                  <a:lnTo>
                    <a:pt x="2043" y="2706"/>
                  </a:lnTo>
                  <a:lnTo>
                    <a:pt x="2059" y="2731"/>
                  </a:lnTo>
                  <a:lnTo>
                    <a:pt x="2039" y="2726"/>
                  </a:lnTo>
                  <a:lnTo>
                    <a:pt x="2021" y="2748"/>
                  </a:lnTo>
                  <a:lnTo>
                    <a:pt x="1993" y="2744"/>
                  </a:lnTo>
                  <a:lnTo>
                    <a:pt x="1962" y="2693"/>
                  </a:lnTo>
                  <a:lnTo>
                    <a:pt x="1920" y="2690"/>
                  </a:lnTo>
                  <a:lnTo>
                    <a:pt x="1925" y="2656"/>
                  </a:lnTo>
                  <a:lnTo>
                    <a:pt x="1909" y="2637"/>
                  </a:lnTo>
                  <a:lnTo>
                    <a:pt x="1846" y="2670"/>
                  </a:lnTo>
                  <a:lnTo>
                    <a:pt x="1798" y="2668"/>
                  </a:lnTo>
                  <a:lnTo>
                    <a:pt x="1780" y="2696"/>
                  </a:lnTo>
                  <a:lnTo>
                    <a:pt x="1729" y="2721"/>
                  </a:lnTo>
                  <a:lnTo>
                    <a:pt x="1667" y="2781"/>
                  </a:lnTo>
                  <a:lnTo>
                    <a:pt x="1635" y="2784"/>
                  </a:lnTo>
                  <a:lnTo>
                    <a:pt x="1617" y="2812"/>
                  </a:lnTo>
                  <a:lnTo>
                    <a:pt x="1590" y="2748"/>
                  </a:lnTo>
                  <a:lnTo>
                    <a:pt x="1525" y="2693"/>
                  </a:lnTo>
                  <a:lnTo>
                    <a:pt x="1518" y="2627"/>
                  </a:lnTo>
                  <a:lnTo>
                    <a:pt x="1445" y="2546"/>
                  </a:lnTo>
                  <a:lnTo>
                    <a:pt x="1448" y="2505"/>
                  </a:lnTo>
                  <a:lnTo>
                    <a:pt x="1391" y="2477"/>
                  </a:lnTo>
                  <a:lnTo>
                    <a:pt x="1383" y="2464"/>
                  </a:lnTo>
                  <a:lnTo>
                    <a:pt x="1395" y="2450"/>
                  </a:lnTo>
                  <a:lnTo>
                    <a:pt x="1394" y="2437"/>
                  </a:lnTo>
                  <a:lnTo>
                    <a:pt x="1353" y="2427"/>
                  </a:lnTo>
                  <a:lnTo>
                    <a:pt x="1341" y="2381"/>
                  </a:lnTo>
                  <a:lnTo>
                    <a:pt x="1335" y="2375"/>
                  </a:lnTo>
                  <a:lnTo>
                    <a:pt x="1288" y="2386"/>
                  </a:lnTo>
                  <a:lnTo>
                    <a:pt x="1257" y="2409"/>
                  </a:lnTo>
                  <a:lnTo>
                    <a:pt x="1247" y="2376"/>
                  </a:lnTo>
                  <a:lnTo>
                    <a:pt x="1239" y="2364"/>
                  </a:lnTo>
                  <a:lnTo>
                    <a:pt x="1208" y="2387"/>
                  </a:lnTo>
                  <a:lnTo>
                    <a:pt x="1162" y="2391"/>
                  </a:lnTo>
                  <a:lnTo>
                    <a:pt x="1090" y="2425"/>
                  </a:lnTo>
                  <a:lnTo>
                    <a:pt x="1046" y="2382"/>
                  </a:lnTo>
                  <a:lnTo>
                    <a:pt x="1013" y="2385"/>
                  </a:lnTo>
                  <a:lnTo>
                    <a:pt x="989" y="2413"/>
                  </a:lnTo>
                  <a:lnTo>
                    <a:pt x="969" y="2415"/>
                  </a:lnTo>
                  <a:lnTo>
                    <a:pt x="966" y="2449"/>
                  </a:lnTo>
                  <a:lnTo>
                    <a:pt x="990" y="2495"/>
                  </a:lnTo>
                  <a:lnTo>
                    <a:pt x="957" y="2510"/>
                  </a:lnTo>
                  <a:lnTo>
                    <a:pt x="955" y="2552"/>
                  </a:lnTo>
                  <a:lnTo>
                    <a:pt x="935" y="2560"/>
                  </a:lnTo>
                  <a:lnTo>
                    <a:pt x="914" y="2548"/>
                  </a:lnTo>
                  <a:lnTo>
                    <a:pt x="896" y="2571"/>
                  </a:lnTo>
                  <a:lnTo>
                    <a:pt x="901" y="2549"/>
                  </a:lnTo>
                  <a:lnTo>
                    <a:pt x="892" y="2530"/>
                  </a:lnTo>
                  <a:lnTo>
                    <a:pt x="782" y="2500"/>
                  </a:lnTo>
                  <a:lnTo>
                    <a:pt x="758" y="2523"/>
                  </a:lnTo>
                  <a:lnTo>
                    <a:pt x="729" y="2585"/>
                  </a:lnTo>
                  <a:lnTo>
                    <a:pt x="699" y="2548"/>
                  </a:lnTo>
                  <a:lnTo>
                    <a:pt x="672" y="2544"/>
                  </a:lnTo>
                  <a:lnTo>
                    <a:pt x="660" y="2485"/>
                  </a:lnTo>
                  <a:lnTo>
                    <a:pt x="652" y="2472"/>
                  </a:lnTo>
                  <a:lnTo>
                    <a:pt x="620" y="2482"/>
                  </a:lnTo>
                  <a:lnTo>
                    <a:pt x="588" y="2505"/>
                  </a:lnTo>
                  <a:lnTo>
                    <a:pt x="513" y="2498"/>
                  </a:lnTo>
                  <a:lnTo>
                    <a:pt x="464" y="2537"/>
                  </a:lnTo>
                  <a:lnTo>
                    <a:pt x="423" y="2540"/>
                  </a:lnTo>
                  <a:lnTo>
                    <a:pt x="402" y="2536"/>
                  </a:lnTo>
                  <a:lnTo>
                    <a:pt x="394" y="2516"/>
                  </a:lnTo>
                  <a:lnTo>
                    <a:pt x="366" y="2505"/>
                  </a:lnTo>
                  <a:lnTo>
                    <a:pt x="282" y="2540"/>
                  </a:lnTo>
                  <a:lnTo>
                    <a:pt x="215" y="2539"/>
                  </a:lnTo>
                  <a:lnTo>
                    <a:pt x="197" y="2561"/>
                  </a:lnTo>
                  <a:lnTo>
                    <a:pt x="146" y="2586"/>
                  </a:lnTo>
                  <a:lnTo>
                    <a:pt x="100" y="2597"/>
                  </a:lnTo>
                  <a:lnTo>
                    <a:pt x="49" y="2629"/>
                  </a:lnTo>
                  <a:lnTo>
                    <a:pt x="32" y="2663"/>
                  </a:lnTo>
                  <a:lnTo>
                    <a:pt x="30" y="2711"/>
                  </a:lnTo>
                  <a:lnTo>
                    <a:pt x="8" y="2761"/>
                  </a:lnTo>
                  <a:lnTo>
                    <a:pt x="12" y="2807"/>
                  </a:lnTo>
                  <a:lnTo>
                    <a:pt x="0" y="2828"/>
                  </a:lnTo>
                  <a:lnTo>
                    <a:pt x="30" y="2859"/>
                  </a:lnTo>
                  <a:lnTo>
                    <a:pt x="83" y="2847"/>
                  </a:lnTo>
                  <a:lnTo>
                    <a:pt x="131" y="2863"/>
                  </a:lnTo>
                  <a:lnTo>
                    <a:pt x="222" y="2834"/>
                  </a:lnTo>
                  <a:lnTo>
                    <a:pt x="295" y="2821"/>
                  </a:lnTo>
                  <a:lnTo>
                    <a:pt x="296" y="2827"/>
                  </a:lnTo>
                  <a:lnTo>
                    <a:pt x="279" y="2863"/>
                  </a:lnTo>
                  <a:lnTo>
                    <a:pt x="274" y="2883"/>
                  </a:lnTo>
                  <a:lnTo>
                    <a:pt x="295" y="2895"/>
                  </a:lnTo>
                  <a:lnTo>
                    <a:pt x="361" y="2882"/>
                  </a:lnTo>
                  <a:lnTo>
                    <a:pt x="364" y="2915"/>
                  </a:lnTo>
                  <a:lnTo>
                    <a:pt x="400" y="2945"/>
                  </a:lnTo>
                  <a:lnTo>
                    <a:pt x="394" y="2953"/>
                  </a:lnTo>
                  <a:lnTo>
                    <a:pt x="353" y="2943"/>
                  </a:lnTo>
                  <a:lnTo>
                    <a:pt x="301" y="2955"/>
                  </a:lnTo>
                  <a:lnTo>
                    <a:pt x="211" y="2936"/>
                  </a:lnTo>
                  <a:lnTo>
                    <a:pt x="190" y="2924"/>
                  </a:lnTo>
                  <a:lnTo>
                    <a:pt x="181" y="2891"/>
                  </a:lnTo>
                  <a:lnTo>
                    <a:pt x="167" y="2886"/>
                  </a:lnTo>
                  <a:lnTo>
                    <a:pt x="150" y="2922"/>
                  </a:lnTo>
                  <a:lnTo>
                    <a:pt x="131" y="2943"/>
                  </a:lnTo>
                  <a:lnTo>
                    <a:pt x="162" y="2981"/>
                  </a:lnTo>
                  <a:lnTo>
                    <a:pt x="168" y="3048"/>
                  </a:lnTo>
                  <a:lnTo>
                    <a:pt x="224" y="3002"/>
                  </a:lnTo>
                  <a:lnTo>
                    <a:pt x="322" y="3040"/>
                  </a:lnTo>
                  <a:lnTo>
                    <a:pt x="344" y="3064"/>
                  </a:lnTo>
                  <a:lnTo>
                    <a:pt x="360" y="3090"/>
                  </a:lnTo>
                  <a:lnTo>
                    <a:pt x="352" y="3145"/>
                  </a:lnTo>
                  <a:lnTo>
                    <a:pt x="327" y="3167"/>
                  </a:lnTo>
                  <a:lnTo>
                    <a:pt x="265" y="3153"/>
                  </a:lnTo>
                  <a:lnTo>
                    <a:pt x="58" y="3172"/>
                  </a:lnTo>
                  <a:lnTo>
                    <a:pt x="28" y="3195"/>
                  </a:lnTo>
                  <a:lnTo>
                    <a:pt x="120" y="3247"/>
                  </a:lnTo>
                  <a:lnTo>
                    <a:pt x="162" y="3263"/>
                  </a:lnTo>
                  <a:lnTo>
                    <a:pt x="226" y="3310"/>
                  </a:lnTo>
                  <a:lnTo>
                    <a:pt x="259" y="3368"/>
                  </a:lnTo>
                  <a:lnTo>
                    <a:pt x="269" y="3414"/>
                  </a:lnTo>
                  <a:lnTo>
                    <a:pt x="274" y="3454"/>
                  </a:lnTo>
                  <a:lnTo>
                    <a:pt x="263" y="3489"/>
                  </a:lnTo>
                  <a:lnTo>
                    <a:pt x="264" y="3502"/>
                  </a:lnTo>
                  <a:lnTo>
                    <a:pt x="333" y="3522"/>
                  </a:lnTo>
                  <a:lnTo>
                    <a:pt x="380" y="3518"/>
                  </a:lnTo>
                  <a:lnTo>
                    <a:pt x="411" y="3495"/>
                  </a:lnTo>
                  <a:lnTo>
                    <a:pt x="408" y="3461"/>
                  </a:lnTo>
                  <a:lnTo>
                    <a:pt x="414" y="3455"/>
                  </a:lnTo>
                  <a:lnTo>
                    <a:pt x="475" y="3456"/>
                  </a:lnTo>
                  <a:lnTo>
                    <a:pt x="536" y="3470"/>
                  </a:lnTo>
                  <a:lnTo>
                    <a:pt x="550" y="3469"/>
                  </a:lnTo>
                  <a:lnTo>
                    <a:pt x="567" y="3440"/>
                  </a:lnTo>
                  <a:lnTo>
                    <a:pt x="580" y="3433"/>
                  </a:lnTo>
                  <a:lnTo>
                    <a:pt x="610" y="3463"/>
                  </a:lnTo>
                  <a:lnTo>
                    <a:pt x="634" y="3508"/>
                  </a:lnTo>
                  <a:lnTo>
                    <a:pt x="664" y="3546"/>
                  </a:lnTo>
                  <a:lnTo>
                    <a:pt x="712" y="3561"/>
                  </a:lnTo>
                  <a:lnTo>
                    <a:pt x="753" y="3557"/>
                  </a:lnTo>
                  <a:lnTo>
                    <a:pt x="796" y="3587"/>
                  </a:lnTo>
                  <a:lnTo>
                    <a:pt x="878" y="3606"/>
                  </a:lnTo>
                  <a:lnTo>
                    <a:pt x="902" y="3584"/>
                  </a:lnTo>
                  <a:lnTo>
                    <a:pt x="906" y="3536"/>
                  </a:lnTo>
                  <a:lnTo>
                    <a:pt x="916" y="3515"/>
                  </a:lnTo>
                  <a:lnTo>
                    <a:pt x="906" y="3543"/>
                  </a:lnTo>
                  <a:lnTo>
                    <a:pt x="911" y="3603"/>
                  </a:lnTo>
                  <a:lnTo>
                    <a:pt x="945" y="3673"/>
                  </a:lnTo>
                  <a:lnTo>
                    <a:pt x="966" y="3685"/>
                  </a:lnTo>
                  <a:lnTo>
                    <a:pt x="999" y="3689"/>
                  </a:lnTo>
                  <a:lnTo>
                    <a:pt x="1051" y="3657"/>
                  </a:lnTo>
                  <a:lnTo>
                    <a:pt x="1047" y="3691"/>
                  </a:lnTo>
                  <a:lnTo>
                    <a:pt x="1082" y="3708"/>
                  </a:lnTo>
                  <a:lnTo>
                    <a:pt x="1127" y="3758"/>
                  </a:lnTo>
                  <a:lnTo>
                    <a:pt x="1190" y="3859"/>
                  </a:lnTo>
                  <a:lnTo>
                    <a:pt x="1277" y="3851"/>
                  </a:lnTo>
                  <a:lnTo>
                    <a:pt x="1326" y="3880"/>
                  </a:lnTo>
                  <a:lnTo>
                    <a:pt x="1336" y="3833"/>
                  </a:lnTo>
                  <a:lnTo>
                    <a:pt x="1371" y="3849"/>
                  </a:lnTo>
                  <a:lnTo>
                    <a:pt x="1416" y="3832"/>
                  </a:lnTo>
                  <a:lnTo>
                    <a:pt x="1475" y="3819"/>
                  </a:lnTo>
                  <a:lnTo>
                    <a:pt x="1532" y="3854"/>
                  </a:lnTo>
                  <a:lnTo>
                    <a:pt x="1491" y="3912"/>
                  </a:lnTo>
                  <a:lnTo>
                    <a:pt x="1417" y="3912"/>
                  </a:lnTo>
                  <a:lnTo>
                    <a:pt x="1389" y="3901"/>
                  </a:lnTo>
                  <a:lnTo>
                    <a:pt x="1376" y="3909"/>
                  </a:lnTo>
                  <a:lnTo>
                    <a:pt x="1414" y="3959"/>
                  </a:lnTo>
                  <a:lnTo>
                    <a:pt x="1443" y="3976"/>
                  </a:lnTo>
                  <a:lnTo>
                    <a:pt x="1529" y="3969"/>
                  </a:lnTo>
                  <a:lnTo>
                    <a:pt x="1580" y="3931"/>
                  </a:lnTo>
                  <a:lnTo>
                    <a:pt x="1612" y="3920"/>
                  </a:lnTo>
                  <a:lnTo>
                    <a:pt x="1622" y="3953"/>
                  </a:lnTo>
                  <a:lnTo>
                    <a:pt x="1676" y="3955"/>
                  </a:lnTo>
                  <a:lnTo>
                    <a:pt x="1705" y="3979"/>
                  </a:lnTo>
                  <a:lnTo>
                    <a:pt x="1682" y="4021"/>
                  </a:lnTo>
                  <a:lnTo>
                    <a:pt x="1683" y="4035"/>
                  </a:lnTo>
                  <a:lnTo>
                    <a:pt x="1704" y="4047"/>
                  </a:lnTo>
                  <a:lnTo>
                    <a:pt x="1707" y="4080"/>
                  </a:lnTo>
                  <a:lnTo>
                    <a:pt x="1682" y="4089"/>
                  </a:lnTo>
                  <a:lnTo>
                    <a:pt x="1630" y="4121"/>
                  </a:lnTo>
                  <a:lnTo>
                    <a:pt x="1655" y="4159"/>
                  </a:lnTo>
                  <a:lnTo>
                    <a:pt x="1658" y="4199"/>
                  </a:lnTo>
                  <a:lnTo>
                    <a:pt x="1679" y="4209"/>
                  </a:lnTo>
                  <a:lnTo>
                    <a:pt x="1674" y="4224"/>
                  </a:lnTo>
                  <a:lnTo>
                    <a:pt x="1640" y="4214"/>
                  </a:lnTo>
                  <a:lnTo>
                    <a:pt x="1632" y="4215"/>
                  </a:lnTo>
                  <a:lnTo>
                    <a:pt x="1633" y="4221"/>
                  </a:lnTo>
                  <a:lnTo>
                    <a:pt x="1710" y="4261"/>
                  </a:lnTo>
                  <a:lnTo>
                    <a:pt x="1729" y="4245"/>
                  </a:lnTo>
                  <a:lnTo>
                    <a:pt x="1750" y="4243"/>
                  </a:lnTo>
                  <a:lnTo>
                    <a:pt x="1821" y="4297"/>
                  </a:lnTo>
                  <a:lnTo>
                    <a:pt x="1893" y="4264"/>
                  </a:lnTo>
                  <a:lnTo>
                    <a:pt x="1917" y="4241"/>
                  </a:lnTo>
                  <a:lnTo>
                    <a:pt x="1970" y="4229"/>
                  </a:lnTo>
                  <a:lnTo>
                    <a:pt x="1996" y="4227"/>
                  </a:lnTo>
                  <a:lnTo>
                    <a:pt x="2050" y="4229"/>
                  </a:lnTo>
                  <a:lnTo>
                    <a:pt x="2099" y="4245"/>
                  </a:lnTo>
                  <a:lnTo>
                    <a:pt x="2164" y="4299"/>
                  </a:lnTo>
                  <a:lnTo>
                    <a:pt x="2158" y="4306"/>
                  </a:lnTo>
                  <a:lnTo>
                    <a:pt x="2108" y="4271"/>
                  </a:lnTo>
                  <a:lnTo>
                    <a:pt x="2026" y="4252"/>
                  </a:lnTo>
                  <a:lnTo>
                    <a:pt x="2000" y="4261"/>
                  </a:lnTo>
                  <a:lnTo>
                    <a:pt x="1927" y="4274"/>
                  </a:lnTo>
                  <a:lnTo>
                    <a:pt x="1910" y="4302"/>
                  </a:lnTo>
                  <a:lnTo>
                    <a:pt x="1919" y="4342"/>
                  </a:lnTo>
                  <a:lnTo>
                    <a:pt x="1910" y="4383"/>
                  </a:lnTo>
                  <a:lnTo>
                    <a:pt x="1898" y="4398"/>
                  </a:lnTo>
                  <a:lnTo>
                    <a:pt x="1872" y="4400"/>
                  </a:lnTo>
                  <a:lnTo>
                    <a:pt x="1853" y="4415"/>
                  </a:lnTo>
                  <a:lnTo>
                    <a:pt x="1986" y="4470"/>
                  </a:lnTo>
                  <a:lnTo>
                    <a:pt x="1993" y="4476"/>
                  </a:lnTo>
                  <a:lnTo>
                    <a:pt x="2030" y="4520"/>
                  </a:lnTo>
                  <a:lnTo>
                    <a:pt x="2047" y="4559"/>
                  </a:lnTo>
                  <a:lnTo>
                    <a:pt x="2009" y="4575"/>
                  </a:lnTo>
                  <a:lnTo>
                    <a:pt x="1981" y="4639"/>
                  </a:lnTo>
                  <a:lnTo>
                    <a:pt x="1975" y="4646"/>
                  </a:lnTo>
                  <a:lnTo>
                    <a:pt x="1938" y="4683"/>
                  </a:lnTo>
                  <a:lnTo>
                    <a:pt x="1927" y="4704"/>
                  </a:lnTo>
                  <a:lnTo>
                    <a:pt x="1900" y="4713"/>
                  </a:lnTo>
                  <a:lnTo>
                    <a:pt x="1907" y="4780"/>
                  </a:lnTo>
                  <a:lnTo>
                    <a:pt x="1915" y="4799"/>
                  </a:lnTo>
                  <a:lnTo>
                    <a:pt x="2005" y="4891"/>
                  </a:lnTo>
                  <a:lnTo>
                    <a:pt x="2036" y="4943"/>
                  </a:lnTo>
                  <a:lnTo>
                    <a:pt x="2058" y="4953"/>
                  </a:lnTo>
                  <a:lnTo>
                    <a:pt x="2105" y="5037"/>
                  </a:lnTo>
                  <a:lnTo>
                    <a:pt x="2145" y="5180"/>
                  </a:lnTo>
                  <a:lnTo>
                    <a:pt x="2180" y="5191"/>
                  </a:lnTo>
                  <a:lnTo>
                    <a:pt x="2289" y="5281"/>
                  </a:lnTo>
                  <a:lnTo>
                    <a:pt x="2372" y="5307"/>
                  </a:lnTo>
                  <a:lnTo>
                    <a:pt x="2412" y="5371"/>
                  </a:lnTo>
                  <a:lnTo>
                    <a:pt x="2500" y="5383"/>
                  </a:lnTo>
                  <a:lnTo>
                    <a:pt x="2539" y="5433"/>
                  </a:lnTo>
                  <a:lnTo>
                    <a:pt x="2545" y="5439"/>
                  </a:lnTo>
                  <a:lnTo>
                    <a:pt x="2544" y="5426"/>
                  </a:lnTo>
                  <a:lnTo>
                    <a:pt x="2551" y="5425"/>
                  </a:lnTo>
                  <a:lnTo>
                    <a:pt x="2602" y="5467"/>
                  </a:lnTo>
                  <a:lnTo>
                    <a:pt x="2624" y="5419"/>
                  </a:lnTo>
                  <a:lnTo>
                    <a:pt x="2718" y="5423"/>
                  </a:lnTo>
                  <a:lnTo>
                    <a:pt x="2686" y="5440"/>
                  </a:lnTo>
                  <a:lnTo>
                    <a:pt x="2671" y="5487"/>
                  </a:lnTo>
                  <a:lnTo>
                    <a:pt x="2622" y="5539"/>
                  </a:lnTo>
                  <a:lnTo>
                    <a:pt x="2600" y="5588"/>
                  </a:lnTo>
                  <a:lnTo>
                    <a:pt x="2608" y="5607"/>
                  </a:lnTo>
                  <a:lnTo>
                    <a:pt x="2652" y="5637"/>
                  </a:lnTo>
                  <a:lnTo>
                    <a:pt x="2709" y="5746"/>
                  </a:lnTo>
                  <a:lnTo>
                    <a:pt x="2682" y="5903"/>
                  </a:lnTo>
                  <a:lnTo>
                    <a:pt x="2635" y="5968"/>
                  </a:lnTo>
                  <a:lnTo>
                    <a:pt x="2654" y="6026"/>
                  </a:lnTo>
                  <a:lnTo>
                    <a:pt x="2700" y="6090"/>
                  </a:lnTo>
                  <a:lnTo>
                    <a:pt x="2600" y="6024"/>
                  </a:lnTo>
                  <a:lnTo>
                    <a:pt x="2562" y="6049"/>
                  </a:lnTo>
                  <a:lnTo>
                    <a:pt x="2562" y="6122"/>
                  </a:lnTo>
                  <a:lnTo>
                    <a:pt x="2713" y="6229"/>
                  </a:lnTo>
                  <a:lnTo>
                    <a:pt x="2765" y="6291"/>
                  </a:lnTo>
                  <a:lnTo>
                    <a:pt x="2860" y="6377"/>
                  </a:lnTo>
                  <a:lnTo>
                    <a:pt x="2923" y="6465"/>
                  </a:lnTo>
                  <a:lnTo>
                    <a:pt x="2953" y="6576"/>
                  </a:lnTo>
                  <a:lnTo>
                    <a:pt x="2981" y="6796"/>
                  </a:lnTo>
                  <a:lnTo>
                    <a:pt x="3002" y="6887"/>
                  </a:lnTo>
                  <a:lnTo>
                    <a:pt x="2981" y="6876"/>
                  </a:lnTo>
                  <a:lnTo>
                    <a:pt x="2957" y="6844"/>
                  </a:lnTo>
                  <a:lnTo>
                    <a:pt x="2905" y="6628"/>
                  </a:lnTo>
                  <a:lnTo>
                    <a:pt x="2870" y="6543"/>
                  </a:lnTo>
                  <a:lnTo>
                    <a:pt x="2692" y="6359"/>
                  </a:lnTo>
                  <a:lnTo>
                    <a:pt x="2685" y="6299"/>
                  </a:lnTo>
                  <a:lnTo>
                    <a:pt x="2653" y="6308"/>
                  </a:lnTo>
                  <a:lnTo>
                    <a:pt x="2618" y="6365"/>
                  </a:lnTo>
                  <a:lnTo>
                    <a:pt x="2602" y="6407"/>
                  </a:lnTo>
                  <a:lnTo>
                    <a:pt x="2473" y="7339"/>
                  </a:lnTo>
                  <a:lnTo>
                    <a:pt x="2481" y="7345"/>
                  </a:lnTo>
                  <a:lnTo>
                    <a:pt x="2508" y="7276"/>
                  </a:lnTo>
                  <a:lnTo>
                    <a:pt x="2562" y="7210"/>
                  </a:lnTo>
                  <a:lnTo>
                    <a:pt x="2636" y="7277"/>
                  </a:lnTo>
                  <a:lnTo>
                    <a:pt x="2660" y="7328"/>
                  </a:lnTo>
                  <a:lnTo>
                    <a:pt x="2616" y="7353"/>
                  </a:lnTo>
                  <a:lnTo>
                    <a:pt x="2582" y="7350"/>
                  </a:lnTo>
                  <a:lnTo>
                    <a:pt x="2553" y="7332"/>
                  </a:lnTo>
                  <a:lnTo>
                    <a:pt x="2527" y="7341"/>
                  </a:lnTo>
                  <a:lnTo>
                    <a:pt x="2471" y="7454"/>
                  </a:lnTo>
                  <a:lnTo>
                    <a:pt x="2466" y="7548"/>
                  </a:lnTo>
                  <a:lnTo>
                    <a:pt x="2380" y="8000"/>
                  </a:lnTo>
                  <a:lnTo>
                    <a:pt x="2374" y="8007"/>
                  </a:lnTo>
                  <a:lnTo>
                    <a:pt x="2251" y="8488"/>
                  </a:lnTo>
                  <a:lnTo>
                    <a:pt x="2111" y="8722"/>
                  </a:lnTo>
                  <a:lnTo>
                    <a:pt x="2055" y="8768"/>
                  </a:lnTo>
                  <a:lnTo>
                    <a:pt x="2035" y="8764"/>
                  </a:lnTo>
                  <a:lnTo>
                    <a:pt x="1983" y="8775"/>
                  </a:lnTo>
                  <a:lnTo>
                    <a:pt x="1951" y="8805"/>
                  </a:lnTo>
                  <a:lnTo>
                    <a:pt x="1988" y="8835"/>
                  </a:lnTo>
                  <a:lnTo>
                    <a:pt x="1999" y="8874"/>
                  </a:lnTo>
                  <a:lnTo>
                    <a:pt x="2050" y="8856"/>
                  </a:lnTo>
                  <a:lnTo>
                    <a:pt x="2085" y="8866"/>
                  </a:lnTo>
                  <a:lnTo>
                    <a:pt x="2088" y="8906"/>
                  </a:lnTo>
                  <a:lnTo>
                    <a:pt x="2097" y="8919"/>
                  </a:lnTo>
                  <a:lnTo>
                    <a:pt x="2097" y="8925"/>
                  </a:lnTo>
                  <a:lnTo>
                    <a:pt x="2124" y="8929"/>
                  </a:lnTo>
                  <a:lnTo>
                    <a:pt x="2130" y="8923"/>
                  </a:lnTo>
                  <a:lnTo>
                    <a:pt x="2141" y="8888"/>
                  </a:lnTo>
                  <a:lnTo>
                    <a:pt x="2187" y="8884"/>
                  </a:lnTo>
                  <a:lnTo>
                    <a:pt x="2223" y="8913"/>
                  </a:lnTo>
                  <a:lnTo>
                    <a:pt x="2264" y="8917"/>
                  </a:lnTo>
                  <a:lnTo>
                    <a:pt x="2279" y="8929"/>
                  </a:lnTo>
                  <a:lnTo>
                    <a:pt x="2289" y="8962"/>
                  </a:lnTo>
                  <a:lnTo>
                    <a:pt x="2287" y="9008"/>
                  </a:lnTo>
                  <a:lnTo>
                    <a:pt x="2253" y="9079"/>
                  </a:lnTo>
                  <a:lnTo>
                    <a:pt x="2210" y="9130"/>
                  </a:lnTo>
                  <a:lnTo>
                    <a:pt x="2235" y="9175"/>
                  </a:lnTo>
                  <a:lnTo>
                    <a:pt x="2297" y="9196"/>
                  </a:lnTo>
                  <a:lnTo>
                    <a:pt x="2309" y="9174"/>
                  </a:lnTo>
                  <a:lnTo>
                    <a:pt x="2316" y="9120"/>
                  </a:lnTo>
                  <a:lnTo>
                    <a:pt x="2335" y="9104"/>
                  </a:lnTo>
                  <a:lnTo>
                    <a:pt x="2361" y="9102"/>
                  </a:lnTo>
                  <a:lnTo>
                    <a:pt x="2347" y="9151"/>
                  </a:lnTo>
                  <a:lnTo>
                    <a:pt x="2376" y="9181"/>
                  </a:lnTo>
                  <a:lnTo>
                    <a:pt x="2423" y="9177"/>
                  </a:lnTo>
                  <a:lnTo>
                    <a:pt x="2466" y="9207"/>
                  </a:lnTo>
                  <a:lnTo>
                    <a:pt x="2481" y="9226"/>
                  </a:lnTo>
                  <a:lnTo>
                    <a:pt x="2507" y="9224"/>
                  </a:lnTo>
                  <a:lnTo>
                    <a:pt x="2537" y="9247"/>
                  </a:lnTo>
                  <a:lnTo>
                    <a:pt x="2584" y="9256"/>
                  </a:lnTo>
                  <a:lnTo>
                    <a:pt x="2642" y="9298"/>
                  </a:lnTo>
                  <a:lnTo>
                    <a:pt x="2675" y="9295"/>
                  </a:lnTo>
                  <a:lnTo>
                    <a:pt x="2743" y="9309"/>
                  </a:lnTo>
                  <a:lnTo>
                    <a:pt x="2802" y="9296"/>
                  </a:lnTo>
                  <a:lnTo>
                    <a:pt x="2818" y="9322"/>
                  </a:lnTo>
                  <a:lnTo>
                    <a:pt x="2829" y="9354"/>
                  </a:lnTo>
                  <a:lnTo>
                    <a:pt x="2816" y="9363"/>
                  </a:lnTo>
                  <a:lnTo>
                    <a:pt x="2825" y="9382"/>
                  </a:lnTo>
                  <a:lnTo>
                    <a:pt x="2838" y="9394"/>
                  </a:lnTo>
                  <a:lnTo>
                    <a:pt x="2874" y="9410"/>
                  </a:lnTo>
                  <a:lnTo>
                    <a:pt x="2918" y="9454"/>
                  </a:lnTo>
                  <a:lnTo>
                    <a:pt x="2928" y="9486"/>
                  </a:lnTo>
                  <a:lnTo>
                    <a:pt x="2949" y="9498"/>
                  </a:lnTo>
                  <a:lnTo>
                    <a:pt x="2964" y="9517"/>
                  </a:lnTo>
                  <a:lnTo>
                    <a:pt x="2990" y="9501"/>
                  </a:lnTo>
                  <a:lnTo>
                    <a:pt x="3007" y="9473"/>
                  </a:lnTo>
                  <a:lnTo>
                    <a:pt x="3057" y="9501"/>
                  </a:lnTo>
                  <a:lnTo>
                    <a:pt x="3104" y="9503"/>
                  </a:lnTo>
                  <a:lnTo>
                    <a:pt x="3173" y="9451"/>
                  </a:lnTo>
                  <a:lnTo>
                    <a:pt x="3259" y="9510"/>
                  </a:lnTo>
                  <a:lnTo>
                    <a:pt x="3300" y="9525"/>
                  </a:lnTo>
                  <a:lnTo>
                    <a:pt x="3340" y="9589"/>
                  </a:lnTo>
                  <a:lnTo>
                    <a:pt x="3398" y="9637"/>
                  </a:lnTo>
                  <a:lnTo>
                    <a:pt x="3420" y="9649"/>
                  </a:lnTo>
                  <a:lnTo>
                    <a:pt x="3472" y="9637"/>
                  </a:lnTo>
                  <a:lnTo>
                    <a:pt x="3589" y="9599"/>
                  </a:lnTo>
                  <a:lnTo>
                    <a:pt x="3653" y="9627"/>
                  </a:lnTo>
                  <a:lnTo>
                    <a:pt x="3669" y="9652"/>
                  </a:lnTo>
                  <a:lnTo>
                    <a:pt x="3683" y="9671"/>
                  </a:lnTo>
                  <a:lnTo>
                    <a:pt x="3703" y="9663"/>
                  </a:lnTo>
                  <a:lnTo>
                    <a:pt x="3733" y="9627"/>
                  </a:lnTo>
                  <a:lnTo>
                    <a:pt x="3754" y="9631"/>
                  </a:lnTo>
                  <a:lnTo>
                    <a:pt x="3804" y="9660"/>
                  </a:lnTo>
                  <a:lnTo>
                    <a:pt x="3843" y="9650"/>
                  </a:lnTo>
                  <a:lnTo>
                    <a:pt x="3871" y="9660"/>
                  </a:lnTo>
                  <a:lnTo>
                    <a:pt x="3876" y="9653"/>
                  </a:lnTo>
                  <a:lnTo>
                    <a:pt x="3889" y="9646"/>
                  </a:lnTo>
                  <a:lnTo>
                    <a:pt x="3930" y="9655"/>
                  </a:lnTo>
                  <a:lnTo>
                    <a:pt x="3943" y="9647"/>
                  </a:lnTo>
                  <a:lnTo>
                    <a:pt x="3999" y="9663"/>
                  </a:lnTo>
                  <a:lnTo>
                    <a:pt x="4006" y="9668"/>
                  </a:lnTo>
                  <a:lnTo>
                    <a:pt x="4012" y="9668"/>
                  </a:lnTo>
                  <a:lnTo>
                    <a:pt x="4011" y="9654"/>
                  </a:lnTo>
                  <a:lnTo>
                    <a:pt x="4017" y="9647"/>
                  </a:lnTo>
                  <a:lnTo>
                    <a:pt x="4009" y="9634"/>
                  </a:lnTo>
                  <a:lnTo>
                    <a:pt x="4016" y="9627"/>
                  </a:lnTo>
                  <a:lnTo>
                    <a:pt x="4008" y="9621"/>
                  </a:lnTo>
                  <a:lnTo>
                    <a:pt x="4000" y="9601"/>
                  </a:lnTo>
                  <a:lnTo>
                    <a:pt x="3985" y="9590"/>
                  </a:lnTo>
                  <a:lnTo>
                    <a:pt x="4003" y="9568"/>
                  </a:lnTo>
                  <a:lnTo>
                    <a:pt x="3988" y="9556"/>
                  </a:lnTo>
                  <a:lnTo>
                    <a:pt x="4006" y="9534"/>
                  </a:lnTo>
                  <a:lnTo>
                    <a:pt x="4003" y="9494"/>
                  </a:lnTo>
                  <a:lnTo>
                    <a:pt x="4022" y="9479"/>
                  </a:lnTo>
                  <a:lnTo>
                    <a:pt x="4047" y="9469"/>
                  </a:lnTo>
                  <a:lnTo>
                    <a:pt x="4097" y="9499"/>
                  </a:lnTo>
                  <a:lnTo>
                    <a:pt x="4165" y="9513"/>
                  </a:lnTo>
                  <a:lnTo>
                    <a:pt x="4223" y="9554"/>
                  </a:lnTo>
                  <a:lnTo>
                    <a:pt x="4256" y="9544"/>
                  </a:lnTo>
                  <a:lnTo>
                    <a:pt x="4277" y="9562"/>
                  </a:lnTo>
                  <a:lnTo>
                    <a:pt x="4359" y="9569"/>
                  </a:lnTo>
                  <a:lnTo>
                    <a:pt x="4382" y="9593"/>
                  </a:lnTo>
                  <a:lnTo>
                    <a:pt x="4395" y="9606"/>
                  </a:lnTo>
                  <a:lnTo>
                    <a:pt x="4405" y="9631"/>
                  </a:lnTo>
                  <a:lnTo>
                    <a:pt x="4434" y="9655"/>
                  </a:lnTo>
                  <a:lnTo>
                    <a:pt x="4480" y="9637"/>
                  </a:lnTo>
                  <a:lnTo>
                    <a:pt x="4507" y="9649"/>
                  </a:lnTo>
                  <a:lnTo>
                    <a:pt x="4587" y="9648"/>
                  </a:lnTo>
                  <a:lnTo>
                    <a:pt x="4590" y="9668"/>
                  </a:lnTo>
                  <a:lnTo>
                    <a:pt x="4612" y="9686"/>
                  </a:lnTo>
                  <a:lnTo>
                    <a:pt x="4620" y="9705"/>
                  </a:lnTo>
                  <a:lnTo>
                    <a:pt x="4635" y="9724"/>
                  </a:lnTo>
                  <a:lnTo>
                    <a:pt x="4645" y="9757"/>
                  </a:lnTo>
                  <a:lnTo>
                    <a:pt x="4660" y="9782"/>
                  </a:lnTo>
                  <a:lnTo>
                    <a:pt x="4687" y="9773"/>
                  </a:lnTo>
                  <a:lnTo>
                    <a:pt x="4684" y="9746"/>
                  </a:lnTo>
                  <a:lnTo>
                    <a:pt x="4696" y="9731"/>
                  </a:lnTo>
                  <a:lnTo>
                    <a:pt x="4724" y="9735"/>
                  </a:lnTo>
                  <a:lnTo>
                    <a:pt x="4756" y="9726"/>
                  </a:lnTo>
                  <a:lnTo>
                    <a:pt x="4799" y="9755"/>
                  </a:lnTo>
                  <a:lnTo>
                    <a:pt x="4908" y="9772"/>
                  </a:lnTo>
                  <a:lnTo>
                    <a:pt x="4910" y="9799"/>
                  </a:lnTo>
                  <a:lnTo>
                    <a:pt x="4954" y="9822"/>
                  </a:lnTo>
                  <a:lnTo>
                    <a:pt x="4941" y="9830"/>
                  </a:lnTo>
                  <a:lnTo>
                    <a:pt x="4927" y="9831"/>
                  </a:lnTo>
                  <a:lnTo>
                    <a:pt x="4909" y="9853"/>
                  </a:lnTo>
                  <a:lnTo>
                    <a:pt x="4911" y="9873"/>
                  </a:lnTo>
                  <a:lnTo>
                    <a:pt x="4899" y="9887"/>
                  </a:lnTo>
                  <a:lnTo>
                    <a:pt x="4900" y="9901"/>
                  </a:lnTo>
                  <a:lnTo>
                    <a:pt x="4908" y="9914"/>
                  </a:lnTo>
                  <a:lnTo>
                    <a:pt x="4989" y="9926"/>
                  </a:lnTo>
                  <a:lnTo>
                    <a:pt x="5041" y="9969"/>
                  </a:lnTo>
                  <a:lnTo>
                    <a:pt x="5080" y="9964"/>
                  </a:lnTo>
                  <a:lnTo>
                    <a:pt x="5098" y="10003"/>
                  </a:lnTo>
                  <a:lnTo>
                    <a:pt x="5109" y="10049"/>
                  </a:lnTo>
                  <a:lnTo>
                    <a:pt x="5152" y="10079"/>
                  </a:lnTo>
                  <a:lnTo>
                    <a:pt x="5205" y="10068"/>
                  </a:lnTo>
                  <a:lnTo>
                    <a:pt x="5265" y="10001"/>
                  </a:lnTo>
                  <a:lnTo>
                    <a:pt x="5312" y="10003"/>
                  </a:lnTo>
                  <a:lnTo>
                    <a:pt x="5358" y="9985"/>
                  </a:lnTo>
                  <a:lnTo>
                    <a:pt x="5399" y="9995"/>
                  </a:lnTo>
                  <a:lnTo>
                    <a:pt x="5448" y="10025"/>
                  </a:lnTo>
                  <a:lnTo>
                    <a:pt x="5504" y="10039"/>
                  </a:lnTo>
                  <a:lnTo>
                    <a:pt x="5550" y="10095"/>
                  </a:lnTo>
                  <a:lnTo>
                    <a:pt x="5591" y="10106"/>
                  </a:lnTo>
                  <a:lnTo>
                    <a:pt x="5603" y="10104"/>
                  </a:lnTo>
                  <a:lnTo>
                    <a:pt x="5621" y="10083"/>
                  </a:lnTo>
                  <a:lnTo>
                    <a:pt x="5710" y="10094"/>
                  </a:lnTo>
                  <a:lnTo>
                    <a:pt x="5716" y="10087"/>
                  </a:lnTo>
                  <a:lnTo>
                    <a:pt x="5699" y="10048"/>
                  </a:lnTo>
                  <a:lnTo>
                    <a:pt x="5717" y="10027"/>
                  </a:lnTo>
                  <a:lnTo>
                    <a:pt x="5730" y="10018"/>
                  </a:lnTo>
                  <a:lnTo>
                    <a:pt x="5775" y="10001"/>
                  </a:lnTo>
                  <a:lnTo>
                    <a:pt x="5796" y="10012"/>
                  </a:lnTo>
                  <a:lnTo>
                    <a:pt x="5816" y="10011"/>
                  </a:lnTo>
                  <a:lnTo>
                    <a:pt x="5860" y="9967"/>
                  </a:lnTo>
                  <a:lnTo>
                    <a:pt x="5885" y="9957"/>
                  </a:lnTo>
                  <a:lnTo>
                    <a:pt x="5926" y="9960"/>
                  </a:lnTo>
                  <a:lnTo>
                    <a:pt x="5944" y="9938"/>
                  </a:lnTo>
                  <a:lnTo>
                    <a:pt x="5966" y="9956"/>
                  </a:lnTo>
                  <a:lnTo>
                    <a:pt x="6025" y="9951"/>
                  </a:lnTo>
                  <a:lnTo>
                    <a:pt x="6071" y="10000"/>
                  </a:lnTo>
                  <a:lnTo>
                    <a:pt x="6097" y="9991"/>
                  </a:lnTo>
                  <a:lnTo>
                    <a:pt x="6144" y="9994"/>
                  </a:lnTo>
                  <a:lnTo>
                    <a:pt x="6127" y="9949"/>
                  </a:lnTo>
                  <a:lnTo>
                    <a:pt x="6106" y="9937"/>
                  </a:lnTo>
                  <a:lnTo>
                    <a:pt x="6108" y="9896"/>
                  </a:lnTo>
                  <a:lnTo>
                    <a:pt x="6067" y="9886"/>
                  </a:lnTo>
                  <a:lnTo>
                    <a:pt x="6037" y="9856"/>
                  </a:lnTo>
                  <a:lnTo>
                    <a:pt x="6026" y="9743"/>
                  </a:lnTo>
                  <a:lnTo>
                    <a:pt x="6026" y="9528"/>
                  </a:lnTo>
                  <a:lnTo>
                    <a:pt x="6039" y="9439"/>
                  </a:lnTo>
                  <a:lnTo>
                    <a:pt x="6023" y="9414"/>
                  </a:lnTo>
                  <a:lnTo>
                    <a:pt x="6027" y="9386"/>
                  </a:lnTo>
                  <a:lnTo>
                    <a:pt x="6048" y="9311"/>
                  </a:lnTo>
                  <a:lnTo>
                    <a:pt x="6116" y="9184"/>
                  </a:lnTo>
                  <a:lnTo>
                    <a:pt x="6195" y="9096"/>
                  </a:lnTo>
                  <a:lnTo>
                    <a:pt x="6257" y="9043"/>
                  </a:lnTo>
                  <a:lnTo>
                    <a:pt x="6328" y="9009"/>
                  </a:lnTo>
                  <a:lnTo>
                    <a:pt x="6423" y="9021"/>
                  </a:lnTo>
                  <a:lnTo>
                    <a:pt x="6533" y="8903"/>
                  </a:lnTo>
                  <a:lnTo>
                    <a:pt x="6591" y="8878"/>
                  </a:lnTo>
                  <a:lnTo>
                    <a:pt x="6602" y="8856"/>
                  </a:lnTo>
                  <a:lnTo>
                    <a:pt x="6654" y="8831"/>
                  </a:lnTo>
                  <a:lnTo>
                    <a:pt x="6709" y="8772"/>
                  </a:lnTo>
                  <a:lnTo>
                    <a:pt x="6753" y="8741"/>
                  </a:lnTo>
                  <a:lnTo>
                    <a:pt x="6837" y="8700"/>
                  </a:lnTo>
                  <a:lnTo>
                    <a:pt x="6909" y="8694"/>
                  </a:lnTo>
                  <a:lnTo>
                    <a:pt x="6938" y="8704"/>
                  </a:lnTo>
                  <a:lnTo>
                    <a:pt x="6946" y="8723"/>
                  </a:lnTo>
                  <a:lnTo>
                    <a:pt x="6940" y="8731"/>
                  </a:lnTo>
                  <a:lnTo>
                    <a:pt x="6934" y="8732"/>
                  </a:lnTo>
                  <a:lnTo>
                    <a:pt x="6927" y="8746"/>
                  </a:lnTo>
                  <a:lnTo>
                    <a:pt x="6921" y="8746"/>
                  </a:lnTo>
                  <a:lnTo>
                    <a:pt x="6937" y="8771"/>
                  </a:lnTo>
                  <a:lnTo>
                    <a:pt x="6952" y="8784"/>
                  </a:lnTo>
                  <a:lnTo>
                    <a:pt x="6965" y="8789"/>
                  </a:lnTo>
                  <a:lnTo>
                    <a:pt x="7020" y="8804"/>
                  </a:lnTo>
                  <a:lnTo>
                    <a:pt x="7169" y="8817"/>
                  </a:lnTo>
                  <a:lnTo>
                    <a:pt x="7215" y="8806"/>
                  </a:lnTo>
                  <a:lnTo>
                    <a:pt x="7290" y="8812"/>
                  </a:lnTo>
                  <a:lnTo>
                    <a:pt x="7319" y="8830"/>
                  </a:lnTo>
                  <a:lnTo>
                    <a:pt x="7327" y="8849"/>
                  </a:lnTo>
                  <a:lnTo>
                    <a:pt x="7328" y="8863"/>
                  </a:lnTo>
                  <a:lnTo>
                    <a:pt x="7304" y="8892"/>
                  </a:lnTo>
                  <a:lnTo>
                    <a:pt x="7334" y="8916"/>
                  </a:lnTo>
                  <a:lnTo>
                    <a:pt x="7387" y="8924"/>
                  </a:lnTo>
                  <a:lnTo>
                    <a:pt x="7481" y="8922"/>
                  </a:lnTo>
                  <a:lnTo>
                    <a:pt x="7537" y="8944"/>
                  </a:lnTo>
                  <a:lnTo>
                    <a:pt x="7574" y="8913"/>
                  </a:lnTo>
                  <a:lnTo>
                    <a:pt x="7552" y="8889"/>
                  </a:lnTo>
                  <a:lnTo>
                    <a:pt x="7545" y="8876"/>
                  </a:lnTo>
                  <a:lnTo>
                    <a:pt x="7549" y="8849"/>
                  </a:lnTo>
                  <a:lnTo>
                    <a:pt x="7561" y="8841"/>
                  </a:lnTo>
                  <a:lnTo>
                    <a:pt x="7559" y="8828"/>
                  </a:lnTo>
                  <a:lnTo>
                    <a:pt x="7588" y="8838"/>
                  </a:lnTo>
                  <a:lnTo>
                    <a:pt x="7613" y="8823"/>
                  </a:lnTo>
                  <a:lnTo>
                    <a:pt x="7641" y="8833"/>
                  </a:lnTo>
                  <a:lnTo>
                    <a:pt x="7648" y="8840"/>
                  </a:lnTo>
                  <a:lnTo>
                    <a:pt x="7656" y="8852"/>
                  </a:lnTo>
                  <a:lnTo>
                    <a:pt x="7670" y="8857"/>
                  </a:lnTo>
                  <a:lnTo>
                    <a:pt x="7665" y="8872"/>
                  </a:lnTo>
                  <a:lnTo>
                    <a:pt x="7711" y="8941"/>
                  </a:lnTo>
                  <a:lnTo>
                    <a:pt x="7865" y="8933"/>
                  </a:lnTo>
                  <a:lnTo>
                    <a:pt x="7936" y="8901"/>
                  </a:lnTo>
                  <a:lnTo>
                    <a:pt x="7964" y="8924"/>
                  </a:lnTo>
                  <a:lnTo>
                    <a:pt x="7980" y="8950"/>
                  </a:lnTo>
                  <a:lnTo>
                    <a:pt x="7977" y="8984"/>
                  </a:lnTo>
                  <a:lnTo>
                    <a:pt x="7994" y="9022"/>
                  </a:lnTo>
                  <a:lnTo>
                    <a:pt x="7977" y="9051"/>
                  </a:lnTo>
                  <a:lnTo>
                    <a:pt x="7978" y="9064"/>
                  </a:lnTo>
                  <a:lnTo>
                    <a:pt x="8072" y="9069"/>
                  </a:lnTo>
                  <a:lnTo>
                    <a:pt x="8107" y="9079"/>
                  </a:lnTo>
                  <a:lnTo>
                    <a:pt x="8132" y="9063"/>
                  </a:lnTo>
                  <a:lnTo>
                    <a:pt x="8163" y="9101"/>
                  </a:lnTo>
                  <a:lnTo>
                    <a:pt x="8191" y="9118"/>
                  </a:lnTo>
                  <a:lnTo>
                    <a:pt x="8216" y="9090"/>
                  </a:lnTo>
                  <a:lnTo>
                    <a:pt x="8249" y="9093"/>
                  </a:lnTo>
                  <a:lnTo>
                    <a:pt x="8273" y="9131"/>
                  </a:lnTo>
                  <a:lnTo>
                    <a:pt x="8328" y="9146"/>
                  </a:lnTo>
                  <a:lnTo>
                    <a:pt x="8363" y="9170"/>
                  </a:lnTo>
                  <a:lnTo>
                    <a:pt x="8369" y="9216"/>
                  </a:lnTo>
                  <a:lnTo>
                    <a:pt x="8397" y="9233"/>
                  </a:lnTo>
                  <a:lnTo>
                    <a:pt x="8422" y="9225"/>
                  </a:lnTo>
                  <a:lnTo>
                    <a:pt x="8447" y="9195"/>
                  </a:lnTo>
                  <a:lnTo>
                    <a:pt x="8444" y="9169"/>
                  </a:lnTo>
                  <a:lnTo>
                    <a:pt x="8457" y="9160"/>
                  </a:lnTo>
                  <a:lnTo>
                    <a:pt x="8532" y="9174"/>
                  </a:lnTo>
                  <a:lnTo>
                    <a:pt x="8562" y="9198"/>
                  </a:lnTo>
                  <a:lnTo>
                    <a:pt x="8628" y="9198"/>
                  </a:lnTo>
                  <a:lnTo>
                    <a:pt x="8638" y="9225"/>
                  </a:lnTo>
                  <a:lnTo>
                    <a:pt x="8632" y="9245"/>
                  </a:lnTo>
                  <a:lnTo>
                    <a:pt x="8660" y="9249"/>
                  </a:lnTo>
                  <a:lnTo>
                    <a:pt x="8667" y="9188"/>
                  </a:lnTo>
                  <a:lnTo>
                    <a:pt x="8699" y="9158"/>
                  </a:lnTo>
                  <a:lnTo>
                    <a:pt x="8758" y="9147"/>
                  </a:lnTo>
                  <a:lnTo>
                    <a:pt x="8827" y="9173"/>
                  </a:lnTo>
                  <a:lnTo>
                    <a:pt x="8843" y="9132"/>
                  </a:lnTo>
                  <a:lnTo>
                    <a:pt x="8862" y="9116"/>
                  </a:lnTo>
                  <a:lnTo>
                    <a:pt x="8954" y="9095"/>
                  </a:lnTo>
                  <a:lnTo>
                    <a:pt x="9005" y="9056"/>
                  </a:lnTo>
                  <a:lnTo>
                    <a:pt x="9060" y="9072"/>
                  </a:lnTo>
                  <a:lnTo>
                    <a:pt x="9090" y="9035"/>
                  </a:lnTo>
                  <a:lnTo>
                    <a:pt x="9086" y="8995"/>
                  </a:lnTo>
                  <a:lnTo>
                    <a:pt x="9103" y="8960"/>
                  </a:lnTo>
                  <a:lnTo>
                    <a:pt x="9089" y="8955"/>
                  </a:lnTo>
                  <a:lnTo>
                    <a:pt x="9030" y="8966"/>
                  </a:lnTo>
                  <a:lnTo>
                    <a:pt x="9022" y="8954"/>
                  </a:lnTo>
                  <a:lnTo>
                    <a:pt x="9121" y="8864"/>
                  </a:lnTo>
                  <a:lnTo>
                    <a:pt x="9147" y="8782"/>
                  </a:lnTo>
                  <a:lnTo>
                    <a:pt x="9227" y="8780"/>
                  </a:lnTo>
                  <a:lnTo>
                    <a:pt x="9284" y="8741"/>
                  </a:lnTo>
                  <a:lnTo>
                    <a:pt x="9295" y="8707"/>
                  </a:lnTo>
                  <a:lnTo>
                    <a:pt x="9313" y="8685"/>
                  </a:lnTo>
                  <a:lnTo>
                    <a:pt x="9303" y="8659"/>
                  </a:lnTo>
                  <a:lnTo>
                    <a:pt x="9327" y="8630"/>
                  </a:lnTo>
                  <a:lnTo>
                    <a:pt x="9360" y="8620"/>
                  </a:lnTo>
                  <a:lnTo>
                    <a:pt x="9381" y="8632"/>
                  </a:lnTo>
                  <a:lnTo>
                    <a:pt x="9425" y="8594"/>
                  </a:lnTo>
                  <a:lnTo>
                    <a:pt x="9460" y="8618"/>
                  </a:lnTo>
                  <a:lnTo>
                    <a:pt x="9454" y="8544"/>
                  </a:lnTo>
                  <a:lnTo>
                    <a:pt x="9458" y="8517"/>
                  </a:lnTo>
                  <a:lnTo>
                    <a:pt x="9476" y="8496"/>
                  </a:lnTo>
                  <a:lnTo>
                    <a:pt x="9516" y="8491"/>
                  </a:lnTo>
                  <a:lnTo>
                    <a:pt x="9552" y="8448"/>
                  </a:lnTo>
                  <a:lnTo>
                    <a:pt x="9592" y="8444"/>
                  </a:lnTo>
                  <a:lnTo>
                    <a:pt x="9605" y="8436"/>
                  </a:lnTo>
                  <a:lnTo>
                    <a:pt x="9612" y="8449"/>
                  </a:lnTo>
                  <a:lnTo>
                    <a:pt x="9629" y="8414"/>
                  </a:lnTo>
                  <a:lnTo>
                    <a:pt x="9689" y="8402"/>
                  </a:lnTo>
                  <a:lnTo>
                    <a:pt x="9682" y="8395"/>
                  </a:lnTo>
                  <a:lnTo>
                    <a:pt x="9700" y="8374"/>
                  </a:lnTo>
                  <a:lnTo>
                    <a:pt x="9706" y="8373"/>
                  </a:lnTo>
                  <a:lnTo>
                    <a:pt x="9725" y="8358"/>
                  </a:lnTo>
                  <a:lnTo>
                    <a:pt x="9739" y="8364"/>
                  </a:lnTo>
                  <a:lnTo>
                    <a:pt x="9751" y="8343"/>
                  </a:lnTo>
                  <a:lnTo>
                    <a:pt x="9776" y="8327"/>
                  </a:lnTo>
                  <a:lnTo>
                    <a:pt x="9748" y="8249"/>
                  </a:lnTo>
                  <a:lnTo>
                    <a:pt x="9746" y="8229"/>
                  </a:lnTo>
                  <a:lnTo>
                    <a:pt x="9797" y="8191"/>
                  </a:lnTo>
                  <a:lnTo>
                    <a:pt x="9805" y="8142"/>
                  </a:lnTo>
                  <a:lnTo>
                    <a:pt x="9869" y="8097"/>
                  </a:lnTo>
                  <a:lnTo>
                    <a:pt x="9880" y="8075"/>
                  </a:lnTo>
                  <a:lnTo>
                    <a:pt x="9871" y="8043"/>
                  </a:lnTo>
                  <a:lnTo>
                    <a:pt x="9901" y="8020"/>
                  </a:lnTo>
                  <a:lnTo>
                    <a:pt x="9913" y="7999"/>
                  </a:lnTo>
                  <a:lnTo>
                    <a:pt x="9905" y="7972"/>
                  </a:lnTo>
                  <a:lnTo>
                    <a:pt x="9873" y="7922"/>
                  </a:lnTo>
                  <a:lnTo>
                    <a:pt x="9868" y="7868"/>
                  </a:lnTo>
                  <a:lnTo>
                    <a:pt x="9848" y="7870"/>
                  </a:lnTo>
                  <a:lnTo>
                    <a:pt x="9823" y="7899"/>
                  </a:lnTo>
                  <a:lnTo>
                    <a:pt x="9730" y="7914"/>
                  </a:lnTo>
                  <a:lnTo>
                    <a:pt x="9667" y="7947"/>
                  </a:lnTo>
                  <a:lnTo>
                    <a:pt x="9621" y="7951"/>
                  </a:lnTo>
                  <a:lnTo>
                    <a:pt x="9598" y="7927"/>
                  </a:lnTo>
                  <a:lnTo>
                    <a:pt x="9537" y="7926"/>
                  </a:lnTo>
                  <a:lnTo>
                    <a:pt x="9514" y="7894"/>
                  </a:lnTo>
                  <a:lnTo>
                    <a:pt x="9487" y="7890"/>
                  </a:lnTo>
                  <a:lnTo>
                    <a:pt x="9444" y="7860"/>
                  </a:lnTo>
                  <a:lnTo>
                    <a:pt x="9423" y="7862"/>
                  </a:lnTo>
                  <a:lnTo>
                    <a:pt x="9374" y="7833"/>
                  </a:lnTo>
                  <a:lnTo>
                    <a:pt x="9341" y="7843"/>
                  </a:lnTo>
                  <a:lnTo>
                    <a:pt x="9320" y="7832"/>
                  </a:lnTo>
                  <a:lnTo>
                    <a:pt x="9296" y="7780"/>
                  </a:lnTo>
                  <a:lnTo>
                    <a:pt x="9274" y="7762"/>
                  </a:lnTo>
                  <a:lnTo>
                    <a:pt x="9228" y="7706"/>
                  </a:lnTo>
                  <a:lnTo>
                    <a:pt x="9207" y="7695"/>
                  </a:lnTo>
                  <a:lnTo>
                    <a:pt x="9211" y="7674"/>
                  </a:lnTo>
                  <a:lnTo>
                    <a:pt x="9207" y="7627"/>
                  </a:lnTo>
                  <a:lnTo>
                    <a:pt x="9245" y="7604"/>
                  </a:lnTo>
                  <a:lnTo>
                    <a:pt x="9194" y="7554"/>
                  </a:lnTo>
                  <a:lnTo>
                    <a:pt x="9169" y="7503"/>
                  </a:lnTo>
                  <a:lnTo>
                    <a:pt x="9186" y="7474"/>
                  </a:lnTo>
                  <a:lnTo>
                    <a:pt x="9206" y="7466"/>
                  </a:lnTo>
                  <a:lnTo>
                    <a:pt x="9224" y="7445"/>
                  </a:lnTo>
                  <a:lnTo>
                    <a:pt x="9235" y="7416"/>
                  </a:lnTo>
                  <a:lnTo>
                    <a:pt x="9253" y="7388"/>
                  </a:lnTo>
                  <a:lnTo>
                    <a:pt x="9236" y="7350"/>
                  </a:lnTo>
                  <a:lnTo>
                    <a:pt x="9247" y="7328"/>
                  </a:lnTo>
                  <a:lnTo>
                    <a:pt x="9265" y="7313"/>
                  </a:lnTo>
                  <a:lnTo>
                    <a:pt x="9339" y="7313"/>
                  </a:lnTo>
                  <a:lnTo>
                    <a:pt x="9330" y="7280"/>
                  </a:lnTo>
                  <a:lnTo>
                    <a:pt x="9310" y="7276"/>
                  </a:lnTo>
                  <a:lnTo>
                    <a:pt x="9300" y="7256"/>
                  </a:lnTo>
                  <a:lnTo>
                    <a:pt x="9291" y="7217"/>
                  </a:lnTo>
                  <a:lnTo>
                    <a:pt x="9275" y="7198"/>
                  </a:lnTo>
                  <a:lnTo>
                    <a:pt x="9284" y="7156"/>
                  </a:lnTo>
                  <a:lnTo>
                    <a:pt x="9269" y="7138"/>
                  </a:lnTo>
                  <a:lnTo>
                    <a:pt x="9214" y="7116"/>
                  </a:lnTo>
                  <a:lnTo>
                    <a:pt x="9195" y="7131"/>
                  </a:lnTo>
                  <a:lnTo>
                    <a:pt x="9154" y="7128"/>
                  </a:lnTo>
                  <a:lnTo>
                    <a:pt x="9062" y="7070"/>
                  </a:lnTo>
                  <a:lnTo>
                    <a:pt x="9069" y="7002"/>
                  </a:lnTo>
                  <a:lnTo>
                    <a:pt x="9047" y="6977"/>
                  </a:lnTo>
                  <a:lnTo>
                    <a:pt x="9051" y="6950"/>
                  </a:lnTo>
                  <a:lnTo>
                    <a:pt x="9029" y="6938"/>
                  </a:lnTo>
                  <a:lnTo>
                    <a:pt x="8989" y="6936"/>
                  </a:lnTo>
                  <a:lnTo>
                    <a:pt x="8978" y="6890"/>
                  </a:lnTo>
                  <a:lnTo>
                    <a:pt x="8947" y="6839"/>
                  </a:lnTo>
                  <a:lnTo>
                    <a:pt x="8978" y="6822"/>
                  </a:lnTo>
                  <a:lnTo>
                    <a:pt x="8990" y="6808"/>
                  </a:lnTo>
                  <a:lnTo>
                    <a:pt x="9044" y="6803"/>
                  </a:lnTo>
                  <a:lnTo>
                    <a:pt x="9062" y="6781"/>
                  </a:lnTo>
                  <a:lnTo>
                    <a:pt x="9131" y="6808"/>
                  </a:lnTo>
                  <a:lnTo>
                    <a:pt x="9158" y="6799"/>
                  </a:lnTo>
                  <a:lnTo>
                    <a:pt x="9161" y="6765"/>
                  </a:lnTo>
                  <a:lnTo>
                    <a:pt x="9200" y="6754"/>
                  </a:lnTo>
                  <a:lnTo>
                    <a:pt x="9223" y="6712"/>
                  </a:lnTo>
                  <a:lnTo>
                    <a:pt x="9282" y="6693"/>
                  </a:lnTo>
                  <a:lnTo>
                    <a:pt x="9303" y="6705"/>
                  </a:lnTo>
                  <a:lnTo>
                    <a:pt x="9346" y="6661"/>
                  </a:lnTo>
                  <a:lnTo>
                    <a:pt x="9350" y="6627"/>
                  </a:lnTo>
                  <a:lnTo>
                    <a:pt x="9332" y="6575"/>
                  </a:lnTo>
                  <a:lnTo>
                    <a:pt x="9368" y="6531"/>
                  </a:lnTo>
                  <a:lnTo>
                    <a:pt x="9382" y="6476"/>
                  </a:lnTo>
                  <a:lnTo>
                    <a:pt x="9326" y="6447"/>
                  </a:lnTo>
                  <a:lnTo>
                    <a:pt x="9311" y="6422"/>
                  </a:lnTo>
                  <a:lnTo>
                    <a:pt x="9316" y="6408"/>
                  </a:lnTo>
                  <a:lnTo>
                    <a:pt x="9276" y="6405"/>
                  </a:lnTo>
                  <a:lnTo>
                    <a:pt x="9274" y="6385"/>
                  </a:lnTo>
                  <a:lnTo>
                    <a:pt x="9231" y="6369"/>
                  </a:lnTo>
                  <a:lnTo>
                    <a:pt x="9222" y="6337"/>
                  </a:lnTo>
                  <a:lnTo>
                    <a:pt x="9218" y="6290"/>
                  </a:lnTo>
                  <a:lnTo>
                    <a:pt x="9202" y="6271"/>
                  </a:lnTo>
                  <a:lnTo>
                    <a:pt x="9218" y="6216"/>
                  </a:lnTo>
                  <a:lnTo>
                    <a:pt x="9189" y="6205"/>
                  </a:lnTo>
                  <a:lnTo>
                    <a:pt x="9157" y="6208"/>
                  </a:lnTo>
                  <a:lnTo>
                    <a:pt x="9133" y="6177"/>
                  </a:lnTo>
                  <a:lnTo>
                    <a:pt x="9092" y="6167"/>
                  </a:lnTo>
                  <a:lnTo>
                    <a:pt x="9061" y="6123"/>
                  </a:lnTo>
                  <a:lnTo>
                    <a:pt x="9049" y="6063"/>
                  </a:lnTo>
                  <a:lnTo>
                    <a:pt x="9053" y="6037"/>
                  </a:lnTo>
                  <a:lnTo>
                    <a:pt x="9051" y="6017"/>
                  </a:lnTo>
                  <a:lnTo>
                    <a:pt x="9064" y="6002"/>
                  </a:lnTo>
                  <a:lnTo>
                    <a:pt x="9083" y="5994"/>
                  </a:lnTo>
                  <a:lnTo>
                    <a:pt x="9098" y="6005"/>
                  </a:lnTo>
                  <a:lnTo>
                    <a:pt x="9109" y="5984"/>
                  </a:lnTo>
                  <a:lnTo>
                    <a:pt x="9135" y="5988"/>
                  </a:lnTo>
                  <a:lnTo>
                    <a:pt x="9156" y="5980"/>
                  </a:lnTo>
                  <a:lnTo>
                    <a:pt x="9200" y="5949"/>
                  </a:lnTo>
                  <a:lnTo>
                    <a:pt x="9216" y="5907"/>
                  </a:lnTo>
                  <a:lnTo>
                    <a:pt x="9235" y="5892"/>
                  </a:lnTo>
                  <a:lnTo>
                    <a:pt x="9224" y="5852"/>
                  </a:lnTo>
                  <a:lnTo>
                    <a:pt x="9209" y="5841"/>
                  </a:lnTo>
                  <a:lnTo>
                    <a:pt x="9215" y="5820"/>
                  </a:lnTo>
                  <a:lnTo>
                    <a:pt x="9185" y="5796"/>
                  </a:lnTo>
                  <a:lnTo>
                    <a:pt x="9139" y="5733"/>
                  </a:lnTo>
                  <a:lnTo>
                    <a:pt x="9108" y="5756"/>
                  </a:lnTo>
                  <a:lnTo>
                    <a:pt x="9093" y="5751"/>
                  </a:lnTo>
                  <a:lnTo>
                    <a:pt x="9092" y="5737"/>
                  </a:lnTo>
                  <a:lnTo>
                    <a:pt x="9104" y="5716"/>
                  </a:lnTo>
                  <a:lnTo>
                    <a:pt x="9095" y="5697"/>
                  </a:lnTo>
                  <a:lnTo>
                    <a:pt x="9106" y="5662"/>
                  </a:lnTo>
                  <a:lnTo>
                    <a:pt x="9038" y="5662"/>
                  </a:lnTo>
                  <a:lnTo>
                    <a:pt x="9024" y="5643"/>
                  </a:lnTo>
                  <a:lnTo>
                    <a:pt x="9022" y="5623"/>
                  </a:lnTo>
                  <a:lnTo>
                    <a:pt x="9033" y="5602"/>
                  </a:lnTo>
                  <a:lnTo>
                    <a:pt x="9030" y="5568"/>
                  </a:lnTo>
                  <a:lnTo>
                    <a:pt x="9065" y="5511"/>
                  </a:lnTo>
                  <a:lnTo>
                    <a:pt x="9070" y="5491"/>
                  </a:lnTo>
                  <a:lnTo>
                    <a:pt x="9068" y="5478"/>
                  </a:lnTo>
                  <a:lnTo>
                    <a:pt x="9003" y="5424"/>
                  </a:lnTo>
                  <a:lnTo>
                    <a:pt x="8994" y="5404"/>
                  </a:lnTo>
                  <a:lnTo>
                    <a:pt x="9012" y="5375"/>
                  </a:lnTo>
                  <a:lnTo>
                    <a:pt x="9026" y="5314"/>
                  </a:lnTo>
                  <a:lnTo>
                    <a:pt x="8910" y="5291"/>
                  </a:lnTo>
                  <a:lnTo>
                    <a:pt x="8783" y="5296"/>
                  </a:lnTo>
                  <a:lnTo>
                    <a:pt x="8713" y="5343"/>
                  </a:lnTo>
                  <a:lnTo>
                    <a:pt x="8642" y="5363"/>
                  </a:lnTo>
                  <a:lnTo>
                    <a:pt x="8580" y="5415"/>
                  </a:lnTo>
                  <a:lnTo>
                    <a:pt x="8568" y="5437"/>
                  </a:lnTo>
                  <a:lnTo>
                    <a:pt x="8568" y="5444"/>
                  </a:lnTo>
                  <a:lnTo>
                    <a:pt x="8563" y="5451"/>
                  </a:lnTo>
                  <a:lnTo>
                    <a:pt x="8551" y="5472"/>
                  </a:lnTo>
                  <a:lnTo>
                    <a:pt x="8572" y="5484"/>
                  </a:lnTo>
                  <a:lnTo>
                    <a:pt x="8568" y="5510"/>
                  </a:lnTo>
                  <a:lnTo>
                    <a:pt x="8590" y="5536"/>
                  </a:lnTo>
                  <a:lnTo>
                    <a:pt x="8624" y="5539"/>
                  </a:lnTo>
                  <a:lnTo>
                    <a:pt x="8620" y="5566"/>
                  </a:lnTo>
                  <a:lnTo>
                    <a:pt x="8563" y="5599"/>
                  </a:lnTo>
                  <a:lnTo>
                    <a:pt x="8537" y="5621"/>
                  </a:lnTo>
                  <a:lnTo>
                    <a:pt x="8527" y="5649"/>
                  </a:lnTo>
                  <a:lnTo>
                    <a:pt x="8495" y="5672"/>
                  </a:lnTo>
                  <a:lnTo>
                    <a:pt x="8434" y="5664"/>
                  </a:lnTo>
                  <a:lnTo>
                    <a:pt x="8416" y="5679"/>
                  </a:lnTo>
                  <a:lnTo>
                    <a:pt x="8382" y="5676"/>
                  </a:lnTo>
                  <a:lnTo>
                    <a:pt x="8350" y="5686"/>
                  </a:lnTo>
                  <a:lnTo>
                    <a:pt x="8371" y="5630"/>
                  </a:lnTo>
                  <a:lnTo>
                    <a:pt x="8356" y="5611"/>
                  </a:lnTo>
                  <a:lnTo>
                    <a:pt x="8360" y="5591"/>
                  </a:lnTo>
                  <a:lnTo>
                    <a:pt x="8405" y="5566"/>
                  </a:lnTo>
                  <a:lnTo>
                    <a:pt x="8451" y="5555"/>
                  </a:lnTo>
                  <a:lnTo>
                    <a:pt x="8466" y="5561"/>
                  </a:lnTo>
                  <a:lnTo>
                    <a:pt x="8477" y="5546"/>
                  </a:lnTo>
                  <a:lnTo>
                    <a:pt x="8460" y="5507"/>
                  </a:lnTo>
                  <a:lnTo>
                    <a:pt x="8476" y="5466"/>
                  </a:lnTo>
                  <a:lnTo>
                    <a:pt x="8506" y="5423"/>
                  </a:lnTo>
                  <a:lnTo>
                    <a:pt x="8505" y="5409"/>
                  </a:lnTo>
                  <a:lnTo>
                    <a:pt x="8448" y="5368"/>
                  </a:lnTo>
                  <a:lnTo>
                    <a:pt x="8419" y="5356"/>
                  </a:lnTo>
                  <a:lnTo>
                    <a:pt x="8437" y="5328"/>
                  </a:lnTo>
                  <a:lnTo>
                    <a:pt x="8434" y="5295"/>
                  </a:lnTo>
                  <a:lnTo>
                    <a:pt x="8487" y="5216"/>
                  </a:lnTo>
                  <a:lnTo>
                    <a:pt x="8477" y="5190"/>
                  </a:lnTo>
                  <a:lnTo>
                    <a:pt x="8456" y="5172"/>
                  </a:lnTo>
                  <a:lnTo>
                    <a:pt x="8461" y="5158"/>
                  </a:lnTo>
                  <a:lnTo>
                    <a:pt x="8584" y="5032"/>
                  </a:lnTo>
                  <a:lnTo>
                    <a:pt x="8634" y="5001"/>
                  </a:lnTo>
                  <a:lnTo>
                    <a:pt x="8709" y="4933"/>
                  </a:lnTo>
                  <a:lnTo>
                    <a:pt x="8713" y="4913"/>
                  </a:lnTo>
                  <a:lnTo>
                    <a:pt x="8698" y="4888"/>
                  </a:lnTo>
                  <a:lnTo>
                    <a:pt x="8713" y="4839"/>
                  </a:lnTo>
                  <a:lnTo>
                    <a:pt x="8717" y="4798"/>
                  </a:lnTo>
                  <a:lnTo>
                    <a:pt x="8692" y="4754"/>
                  </a:lnTo>
                  <a:lnTo>
                    <a:pt x="8735" y="4703"/>
                  </a:lnTo>
                  <a:lnTo>
                    <a:pt x="8748" y="4702"/>
                  </a:lnTo>
                  <a:lnTo>
                    <a:pt x="8845" y="4666"/>
                  </a:lnTo>
                  <a:lnTo>
                    <a:pt x="8862" y="4630"/>
                  </a:lnTo>
                  <a:lnTo>
                    <a:pt x="8907" y="4606"/>
                  </a:lnTo>
                  <a:lnTo>
                    <a:pt x="8892" y="4587"/>
                  </a:lnTo>
                  <a:lnTo>
                    <a:pt x="8903" y="4566"/>
                  </a:lnTo>
                  <a:lnTo>
                    <a:pt x="8922" y="4551"/>
                  </a:lnTo>
                  <a:lnTo>
                    <a:pt x="8927" y="4530"/>
                  </a:lnTo>
                  <a:lnTo>
                    <a:pt x="8971" y="4506"/>
                  </a:lnTo>
                  <a:lnTo>
                    <a:pt x="9014" y="4462"/>
                  </a:lnTo>
                  <a:lnTo>
                    <a:pt x="9007" y="4456"/>
                  </a:lnTo>
                  <a:lnTo>
                    <a:pt x="9081" y="4375"/>
                  </a:lnTo>
                  <a:lnTo>
                    <a:pt x="9075" y="4322"/>
                  </a:lnTo>
                  <a:lnTo>
                    <a:pt x="9114" y="4305"/>
                  </a:lnTo>
                  <a:lnTo>
                    <a:pt x="9125" y="4277"/>
                  </a:lnTo>
                  <a:lnTo>
                    <a:pt x="9144" y="4268"/>
                  </a:lnTo>
                  <a:lnTo>
                    <a:pt x="9157" y="4254"/>
                  </a:lnTo>
                  <a:lnTo>
                    <a:pt x="9148" y="4235"/>
                  </a:lnTo>
                  <a:lnTo>
                    <a:pt x="9126" y="4223"/>
                  </a:lnTo>
                  <a:lnTo>
                    <a:pt x="9022" y="4246"/>
                  </a:lnTo>
                  <a:lnTo>
                    <a:pt x="9026" y="4219"/>
                  </a:lnTo>
                  <a:lnTo>
                    <a:pt x="9037" y="4205"/>
                  </a:lnTo>
                  <a:lnTo>
                    <a:pt x="9043" y="4190"/>
                  </a:lnTo>
                  <a:lnTo>
                    <a:pt x="9063" y="4182"/>
                  </a:lnTo>
                  <a:lnTo>
                    <a:pt x="9060" y="4155"/>
                  </a:lnTo>
                  <a:lnTo>
                    <a:pt x="9104" y="4125"/>
                  </a:lnTo>
                  <a:lnTo>
                    <a:pt x="9093" y="4078"/>
                  </a:lnTo>
                  <a:lnTo>
                    <a:pt x="9119" y="4070"/>
                  </a:lnTo>
                  <a:lnTo>
                    <a:pt x="9167" y="4085"/>
                  </a:lnTo>
                  <a:lnTo>
                    <a:pt x="9205" y="4062"/>
                  </a:lnTo>
                  <a:lnTo>
                    <a:pt x="9247" y="4077"/>
                  </a:lnTo>
                  <a:lnTo>
                    <a:pt x="9245" y="4125"/>
                  </a:lnTo>
                  <a:lnTo>
                    <a:pt x="9245" y="4131"/>
                  </a:lnTo>
                  <a:lnTo>
                    <a:pt x="9286" y="4134"/>
                  </a:lnTo>
                  <a:lnTo>
                    <a:pt x="9301" y="4153"/>
                  </a:lnTo>
                  <a:lnTo>
                    <a:pt x="9365" y="4127"/>
                  </a:lnTo>
                  <a:lnTo>
                    <a:pt x="9373" y="4127"/>
                  </a:lnTo>
                  <a:lnTo>
                    <a:pt x="9380" y="4132"/>
                  </a:lnTo>
                  <a:lnTo>
                    <a:pt x="9407" y="4137"/>
                  </a:lnTo>
                  <a:lnTo>
                    <a:pt x="9438" y="4113"/>
                  </a:lnTo>
                  <a:lnTo>
                    <a:pt x="9463" y="4085"/>
                  </a:lnTo>
                  <a:lnTo>
                    <a:pt x="9441" y="4073"/>
                  </a:lnTo>
                  <a:lnTo>
                    <a:pt x="9440" y="4059"/>
                  </a:lnTo>
                  <a:lnTo>
                    <a:pt x="9475" y="4076"/>
                  </a:lnTo>
                  <a:lnTo>
                    <a:pt x="9499" y="4048"/>
                  </a:lnTo>
                  <a:lnTo>
                    <a:pt x="9510" y="4019"/>
                  </a:lnTo>
                  <a:lnTo>
                    <a:pt x="9496" y="4008"/>
                  </a:lnTo>
                  <a:lnTo>
                    <a:pt x="9533" y="3977"/>
                  </a:lnTo>
                  <a:lnTo>
                    <a:pt x="9532" y="3965"/>
                  </a:lnTo>
                  <a:lnTo>
                    <a:pt x="9552" y="3962"/>
                  </a:lnTo>
                  <a:lnTo>
                    <a:pt x="9556" y="3941"/>
                  </a:lnTo>
                  <a:lnTo>
                    <a:pt x="9555" y="3929"/>
                  </a:lnTo>
                  <a:lnTo>
                    <a:pt x="9540" y="3896"/>
                  </a:lnTo>
                  <a:lnTo>
                    <a:pt x="9495" y="3860"/>
                  </a:lnTo>
                  <a:lnTo>
                    <a:pt x="9492" y="3820"/>
                  </a:lnTo>
                  <a:lnTo>
                    <a:pt x="9509" y="3791"/>
                  </a:lnTo>
                  <a:lnTo>
                    <a:pt x="9514" y="3771"/>
                  </a:lnTo>
                  <a:lnTo>
                    <a:pt x="9496" y="3726"/>
                  </a:lnTo>
                  <a:lnTo>
                    <a:pt x="9517" y="3656"/>
                  </a:lnTo>
                  <a:lnTo>
                    <a:pt x="9513" y="3616"/>
                  </a:lnTo>
                  <a:lnTo>
                    <a:pt x="9531" y="3588"/>
                  </a:lnTo>
                  <a:lnTo>
                    <a:pt x="9527" y="3548"/>
                  </a:lnTo>
                  <a:lnTo>
                    <a:pt x="9556" y="3498"/>
                  </a:lnTo>
                  <a:lnTo>
                    <a:pt x="9547" y="3473"/>
                  </a:lnTo>
                  <a:lnTo>
                    <a:pt x="9509" y="3428"/>
                  </a:lnTo>
                  <a:lnTo>
                    <a:pt x="9514" y="3341"/>
                  </a:lnTo>
                  <a:lnTo>
                    <a:pt x="9514" y="3335"/>
                  </a:lnTo>
                  <a:lnTo>
                    <a:pt x="9553" y="3256"/>
                  </a:lnTo>
                  <a:lnTo>
                    <a:pt x="9580" y="3174"/>
                  </a:lnTo>
                  <a:lnTo>
                    <a:pt x="9583" y="3133"/>
                  </a:lnTo>
                  <a:lnTo>
                    <a:pt x="9594" y="3112"/>
                  </a:lnTo>
                  <a:lnTo>
                    <a:pt x="9625" y="3082"/>
                  </a:lnTo>
                  <a:lnTo>
                    <a:pt x="9611" y="3010"/>
                  </a:lnTo>
                  <a:lnTo>
                    <a:pt x="9631" y="2941"/>
                  </a:lnTo>
                  <a:lnTo>
                    <a:pt x="9634" y="2900"/>
                  </a:lnTo>
                  <a:lnTo>
                    <a:pt x="9659" y="2871"/>
                  </a:lnTo>
                  <a:lnTo>
                    <a:pt x="9650" y="2785"/>
                  </a:lnTo>
                  <a:lnTo>
                    <a:pt x="9679" y="2721"/>
                  </a:lnTo>
                  <a:lnTo>
                    <a:pt x="9709" y="2692"/>
                  </a:lnTo>
                  <a:lnTo>
                    <a:pt x="9763" y="2627"/>
                  </a:lnTo>
                  <a:lnTo>
                    <a:pt x="9766" y="2579"/>
                  </a:lnTo>
                  <a:lnTo>
                    <a:pt x="9799" y="2576"/>
                  </a:lnTo>
                  <a:lnTo>
                    <a:pt x="9810" y="2541"/>
                  </a:lnTo>
                  <a:lnTo>
                    <a:pt x="9842" y="2532"/>
                  </a:lnTo>
                  <a:lnTo>
                    <a:pt x="9859" y="2503"/>
                  </a:lnTo>
                  <a:lnTo>
                    <a:pt x="9918" y="2344"/>
                  </a:lnTo>
                  <a:lnTo>
                    <a:pt x="9951" y="2327"/>
                  </a:lnTo>
                  <a:lnTo>
                    <a:pt x="9849" y="2310"/>
                  </a:lnTo>
                  <a:lnTo>
                    <a:pt x="9820" y="2298"/>
                  </a:lnTo>
                  <a:lnTo>
                    <a:pt x="9805" y="2280"/>
                  </a:lnTo>
                  <a:lnTo>
                    <a:pt x="9751" y="2265"/>
                  </a:lnTo>
                  <a:lnTo>
                    <a:pt x="9721" y="2240"/>
                  </a:lnTo>
                  <a:lnTo>
                    <a:pt x="9702" y="2249"/>
                  </a:lnTo>
                  <a:lnTo>
                    <a:pt x="9682" y="2251"/>
                  </a:lnTo>
                  <a:lnTo>
                    <a:pt x="9663" y="2267"/>
                  </a:lnTo>
                  <a:lnTo>
                    <a:pt x="9613" y="2237"/>
                  </a:lnTo>
                  <a:lnTo>
                    <a:pt x="9582" y="2260"/>
                  </a:lnTo>
                  <a:lnTo>
                    <a:pt x="9541" y="2251"/>
                  </a:lnTo>
                  <a:lnTo>
                    <a:pt x="9522" y="2259"/>
                  </a:lnTo>
                  <a:lnTo>
                    <a:pt x="9494" y="2255"/>
                  </a:lnTo>
                  <a:lnTo>
                    <a:pt x="9478" y="2230"/>
                  </a:lnTo>
                  <a:lnTo>
                    <a:pt x="9431" y="2228"/>
                  </a:lnTo>
                  <a:lnTo>
                    <a:pt x="9410" y="2210"/>
                  </a:lnTo>
                  <a:lnTo>
                    <a:pt x="9378" y="2165"/>
                  </a:lnTo>
                  <a:lnTo>
                    <a:pt x="9383" y="2144"/>
                  </a:lnTo>
                  <a:lnTo>
                    <a:pt x="9369" y="2133"/>
                  </a:lnTo>
                  <a:lnTo>
                    <a:pt x="9349" y="2135"/>
                  </a:lnTo>
                  <a:lnTo>
                    <a:pt x="9320" y="2117"/>
                  </a:lnTo>
                  <a:lnTo>
                    <a:pt x="9281" y="2127"/>
                  </a:lnTo>
                  <a:lnTo>
                    <a:pt x="9282" y="2140"/>
                  </a:lnTo>
                  <a:lnTo>
                    <a:pt x="9271" y="2161"/>
                  </a:lnTo>
                  <a:lnTo>
                    <a:pt x="9252" y="2171"/>
                  </a:lnTo>
                  <a:lnTo>
                    <a:pt x="9227" y="2199"/>
                  </a:lnTo>
                  <a:lnTo>
                    <a:pt x="9185" y="2183"/>
                  </a:lnTo>
                  <a:lnTo>
                    <a:pt x="9153" y="2199"/>
                  </a:lnTo>
                  <a:lnTo>
                    <a:pt x="9139" y="2188"/>
                  </a:lnTo>
                  <a:lnTo>
                    <a:pt x="9120" y="2196"/>
                  </a:lnTo>
                  <a:lnTo>
                    <a:pt x="9098" y="2178"/>
                  </a:lnTo>
                  <a:lnTo>
                    <a:pt x="9085" y="2179"/>
                  </a:lnTo>
                  <a:lnTo>
                    <a:pt x="9083" y="2159"/>
                  </a:lnTo>
                  <a:lnTo>
                    <a:pt x="9063" y="2167"/>
                  </a:lnTo>
                  <a:lnTo>
                    <a:pt x="9066" y="2194"/>
                  </a:lnTo>
                  <a:lnTo>
                    <a:pt x="9047" y="2210"/>
                  </a:lnTo>
                  <a:lnTo>
                    <a:pt x="9022" y="2152"/>
                  </a:lnTo>
                  <a:lnTo>
                    <a:pt x="9026" y="2124"/>
                  </a:lnTo>
                  <a:lnTo>
                    <a:pt x="9006" y="2126"/>
                  </a:lnTo>
                  <a:lnTo>
                    <a:pt x="8984" y="2107"/>
                  </a:lnTo>
                  <a:lnTo>
                    <a:pt x="8964" y="2109"/>
                  </a:lnTo>
                  <a:lnTo>
                    <a:pt x="8942" y="2092"/>
                  </a:lnTo>
                  <a:lnTo>
                    <a:pt x="8923" y="2106"/>
                  </a:lnTo>
                  <a:lnTo>
                    <a:pt x="8889" y="2097"/>
                  </a:lnTo>
                  <a:lnTo>
                    <a:pt x="8882" y="2104"/>
                  </a:lnTo>
                  <a:lnTo>
                    <a:pt x="8893" y="2143"/>
                  </a:lnTo>
                  <a:lnTo>
                    <a:pt x="8882" y="2171"/>
                  </a:lnTo>
                  <a:lnTo>
                    <a:pt x="8835" y="2162"/>
                  </a:lnTo>
                  <a:lnTo>
                    <a:pt x="8807" y="2164"/>
                  </a:lnTo>
                  <a:lnTo>
                    <a:pt x="8785" y="2140"/>
                  </a:lnTo>
                  <a:lnTo>
                    <a:pt x="8797" y="2118"/>
                  </a:lnTo>
                  <a:lnTo>
                    <a:pt x="8788" y="2105"/>
                  </a:lnTo>
                  <a:lnTo>
                    <a:pt x="8776" y="2107"/>
                  </a:lnTo>
                  <a:lnTo>
                    <a:pt x="8768" y="2101"/>
                  </a:lnTo>
                  <a:lnTo>
                    <a:pt x="8759" y="2068"/>
                  </a:lnTo>
                  <a:lnTo>
                    <a:pt x="8744" y="2056"/>
                  </a:lnTo>
                  <a:lnTo>
                    <a:pt x="8742" y="2037"/>
                  </a:lnTo>
                  <a:lnTo>
                    <a:pt x="8699" y="2007"/>
                  </a:lnTo>
                  <a:lnTo>
                    <a:pt x="8667" y="1955"/>
                  </a:lnTo>
                  <a:lnTo>
                    <a:pt x="8667" y="1949"/>
                  </a:lnTo>
                  <a:lnTo>
                    <a:pt x="8680" y="1948"/>
                  </a:lnTo>
                  <a:lnTo>
                    <a:pt x="8686" y="1941"/>
                  </a:lnTo>
                  <a:lnTo>
                    <a:pt x="8670" y="1915"/>
                  </a:lnTo>
                  <a:lnTo>
                    <a:pt x="8642" y="1897"/>
                  </a:lnTo>
                  <a:lnTo>
                    <a:pt x="8641" y="1885"/>
                  </a:lnTo>
                  <a:lnTo>
                    <a:pt x="8653" y="1876"/>
                  </a:lnTo>
                  <a:lnTo>
                    <a:pt x="8554" y="1818"/>
                  </a:lnTo>
                  <a:lnTo>
                    <a:pt x="8528" y="1828"/>
                  </a:lnTo>
                  <a:close/>
                  <a:moveTo>
                    <a:pt x="5148" y="9965"/>
                  </a:moveTo>
                  <a:lnTo>
                    <a:pt x="5141" y="9973"/>
                  </a:lnTo>
                  <a:lnTo>
                    <a:pt x="5121" y="9968"/>
                  </a:lnTo>
                  <a:lnTo>
                    <a:pt x="5108" y="9962"/>
                  </a:lnTo>
                  <a:lnTo>
                    <a:pt x="5100" y="9956"/>
                  </a:lnTo>
                  <a:lnTo>
                    <a:pt x="5104" y="9936"/>
                  </a:lnTo>
                  <a:lnTo>
                    <a:pt x="5117" y="9927"/>
                  </a:lnTo>
                  <a:lnTo>
                    <a:pt x="5122" y="9914"/>
                  </a:lnTo>
                  <a:lnTo>
                    <a:pt x="5137" y="9925"/>
                  </a:lnTo>
                  <a:lnTo>
                    <a:pt x="5125" y="9940"/>
                  </a:lnTo>
                  <a:lnTo>
                    <a:pt x="5133" y="9953"/>
                  </a:lnTo>
                  <a:lnTo>
                    <a:pt x="5148" y="996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2" name="Freeform 51">
              <a:extLst>
                <a:ext uri="{FF2B5EF4-FFF2-40B4-BE49-F238E27FC236}">
                  <a16:creationId xmlns:a16="http://schemas.microsoft.com/office/drawing/2014/main" id="{DC295A44-D4F8-2B85-2EAD-B96B7BC0F670}"/>
                </a:ext>
              </a:extLst>
            </p:cNvPr>
            <p:cNvSpPr>
              <a:spLocks/>
            </p:cNvSpPr>
            <p:nvPr/>
          </p:nvSpPr>
          <p:spPr bwMode="auto">
            <a:xfrm>
              <a:off x="2326" y="1287"/>
              <a:ext cx="15" cy="39"/>
            </a:xfrm>
            <a:custGeom>
              <a:avLst/>
              <a:gdLst>
                <a:gd name="T0" fmla="*/ 22 w 47"/>
                <a:gd name="T1" fmla="*/ 0 h 118"/>
                <a:gd name="T2" fmla="*/ 0 w 47"/>
                <a:gd name="T3" fmla="*/ 56 h 118"/>
                <a:gd name="T4" fmla="*/ 12 w 47"/>
                <a:gd name="T5" fmla="*/ 109 h 118"/>
                <a:gd name="T6" fmla="*/ 13 w 47"/>
                <a:gd name="T7" fmla="*/ 115 h 118"/>
                <a:gd name="T8" fmla="*/ 26 w 47"/>
                <a:gd name="T9" fmla="*/ 108 h 118"/>
                <a:gd name="T10" fmla="*/ 33 w 47"/>
                <a:gd name="T11" fmla="*/ 113 h 118"/>
                <a:gd name="T12" fmla="*/ 47 w 47"/>
                <a:gd name="T13" fmla="*/ 118 h 118"/>
                <a:gd name="T14" fmla="*/ 46 w 47"/>
                <a:gd name="T15" fmla="*/ 112 h 118"/>
                <a:gd name="T16" fmla="*/ 30 w 47"/>
                <a:gd name="T17" fmla="*/ 87 h 118"/>
                <a:gd name="T18" fmla="*/ 22 w 47"/>
                <a:gd name="T19" fmla="*/ 0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7" h="118">
                  <a:moveTo>
                    <a:pt x="22" y="0"/>
                  </a:moveTo>
                  <a:lnTo>
                    <a:pt x="0" y="56"/>
                  </a:lnTo>
                  <a:lnTo>
                    <a:pt x="12" y="109"/>
                  </a:lnTo>
                  <a:lnTo>
                    <a:pt x="13" y="115"/>
                  </a:lnTo>
                  <a:lnTo>
                    <a:pt x="26" y="108"/>
                  </a:lnTo>
                  <a:lnTo>
                    <a:pt x="33" y="113"/>
                  </a:lnTo>
                  <a:lnTo>
                    <a:pt x="47" y="118"/>
                  </a:lnTo>
                  <a:lnTo>
                    <a:pt x="46" y="112"/>
                  </a:lnTo>
                  <a:lnTo>
                    <a:pt x="30" y="87"/>
                  </a:lnTo>
                  <a:lnTo>
                    <a:pt x="22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3" name="Freeform 52">
              <a:extLst>
                <a:ext uri="{FF2B5EF4-FFF2-40B4-BE49-F238E27FC236}">
                  <a16:creationId xmlns:a16="http://schemas.microsoft.com/office/drawing/2014/main" id="{575278EC-3A83-5B07-0073-F1FBAAB9361A}"/>
                </a:ext>
              </a:extLst>
            </p:cNvPr>
            <p:cNvSpPr>
              <a:spLocks/>
            </p:cNvSpPr>
            <p:nvPr/>
          </p:nvSpPr>
          <p:spPr bwMode="auto">
            <a:xfrm>
              <a:off x="2333" y="533"/>
              <a:ext cx="2920" cy="2836"/>
            </a:xfrm>
            <a:custGeom>
              <a:avLst/>
              <a:gdLst>
                <a:gd name="T0" fmla="*/ 224 w 8761"/>
                <a:gd name="T1" fmla="*/ 2361 h 8508"/>
                <a:gd name="T2" fmla="*/ 440 w 8761"/>
                <a:gd name="T3" fmla="*/ 2523 h 8508"/>
                <a:gd name="T4" fmla="*/ 727 w 8761"/>
                <a:gd name="T5" fmla="*/ 2643 h 8508"/>
                <a:gd name="T6" fmla="*/ 720 w 8761"/>
                <a:gd name="T7" fmla="*/ 2785 h 8508"/>
                <a:gd name="T8" fmla="*/ 710 w 8761"/>
                <a:gd name="T9" fmla="*/ 3115 h 8508"/>
                <a:gd name="T10" fmla="*/ 1349 w 8761"/>
                <a:gd name="T11" fmla="*/ 3835 h 8508"/>
                <a:gd name="T12" fmla="*/ 1519 w 8761"/>
                <a:gd name="T13" fmla="*/ 4148 h 8508"/>
                <a:gd name="T14" fmla="*/ 1791 w 8761"/>
                <a:gd name="T15" fmla="*/ 5198 h 8508"/>
                <a:gd name="T16" fmla="*/ 1318 w 8761"/>
                <a:gd name="T17" fmla="*/ 5678 h 8508"/>
                <a:gd name="T18" fmla="*/ 921 w 8761"/>
                <a:gd name="T19" fmla="*/ 7124 h 8508"/>
                <a:gd name="T20" fmla="*/ 940 w 8761"/>
                <a:gd name="T21" fmla="*/ 7325 h 8508"/>
                <a:gd name="T22" fmla="*/ 1126 w 8761"/>
                <a:gd name="T23" fmla="*/ 7522 h 8508"/>
                <a:gd name="T24" fmla="*/ 1553 w 8761"/>
                <a:gd name="T25" fmla="*/ 7711 h 8508"/>
                <a:gd name="T26" fmla="*/ 1817 w 8761"/>
                <a:gd name="T27" fmla="*/ 7875 h 8508"/>
                <a:gd name="T28" fmla="*/ 2493 w 8761"/>
                <a:gd name="T29" fmla="*/ 8073 h 8508"/>
                <a:gd name="T30" fmla="*/ 2822 w 8761"/>
                <a:gd name="T31" fmla="*/ 8070 h 8508"/>
                <a:gd name="T32" fmla="*/ 2857 w 8761"/>
                <a:gd name="T33" fmla="*/ 7871 h 8508"/>
                <a:gd name="T34" fmla="*/ 3397 w 8761"/>
                <a:gd name="T35" fmla="*/ 8050 h 8508"/>
                <a:gd name="T36" fmla="*/ 3718 w 8761"/>
                <a:gd name="T37" fmla="*/ 8174 h 8508"/>
                <a:gd name="T38" fmla="*/ 3908 w 8761"/>
                <a:gd name="T39" fmla="*/ 8405 h 8508"/>
                <a:gd name="T40" fmla="*/ 4431 w 8761"/>
                <a:gd name="T41" fmla="*/ 8485 h 8508"/>
                <a:gd name="T42" fmla="*/ 4776 w 8761"/>
                <a:gd name="T43" fmla="*/ 8358 h 8508"/>
                <a:gd name="T44" fmla="*/ 4833 w 8761"/>
                <a:gd name="T45" fmla="*/ 7816 h 8508"/>
                <a:gd name="T46" fmla="*/ 5563 w 8761"/>
                <a:gd name="T47" fmla="*/ 7143 h 8508"/>
                <a:gd name="T48" fmla="*/ 5979 w 8761"/>
                <a:gd name="T49" fmla="*/ 7219 h 8508"/>
                <a:gd name="T50" fmla="*/ 6355 w 8761"/>
                <a:gd name="T51" fmla="*/ 7278 h 8508"/>
                <a:gd name="T52" fmla="*/ 6746 w 8761"/>
                <a:gd name="T53" fmla="*/ 7303 h 8508"/>
                <a:gd name="T54" fmla="*/ 7059 w 8761"/>
                <a:gd name="T55" fmla="*/ 7495 h 8508"/>
                <a:gd name="T56" fmla="*/ 7448 w 8761"/>
                <a:gd name="T57" fmla="*/ 7627 h 8508"/>
                <a:gd name="T58" fmla="*/ 7896 w 8761"/>
                <a:gd name="T59" fmla="*/ 7397 h 8508"/>
                <a:gd name="T60" fmla="*/ 8170 w 8761"/>
                <a:gd name="T61" fmla="*/ 7022 h 8508"/>
                <a:gd name="T62" fmla="*/ 8499 w 8761"/>
                <a:gd name="T63" fmla="*/ 6804 h 8508"/>
                <a:gd name="T64" fmla="*/ 8690 w 8761"/>
                <a:gd name="T65" fmla="*/ 6477 h 8508"/>
                <a:gd name="T66" fmla="*/ 8347 w 8761"/>
                <a:gd name="T67" fmla="*/ 6328 h 8508"/>
                <a:gd name="T68" fmla="*/ 8017 w 8761"/>
                <a:gd name="T69" fmla="*/ 6029 h 8508"/>
                <a:gd name="T70" fmla="*/ 8140 w 8761"/>
                <a:gd name="T71" fmla="*/ 5682 h 8508"/>
                <a:gd name="T72" fmla="*/ 7861 w 8761"/>
                <a:gd name="T73" fmla="*/ 5352 h 8508"/>
                <a:gd name="T74" fmla="*/ 8033 w 8761"/>
                <a:gd name="T75" fmla="*/ 5114 h 8508"/>
                <a:gd name="T76" fmla="*/ 8041 w 8761"/>
                <a:gd name="T77" fmla="*/ 4771 h 8508"/>
                <a:gd name="T78" fmla="*/ 7874 w 8761"/>
                <a:gd name="T79" fmla="*/ 4404 h 8508"/>
                <a:gd name="T80" fmla="*/ 7949 w 8761"/>
                <a:gd name="T81" fmla="*/ 4135 h 8508"/>
                <a:gd name="T82" fmla="*/ 7880 w 8761"/>
                <a:gd name="T83" fmla="*/ 3893 h 8508"/>
                <a:gd name="T84" fmla="*/ 7373 w 8761"/>
                <a:gd name="T85" fmla="*/ 3853 h 8508"/>
                <a:gd name="T86" fmla="*/ 7192 w 8761"/>
                <a:gd name="T87" fmla="*/ 4078 h 8508"/>
                <a:gd name="T88" fmla="*/ 7258 w 8761"/>
                <a:gd name="T89" fmla="*/ 3770 h 8508"/>
                <a:gd name="T90" fmla="*/ 7523 w 8761"/>
                <a:gd name="T91" fmla="*/ 3241 h 8508"/>
                <a:gd name="T92" fmla="*/ 7824 w 8761"/>
                <a:gd name="T93" fmla="*/ 2864 h 8508"/>
                <a:gd name="T94" fmla="*/ 7853 w 8761"/>
                <a:gd name="T95" fmla="*/ 2592 h 8508"/>
                <a:gd name="T96" fmla="*/ 8175 w 8761"/>
                <a:gd name="T97" fmla="*/ 2529 h 8508"/>
                <a:gd name="T98" fmla="*/ 8342 w 8761"/>
                <a:gd name="T99" fmla="*/ 2367 h 8508"/>
                <a:gd name="T100" fmla="*/ 8337 w 8761"/>
                <a:gd name="T101" fmla="*/ 1950 h 8508"/>
                <a:gd name="T102" fmla="*/ 8444 w 8761"/>
                <a:gd name="T103" fmla="*/ 1302 h 8508"/>
                <a:gd name="T104" fmla="*/ 8659 w 8761"/>
                <a:gd name="T105" fmla="*/ 712 h 8508"/>
                <a:gd name="T106" fmla="*/ 8288 w 8761"/>
                <a:gd name="T107" fmla="*/ 632 h 8508"/>
                <a:gd name="T108" fmla="*/ 7995 w 8761"/>
                <a:gd name="T109" fmla="*/ 585 h 8508"/>
                <a:gd name="T110" fmla="*/ 7794 w 8761"/>
                <a:gd name="T111" fmla="*/ 509 h 8508"/>
                <a:gd name="T112" fmla="*/ 7586 w 8761"/>
                <a:gd name="T113" fmla="*/ 509 h 8508"/>
                <a:gd name="T114" fmla="*/ 7463 w 8761"/>
                <a:gd name="T115" fmla="*/ 278 h 8508"/>
                <a:gd name="T116" fmla="*/ 7091 w 8761"/>
                <a:gd name="T117" fmla="*/ 239 h 8508"/>
                <a:gd name="T118" fmla="*/ 6881 w 8761"/>
                <a:gd name="T119" fmla="*/ 152 h 8508"/>
                <a:gd name="T120" fmla="*/ 6635 w 8761"/>
                <a:gd name="T121" fmla="*/ 181 h 85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8761" h="8508">
                  <a:moveTo>
                    <a:pt x="0" y="2261"/>
                  </a:moveTo>
                  <a:lnTo>
                    <a:pt x="87" y="2253"/>
                  </a:lnTo>
                  <a:lnTo>
                    <a:pt x="136" y="2282"/>
                  </a:lnTo>
                  <a:lnTo>
                    <a:pt x="146" y="2235"/>
                  </a:lnTo>
                  <a:lnTo>
                    <a:pt x="181" y="2251"/>
                  </a:lnTo>
                  <a:lnTo>
                    <a:pt x="226" y="2234"/>
                  </a:lnTo>
                  <a:lnTo>
                    <a:pt x="285" y="2221"/>
                  </a:lnTo>
                  <a:lnTo>
                    <a:pt x="342" y="2256"/>
                  </a:lnTo>
                  <a:lnTo>
                    <a:pt x="301" y="2314"/>
                  </a:lnTo>
                  <a:lnTo>
                    <a:pt x="227" y="2314"/>
                  </a:lnTo>
                  <a:lnTo>
                    <a:pt x="199" y="2303"/>
                  </a:lnTo>
                  <a:lnTo>
                    <a:pt x="186" y="2311"/>
                  </a:lnTo>
                  <a:lnTo>
                    <a:pt x="224" y="2361"/>
                  </a:lnTo>
                  <a:lnTo>
                    <a:pt x="253" y="2378"/>
                  </a:lnTo>
                  <a:lnTo>
                    <a:pt x="339" y="2371"/>
                  </a:lnTo>
                  <a:lnTo>
                    <a:pt x="390" y="2333"/>
                  </a:lnTo>
                  <a:lnTo>
                    <a:pt x="422" y="2322"/>
                  </a:lnTo>
                  <a:lnTo>
                    <a:pt x="432" y="2355"/>
                  </a:lnTo>
                  <a:lnTo>
                    <a:pt x="486" y="2357"/>
                  </a:lnTo>
                  <a:lnTo>
                    <a:pt x="515" y="2381"/>
                  </a:lnTo>
                  <a:lnTo>
                    <a:pt x="492" y="2423"/>
                  </a:lnTo>
                  <a:lnTo>
                    <a:pt x="493" y="2437"/>
                  </a:lnTo>
                  <a:lnTo>
                    <a:pt x="514" y="2449"/>
                  </a:lnTo>
                  <a:lnTo>
                    <a:pt x="517" y="2482"/>
                  </a:lnTo>
                  <a:lnTo>
                    <a:pt x="492" y="2491"/>
                  </a:lnTo>
                  <a:lnTo>
                    <a:pt x="440" y="2523"/>
                  </a:lnTo>
                  <a:lnTo>
                    <a:pt x="465" y="2561"/>
                  </a:lnTo>
                  <a:lnTo>
                    <a:pt x="468" y="2601"/>
                  </a:lnTo>
                  <a:lnTo>
                    <a:pt x="489" y="2611"/>
                  </a:lnTo>
                  <a:lnTo>
                    <a:pt x="484" y="2626"/>
                  </a:lnTo>
                  <a:lnTo>
                    <a:pt x="450" y="2616"/>
                  </a:lnTo>
                  <a:lnTo>
                    <a:pt x="442" y="2617"/>
                  </a:lnTo>
                  <a:lnTo>
                    <a:pt x="443" y="2623"/>
                  </a:lnTo>
                  <a:lnTo>
                    <a:pt x="520" y="2663"/>
                  </a:lnTo>
                  <a:lnTo>
                    <a:pt x="539" y="2647"/>
                  </a:lnTo>
                  <a:lnTo>
                    <a:pt x="560" y="2645"/>
                  </a:lnTo>
                  <a:lnTo>
                    <a:pt x="631" y="2699"/>
                  </a:lnTo>
                  <a:lnTo>
                    <a:pt x="703" y="2666"/>
                  </a:lnTo>
                  <a:lnTo>
                    <a:pt x="727" y="2643"/>
                  </a:lnTo>
                  <a:lnTo>
                    <a:pt x="780" y="2631"/>
                  </a:lnTo>
                  <a:lnTo>
                    <a:pt x="806" y="2629"/>
                  </a:lnTo>
                  <a:lnTo>
                    <a:pt x="860" y="2631"/>
                  </a:lnTo>
                  <a:lnTo>
                    <a:pt x="909" y="2647"/>
                  </a:lnTo>
                  <a:lnTo>
                    <a:pt x="974" y="2701"/>
                  </a:lnTo>
                  <a:lnTo>
                    <a:pt x="968" y="2708"/>
                  </a:lnTo>
                  <a:lnTo>
                    <a:pt x="918" y="2673"/>
                  </a:lnTo>
                  <a:lnTo>
                    <a:pt x="836" y="2654"/>
                  </a:lnTo>
                  <a:lnTo>
                    <a:pt x="810" y="2663"/>
                  </a:lnTo>
                  <a:lnTo>
                    <a:pt x="737" y="2676"/>
                  </a:lnTo>
                  <a:lnTo>
                    <a:pt x="720" y="2704"/>
                  </a:lnTo>
                  <a:lnTo>
                    <a:pt x="729" y="2744"/>
                  </a:lnTo>
                  <a:lnTo>
                    <a:pt x="720" y="2785"/>
                  </a:lnTo>
                  <a:lnTo>
                    <a:pt x="708" y="2800"/>
                  </a:lnTo>
                  <a:lnTo>
                    <a:pt x="682" y="2802"/>
                  </a:lnTo>
                  <a:lnTo>
                    <a:pt x="663" y="2817"/>
                  </a:lnTo>
                  <a:lnTo>
                    <a:pt x="796" y="2872"/>
                  </a:lnTo>
                  <a:lnTo>
                    <a:pt x="803" y="2878"/>
                  </a:lnTo>
                  <a:lnTo>
                    <a:pt x="840" y="2922"/>
                  </a:lnTo>
                  <a:lnTo>
                    <a:pt x="857" y="2961"/>
                  </a:lnTo>
                  <a:lnTo>
                    <a:pt x="819" y="2977"/>
                  </a:lnTo>
                  <a:lnTo>
                    <a:pt x="791" y="3041"/>
                  </a:lnTo>
                  <a:lnTo>
                    <a:pt x="785" y="3048"/>
                  </a:lnTo>
                  <a:lnTo>
                    <a:pt x="748" y="3085"/>
                  </a:lnTo>
                  <a:lnTo>
                    <a:pt x="737" y="3106"/>
                  </a:lnTo>
                  <a:lnTo>
                    <a:pt x="710" y="3115"/>
                  </a:lnTo>
                  <a:lnTo>
                    <a:pt x="717" y="3182"/>
                  </a:lnTo>
                  <a:lnTo>
                    <a:pt x="725" y="3201"/>
                  </a:lnTo>
                  <a:lnTo>
                    <a:pt x="815" y="3293"/>
                  </a:lnTo>
                  <a:lnTo>
                    <a:pt x="846" y="3345"/>
                  </a:lnTo>
                  <a:lnTo>
                    <a:pt x="868" y="3355"/>
                  </a:lnTo>
                  <a:lnTo>
                    <a:pt x="915" y="3439"/>
                  </a:lnTo>
                  <a:lnTo>
                    <a:pt x="955" y="3582"/>
                  </a:lnTo>
                  <a:lnTo>
                    <a:pt x="990" y="3593"/>
                  </a:lnTo>
                  <a:lnTo>
                    <a:pt x="1099" y="3683"/>
                  </a:lnTo>
                  <a:lnTo>
                    <a:pt x="1182" y="3709"/>
                  </a:lnTo>
                  <a:lnTo>
                    <a:pt x="1222" y="3773"/>
                  </a:lnTo>
                  <a:lnTo>
                    <a:pt x="1310" y="3785"/>
                  </a:lnTo>
                  <a:lnTo>
                    <a:pt x="1349" y="3835"/>
                  </a:lnTo>
                  <a:lnTo>
                    <a:pt x="1355" y="3841"/>
                  </a:lnTo>
                  <a:lnTo>
                    <a:pt x="1354" y="3828"/>
                  </a:lnTo>
                  <a:lnTo>
                    <a:pt x="1361" y="3827"/>
                  </a:lnTo>
                  <a:lnTo>
                    <a:pt x="1412" y="3869"/>
                  </a:lnTo>
                  <a:lnTo>
                    <a:pt x="1434" y="3821"/>
                  </a:lnTo>
                  <a:lnTo>
                    <a:pt x="1528" y="3825"/>
                  </a:lnTo>
                  <a:lnTo>
                    <a:pt x="1496" y="3842"/>
                  </a:lnTo>
                  <a:lnTo>
                    <a:pt x="1481" y="3889"/>
                  </a:lnTo>
                  <a:lnTo>
                    <a:pt x="1432" y="3941"/>
                  </a:lnTo>
                  <a:lnTo>
                    <a:pt x="1410" y="3990"/>
                  </a:lnTo>
                  <a:lnTo>
                    <a:pt x="1418" y="4009"/>
                  </a:lnTo>
                  <a:lnTo>
                    <a:pt x="1462" y="4039"/>
                  </a:lnTo>
                  <a:lnTo>
                    <a:pt x="1519" y="4148"/>
                  </a:lnTo>
                  <a:lnTo>
                    <a:pt x="1492" y="4305"/>
                  </a:lnTo>
                  <a:lnTo>
                    <a:pt x="1445" y="4370"/>
                  </a:lnTo>
                  <a:lnTo>
                    <a:pt x="1464" y="4428"/>
                  </a:lnTo>
                  <a:lnTo>
                    <a:pt x="1510" y="4492"/>
                  </a:lnTo>
                  <a:lnTo>
                    <a:pt x="1410" y="4426"/>
                  </a:lnTo>
                  <a:lnTo>
                    <a:pt x="1372" y="4451"/>
                  </a:lnTo>
                  <a:lnTo>
                    <a:pt x="1372" y="4524"/>
                  </a:lnTo>
                  <a:lnTo>
                    <a:pt x="1523" y="4631"/>
                  </a:lnTo>
                  <a:lnTo>
                    <a:pt x="1575" y="4693"/>
                  </a:lnTo>
                  <a:lnTo>
                    <a:pt x="1670" y="4779"/>
                  </a:lnTo>
                  <a:lnTo>
                    <a:pt x="1733" y="4867"/>
                  </a:lnTo>
                  <a:lnTo>
                    <a:pt x="1763" y="4978"/>
                  </a:lnTo>
                  <a:lnTo>
                    <a:pt x="1791" y="5198"/>
                  </a:lnTo>
                  <a:lnTo>
                    <a:pt x="1812" y="5289"/>
                  </a:lnTo>
                  <a:lnTo>
                    <a:pt x="1791" y="5278"/>
                  </a:lnTo>
                  <a:lnTo>
                    <a:pt x="1767" y="5246"/>
                  </a:lnTo>
                  <a:lnTo>
                    <a:pt x="1715" y="5030"/>
                  </a:lnTo>
                  <a:lnTo>
                    <a:pt x="1680" y="4945"/>
                  </a:lnTo>
                  <a:lnTo>
                    <a:pt x="1502" y="4761"/>
                  </a:lnTo>
                  <a:lnTo>
                    <a:pt x="1495" y="4701"/>
                  </a:lnTo>
                  <a:lnTo>
                    <a:pt x="1463" y="4710"/>
                  </a:lnTo>
                  <a:lnTo>
                    <a:pt x="1428" y="4767"/>
                  </a:lnTo>
                  <a:lnTo>
                    <a:pt x="1412" y="4809"/>
                  </a:lnTo>
                  <a:lnTo>
                    <a:pt x="1283" y="5741"/>
                  </a:lnTo>
                  <a:lnTo>
                    <a:pt x="1291" y="5747"/>
                  </a:lnTo>
                  <a:lnTo>
                    <a:pt x="1318" y="5678"/>
                  </a:lnTo>
                  <a:lnTo>
                    <a:pt x="1372" y="5612"/>
                  </a:lnTo>
                  <a:lnTo>
                    <a:pt x="1446" y="5679"/>
                  </a:lnTo>
                  <a:lnTo>
                    <a:pt x="1470" y="5730"/>
                  </a:lnTo>
                  <a:lnTo>
                    <a:pt x="1426" y="5755"/>
                  </a:lnTo>
                  <a:lnTo>
                    <a:pt x="1392" y="5752"/>
                  </a:lnTo>
                  <a:lnTo>
                    <a:pt x="1363" y="5734"/>
                  </a:lnTo>
                  <a:lnTo>
                    <a:pt x="1337" y="5743"/>
                  </a:lnTo>
                  <a:lnTo>
                    <a:pt x="1281" y="5856"/>
                  </a:lnTo>
                  <a:lnTo>
                    <a:pt x="1276" y="5950"/>
                  </a:lnTo>
                  <a:lnTo>
                    <a:pt x="1190" y="6402"/>
                  </a:lnTo>
                  <a:lnTo>
                    <a:pt x="1184" y="6409"/>
                  </a:lnTo>
                  <a:lnTo>
                    <a:pt x="1061" y="6890"/>
                  </a:lnTo>
                  <a:lnTo>
                    <a:pt x="921" y="7124"/>
                  </a:lnTo>
                  <a:lnTo>
                    <a:pt x="865" y="7170"/>
                  </a:lnTo>
                  <a:lnTo>
                    <a:pt x="845" y="7166"/>
                  </a:lnTo>
                  <a:lnTo>
                    <a:pt x="793" y="7177"/>
                  </a:lnTo>
                  <a:lnTo>
                    <a:pt x="761" y="7207"/>
                  </a:lnTo>
                  <a:lnTo>
                    <a:pt x="798" y="7237"/>
                  </a:lnTo>
                  <a:lnTo>
                    <a:pt x="809" y="7276"/>
                  </a:lnTo>
                  <a:lnTo>
                    <a:pt x="860" y="7258"/>
                  </a:lnTo>
                  <a:lnTo>
                    <a:pt x="895" y="7268"/>
                  </a:lnTo>
                  <a:lnTo>
                    <a:pt x="898" y="7308"/>
                  </a:lnTo>
                  <a:lnTo>
                    <a:pt x="907" y="7321"/>
                  </a:lnTo>
                  <a:lnTo>
                    <a:pt x="907" y="7327"/>
                  </a:lnTo>
                  <a:lnTo>
                    <a:pt x="934" y="7331"/>
                  </a:lnTo>
                  <a:lnTo>
                    <a:pt x="940" y="7325"/>
                  </a:lnTo>
                  <a:lnTo>
                    <a:pt x="951" y="7290"/>
                  </a:lnTo>
                  <a:lnTo>
                    <a:pt x="997" y="7286"/>
                  </a:lnTo>
                  <a:lnTo>
                    <a:pt x="1033" y="7315"/>
                  </a:lnTo>
                  <a:lnTo>
                    <a:pt x="1074" y="7319"/>
                  </a:lnTo>
                  <a:lnTo>
                    <a:pt x="1089" y="7331"/>
                  </a:lnTo>
                  <a:lnTo>
                    <a:pt x="1099" y="7364"/>
                  </a:lnTo>
                  <a:lnTo>
                    <a:pt x="1097" y="7410"/>
                  </a:lnTo>
                  <a:lnTo>
                    <a:pt x="1063" y="7481"/>
                  </a:lnTo>
                  <a:lnTo>
                    <a:pt x="1020" y="7532"/>
                  </a:lnTo>
                  <a:lnTo>
                    <a:pt x="1045" y="7577"/>
                  </a:lnTo>
                  <a:lnTo>
                    <a:pt x="1107" y="7598"/>
                  </a:lnTo>
                  <a:lnTo>
                    <a:pt x="1119" y="7576"/>
                  </a:lnTo>
                  <a:lnTo>
                    <a:pt x="1126" y="7522"/>
                  </a:lnTo>
                  <a:lnTo>
                    <a:pt x="1145" y="7506"/>
                  </a:lnTo>
                  <a:lnTo>
                    <a:pt x="1171" y="7504"/>
                  </a:lnTo>
                  <a:lnTo>
                    <a:pt x="1157" y="7553"/>
                  </a:lnTo>
                  <a:lnTo>
                    <a:pt x="1186" y="7583"/>
                  </a:lnTo>
                  <a:lnTo>
                    <a:pt x="1233" y="7579"/>
                  </a:lnTo>
                  <a:lnTo>
                    <a:pt x="1276" y="7609"/>
                  </a:lnTo>
                  <a:lnTo>
                    <a:pt x="1291" y="7628"/>
                  </a:lnTo>
                  <a:lnTo>
                    <a:pt x="1317" y="7626"/>
                  </a:lnTo>
                  <a:lnTo>
                    <a:pt x="1347" y="7649"/>
                  </a:lnTo>
                  <a:lnTo>
                    <a:pt x="1394" y="7658"/>
                  </a:lnTo>
                  <a:lnTo>
                    <a:pt x="1452" y="7700"/>
                  </a:lnTo>
                  <a:lnTo>
                    <a:pt x="1485" y="7697"/>
                  </a:lnTo>
                  <a:lnTo>
                    <a:pt x="1553" y="7711"/>
                  </a:lnTo>
                  <a:lnTo>
                    <a:pt x="1612" y="7698"/>
                  </a:lnTo>
                  <a:lnTo>
                    <a:pt x="1628" y="7724"/>
                  </a:lnTo>
                  <a:lnTo>
                    <a:pt x="1639" y="7756"/>
                  </a:lnTo>
                  <a:lnTo>
                    <a:pt x="1626" y="7765"/>
                  </a:lnTo>
                  <a:lnTo>
                    <a:pt x="1635" y="7784"/>
                  </a:lnTo>
                  <a:lnTo>
                    <a:pt x="1648" y="7796"/>
                  </a:lnTo>
                  <a:lnTo>
                    <a:pt x="1684" y="7812"/>
                  </a:lnTo>
                  <a:lnTo>
                    <a:pt x="1728" y="7856"/>
                  </a:lnTo>
                  <a:lnTo>
                    <a:pt x="1738" y="7888"/>
                  </a:lnTo>
                  <a:lnTo>
                    <a:pt x="1759" y="7900"/>
                  </a:lnTo>
                  <a:lnTo>
                    <a:pt x="1774" y="7919"/>
                  </a:lnTo>
                  <a:lnTo>
                    <a:pt x="1800" y="7903"/>
                  </a:lnTo>
                  <a:lnTo>
                    <a:pt x="1817" y="7875"/>
                  </a:lnTo>
                  <a:lnTo>
                    <a:pt x="1867" y="7903"/>
                  </a:lnTo>
                  <a:lnTo>
                    <a:pt x="1914" y="7905"/>
                  </a:lnTo>
                  <a:lnTo>
                    <a:pt x="1983" y="7853"/>
                  </a:lnTo>
                  <a:lnTo>
                    <a:pt x="2069" y="7912"/>
                  </a:lnTo>
                  <a:lnTo>
                    <a:pt x="2110" y="7927"/>
                  </a:lnTo>
                  <a:lnTo>
                    <a:pt x="2150" y="7991"/>
                  </a:lnTo>
                  <a:lnTo>
                    <a:pt x="2208" y="8039"/>
                  </a:lnTo>
                  <a:lnTo>
                    <a:pt x="2230" y="8051"/>
                  </a:lnTo>
                  <a:lnTo>
                    <a:pt x="2282" y="8039"/>
                  </a:lnTo>
                  <a:lnTo>
                    <a:pt x="2399" y="8001"/>
                  </a:lnTo>
                  <a:lnTo>
                    <a:pt x="2463" y="8029"/>
                  </a:lnTo>
                  <a:lnTo>
                    <a:pt x="2479" y="8054"/>
                  </a:lnTo>
                  <a:lnTo>
                    <a:pt x="2493" y="8073"/>
                  </a:lnTo>
                  <a:lnTo>
                    <a:pt x="2513" y="8065"/>
                  </a:lnTo>
                  <a:lnTo>
                    <a:pt x="2543" y="8029"/>
                  </a:lnTo>
                  <a:lnTo>
                    <a:pt x="2564" y="8033"/>
                  </a:lnTo>
                  <a:lnTo>
                    <a:pt x="2614" y="8062"/>
                  </a:lnTo>
                  <a:lnTo>
                    <a:pt x="2653" y="8052"/>
                  </a:lnTo>
                  <a:lnTo>
                    <a:pt x="2681" y="8062"/>
                  </a:lnTo>
                  <a:lnTo>
                    <a:pt x="2686" y="8055"/>
                  </a:lnTo>
                  <a:lnTo>
                    <a:pt x="2699" y="8048"/>
                  </a:lnTo>
                  <a:lnTo>
                    <a:pt x="2740" y="8057"/>
                  </a:lnTo>
                  <a:lnTo>
                    <a:pt x="2753" y="8049"/>
                  </a:lnTo>
                  <a:lnTo>
                    <a:pt x="2809" y="8065"/>
                  </a:lnTo>
                  <a:lnTo>
                    <a:pt x="2816" y="8070"/>
                  </a:lnTo>
                  <a:lnTo>
                    <a:pt x="2822" y="8070"/>
                  </a:lnTo>
                  <a:lnTo>
                    <a:pt x="2821" y="8056"/>
                  </a:lnTo>
                  <a:lnTo>
                    <a:pt x="2827" y="8049"/>
                  </a:lnTo>
                  <a:lnTo>
                    <a:pt x="2819" y="8036"/>
                  </a:lnTo>
                  <a:lnTo>
                    <a:pt x="2826" y="8029"/>
                  </a:lnTo>
                  <a:lnTo>
                    <a:pt x="2818" y="8023"/>
                  </a:lnTo>
                  <a:lnTo>
                    <a:pt x="2810" y="8003"/>
                  </a:lnTo>
                  <a:lnTo>
                    <a:pt x="2795" y="7992"/>
                  </a:lnTo>
                  <a:lnTo>
                    <a:pt x="2813" y="7970"/>
                  </a:lnTo>
                  <a:lnTo>
                    <a:pt x="2798" y="7958"/>
                  </a:lnTo>
                  <a:lnTo>
                    <a:pt x="2816" y="7936"/>
                  </a:lnTo>
                  <a:lnTo>
                    <a:pt x="2813" y="7896"/>
                  </a:lnTo>
                  <a:lnTo>
                    <a:pt x="2832" y="7881"/>
                  </a:lnTo>
                  <a:lnTo>
                    <a:pt x="2857" y="7871"/>
                  </a:lnTo>
                  <a:lnTo>
                    <a:pt x="2907" y="7901"/>
                  </a:lnTo>
                  <a:lnTo>
                    <a:pt x="2975" y="7915"/>
                  </a:lnTo>
                  <a:lnTo>
                    <a:pt x="3033" y="7956"/>
                  </a:lnTo>
                  <a:lnTo>
                    <a:pt x="3066" y="7946"/>
                  </a:lnTo>
                  <a:lnTo>
                    <a:pt x="3087" y="7964"/>
                  </a:lnTo>
                  <a:lnTo>
                    <a:pt x="3169" y="7971"/>
                  </a:lnTo>
                  <a:lnTo>
                    <a:pt x="3192" y="7995"/>
                  </a:lnTo>
                  <a:lnTo>
                    <a:pt x="3205" y="8008"/>
                  </a:lnTo>
                  <a:lnTo>
                    <a:pt x="3215" y="8033"/>
                  </a:lnTo>
                  <a:lnTo>
                    <a:pt x="3244" y="8057"/>
                  </a:lnTo>
                  <a:lnTo>
                    <a:pt x="3290" y="8039"/>
                  </a:lnTo>
                  <a:lnTo>
                    <a:pt x="3317" y="8051"/>
                  </a:lnTo>
                  <a:lnTo>
                    <a:pt x="3397" y="8050"/>
                  </a:lnTo>
                  <a:lnTo>
                    <a:pt x="3400" y="8070"/>
                  </a:lnTo>
                  <a:lnTo>
                    <a:pt x="3422" y="8088"/>
                  </a:lnTo>
                  <a:lnTo>
                    <a:pt x="3430" y="8107"/>
                  </a:lnTo>
                  <a:lnTo>
                    <a:pt x="3445" y="8126"/>
                  </a:lnTo>
                  <a:lnTo>
                    <a:pt x="3455" y="8159"/>
                  </a:lnTo>
                  <a:lnTo>
                    <a:pt x="3470" y="8184"/>
                  </a:lnTo>
                  <a:lnTo>
                    <a:pt x="3497" y="8175"/>
                  </a:lnTo>
                  <a:lnTo>
                    <a:pt x="3494" y="8148"/>
                  </a:lnTo>
                  <a:lnTo>
                    <a:pt x="3506" y="8133"/>
                  </a:lnTo>
                  <a:lnTo>
                    <a:pt x="3534" y="8137"/>
                  </a:lnTo>
                  <a:lnTo>
                    <a:pt x="3566" y="8128"/>
                  </a:lnTo>
                  <a:lnTo>
                    <a:pt x="3609" y="8157"/>
                  </a:lnTo>
                  <a:lnTo>
                    <a:pt x="3718" y="8174"/>
                  </a:lnTo>
                  <a:lnTo>
                    <a:pt x="3720" y="8201"/>
                  </a:lnTo>
                  <a:lnTo>
                    <a:pt x="3764" y="8224"/>
                  </a:lnTo>
                  <a:lnTo>
                    <a:pt x="3751" y="8232"/>
                  </a:lnTo>
                  <a:lnTo>
                    <a:pt x="3737" y="8233"/>
                  </a:lnTo>
                  <a:lnTo>
                    <a:pt x="3719" y="8255"/>
                  </a:lnTo>
                  <a:lnTo>
                    <a:pt x="3721" y="8275"/>
                  </a:lnTo>
                  <a:lnTo>
                    <a:pt x="3709" y="8289"/>
                  </a:lnTo>
                  <a:lnTo>
                    <a:pt x="3710" y="8303"/>
                  </a:lnTo>
                  <a:lnTo>
                    <a:pt x="3718" y="8316"/>
                  </a:lnTo>
                  <a:lnTo>
                    <a:pt x="3799" y="8328"/>
                  </a:lnTo>
                  <a:lnTo>
                    <a:pt x="3851" y="8371"/>
                  </a:lnTo>
                  <a:lnTo>
                    <a:pt x="3890" y="8366"/>
                  </a:lnTo>
                  <a:lnTo>
                    <a:pt x="3908" y="8405"/>
                  </a:lnTo>
                  <a:lnTo>
                    <a:pt x="3919" y="8451"/>
                  </a:lnTo>
                  <a:lnTo>
                    <a:pt x="3962" y="8481"/>
                  </a:lnTo>
                  <a:lnTo>
                    <a:pt x="4015" y="8470"/>
                  </a:lnTo>
                  <a:lnTo>
                    <a:pt x="4075" y="8403"/>
                  </a:lnTo>
                  <a:lnTo>
                    <a:pt x="4122" y="8405"/>
                  </a:lnTo>
                  <a:lnTo>
                    <a:pt x="4168" y="8387"/>
                  </a:lnTo>
                  <a:lnTo>
                    <a:pt x="4209" y="8397"/>
                  </a:lnTo>
                  <a:lnTo>
                    <a:pt x="4258" y="8427"/>
                  </a:lnTo>
                  <a:lnTo>
                    <a:pt x="4314" y="8441"/>
                  </a:lnTo>
                  <a:lnTo>
                    <a:pt x="4360" y="8497"/>
                  </a:lnTo>
                  <a:lnTo>
                    <a:pt x="4401" y="8508"/>
                  </a:lnTo>
                  <a:lnTo>
                    <a:pt x="4413" y="8506"/>
                  </a:lnTo>
                  <a:lnTo>
                    <a:pt x="4431" y="8485"/>
                  </a:lnTo>
                  <a:lnTo>
                    <a:pt x="4520" y="8496"/>
                  </a:lnTo>
                  <a:lnTo>
                    <a:pt x="4526" y="8489"/>
                  </a:lnTo>
                  <a:lnTo>
                    <a:pt x="4509" y="8450"/>
                  </a:lnTo>
                  <a:lnTo>
                    <a:pt x="4527" y="8429"/>
                  </a:lnTo>
                  <a:lnTo>
                    <a:pt x="4540" y="8420"/>
                  </a:lnTo>
                  <a:lnTo>
                    <a:pt x="4585" y="8403"/>
                  </a:lnTo>
                  <a:lnTo>
                    <a:pt x="4606" y="8414"/>
                  </a:lnTo>
                  <a:lnTo>
                    <a:pt x="4626" y="8413"/>
                  </a:lnTo>
                  <a:lnTo>
                    <a:pt x="4670" y="8369"/>
                  </a:lnTo>
                  <a:lnTo>
                    <a:pt x="4695" y="8359"/>
                  </a:lnTo>
                  <a:lnTo>
                    <a:pt x="4736" y="8362"/>
                  </a:lnTo>
                  <a:lnTo>
                    <a:pt x="4754" y="8340"/>
                  </a:lnTo>
                  <a:lnTo>
                    <a:pt x="4776" y="8358"/>
                  </a:lnTo>
                  <a:lnTo>
                    <a:pt x="4835" y="8353"/>
                  </a:lnTo>
                  <a:lnTo>
                    <a:pt x="4881" y="8402"/>
                  </a:lnTo>
                  <a:lnTo>
                    <a:pt x="4907" y="8393"/>
                  </a:lnTo>
                  <a:lnTo>
                    <a:pt x="4954" y="8396"/>
                  </a:lnTo>
                  <a:lnTo>
                    <a:pt x="4937" y="8351"/>
                  </a:lnTo>
                  <a:lnTo>
                    <a:pt x="4916" y="8339"/>
                  </a:lnTo>
                  <a:lnTo>
                    <a:pt x="4918" y="8298"/>
                  </a:lnTo>
                  <a:lnTo>
                    <a:pt x="4877" y="8288"/>
                  </a:lnTo>
                  <a:lnTo>
                    <a:pt x="4847" y="8258"/>
                  </a:lnTo>
                  <a:lnTo>
                    <a:pt x="4836" y="8145"/>
                  </a:lnTo>
                  <a:lnTo>
                    <a:pt x="4836" y="7930"/>
                  </a:lnTo>
                  <a:lnTo>
                    <a:pt x="4849" y="7841"/>
                  </a:lnTo>
                  <a:lnTo>
                    <a:pt x="4833" y="7816"/>
                  </a:lnTo>
                  <a:lnTo>
                    <a:pt x="4837" y="7788"/>
                  </a:lnTo>
                  <a:lnTo>
                    <a:pt x="4858" y="7713"/>
                  </a:lnTo>
                  <a:lnTo>
                    <a:pt x="4926" y="7586"/>
                  </a:lnTo>
                  <a:lnTo>
                    <a:pt x="5005" y="7498"/>
                  </a:lnTo>
                  <a:lnTo>
                    <a:pt x="5067" y="7445"/>
                  </a:lnTo>
                  <a:lnTo>
                    <a:pt x="5138" y="7411"/>
                  </a:lnTo>
                  <a:lnTo>
                    <a:pt x="5233" y="7423"/>
                  </a:lnTo>
                  <a:lnTo>
                    <a:pt x="5343" y="7305"/>
                  </a:lnTo>
                  <a:lnTo>
                    <a:pt x="5401" y="7280"/>
                  </a:lnTo>
                  <a:lnTo>
                    <a:pt x="5412" y="7258"/>
                  </a:lnTo>
                  <a:lnTo>
                    <a:pt x="5464" y="7233"/>
                  </a:lnTo>
                  <a:lnTo>
                    <a:pt x="5519" y="7174"/>
                  </a:lnTo>
                  <a:lnTo>
                    <a:pt x="5563" y="7143"/>
                  </a:lnTo>
                  <a:lnTo>
                    <a:pt x="5647" y="7102"/>
                  </a:lnTo>
                  <a:lnTo>
                    <a:pt x="5719" y="7096"/>
                  </a:lnTo>
                  <a:lnTo>
                    <a:pt x="5748" y="7106"/>
                  </a:lnTo>
                  <a:lnTo>
                    <a:pt x="5756" y="7125"/>
                  </a:lnTo>
                  <a:lnTo>
                    <a:pt x="5750" y="7133"/>
                  </a:lnTo>
                  <a:lnTo>
                    <a:pt x="5744" y="7134"/>
                  </a:lnTo>
                  <a:lnTo>
                    <a:pt x="5737" y="7148"/>
                  </a:lnTo>
                  <a:lnTo>
                    <a:pt x="5731" y="7148"/>
                  </a:lnTo>
                  <a:lnTo>
                    <a:pt x="5747" y="7173"/>
                  </a:lnTo>
                  <a:lnTo>
                    <a:pt x="5762" y="7186"/>
                  </a:lnTo>
                  <a:lnTo>
                    <a:pt x="5775" y="7191"/>
                  </a:lnTo>
                  <a:lnTo>
                    <a:pt x="5830" y="7206"/>
                  </a:lnTo>
                  <a:lnTo>
                    <a:pt x="5979" y="7219"/>
                  </a:lnTo>
                  <a:lnTo>
                    <a:pt x="6025" y="7208"/>
                  </a:lnTo>
                  <a:lnTo>
                    <a:pt x="6100" y="7214"/>
                  </a:lnTo>
                  <a:lnTo>
                    <a:pt x="6129" y="7232"/>
                  </a:lnTo>
                  <a:lnTo>
                    <a:pt x="6137" y="7251"/>
                  </a:lnTo>
                  <a:lnTo>
                    <a:pt x="6138" y="7265"/>
                  </a:lnTo>
                  <a:lnTo>
                    <a:pt x="6114" y="7294"/>
                  </a:lnTo>
                  <a:lnTo>
                    <a:pt x="6144" y="7318"/>
                  </a:lnTo>
                  <a:lnTo>
                    <a:pt x="6197" y="7326"/>
                  </a:lnTo>
                  <a:lnTo>
                    <a:pt x="6291" y="7324"/>
                  </a:lnTo>
                  <a:lnTo>
                    <a:pt x="6347" y="7346"/>
                  </a:lnTo>
                  <a:lnTo>
                    <a:pt x="6384" y="7315"/>
                  </a:lnTo>
                  <a:lnTo>
                    <a:pt x="6362" y="7291"/>
                  </a:lnTo>
                  <a:lnTo>
                    <a:pt x="6355" y="7278"/>
                  </a:lnTo>
                  <a:lnTo>
                    <a:pt x="6359" y="7251"/>
                  </a:lnTo>
                  <a:lnTo>
                    <a:pt x="6371" y="7243"/>
                  </a:lnTo>
                  <a:lnTo>
                    <a:pt x="6369" y="7230"/>
                  </a:lnTo>
                  <a:lnTo>
                    <a:pt x="6398" y="7240"/>
                  </a:lnTo>
                  <a:lnTo>
                    <a:pt x="6423" y="7225"/>
                  </a:lnTo>
                  <a:lnTo>
                    <a:pt x="6451" y="7235"/>
                  </a:lnTo>
                  <a:lnTo>
                    <a:pt x="6458" y="7242"/>
                  </a:lnTo>
                  <a:lnTo>
                    <a:pt x="6466" y="7254"/>
                  </a:lnTo>
                  <a:lnTo>
                    <a:pt x="6480" y="7259"/>
                  </a:lnTo>
                  <a:lnTo>
                    <a:pt x="6475" y="7274"/>
                  </a:lnTo>
                  <a:lnTo>
                    <a:pt x="6521" y="7343"/>
                  </a:lnTo>
                  <a:lnTo>
                    <a:pt x="6675" y="7335"/>
                  </a:lnTo>
                  <a:lnTo>
                    <a:pt x="6746" y="7303"/>
                  </a:lnTo>
                  <a:lnTo>
                    <a:pt x="6774" y="7326"/>
                  </a:lnTo>
                  <a:lnTo>
                    <a:pt x="6790" y="7352"/>
                  </a:lnTo>
                  <a:lnTo>
                    <a:pt x="6787" y="7386"/>
                  </a:lnTo>
                  <a:lnTo>
                    <a:pt x="6804" y="7424"/>
                  </a:lnTo>
                  <a:lnTo>
                    <a:pt x="6787" y="7453"/>
                  </a:lnTo>
                  <a:lnTo>
                    <a:pt x="6788" y="7466"/>
                  </a:lnTo>
                  <a:lnTo>
                    <a:pt x="6882" y="7471"/>
                  </a:lnTo>
                  <a:lnTo>
                    <a:pt x="6917" y="7481"/>
                  </a:lnTo>
                  <a:lnTo>
                    <a:pt x="6942" y="7465"/>
                  </a:lnTo>
                  <a:lnTo>
                    <a:pt x="6973" y="7503"/>
                  </a:lnTo>
                  <a:lnTo>
                    <a:pt x="7001" y="7520"/>
                  </a:lnTo>
                  <a:lnTo>
                    <a:pt x="7026" y="7492"/>
                  </a:lnTo>
                  <a:lnTo>
                    <a:pt x="7059" y="7495"/>
                  </a:lnTo>
                  <a:lnTo>
                    <a:pt x="7083" y="7533"/>
                  </a:lnTo>
                  <a:lnTo>
                    <a:pt x="7138" y="7548"/>
                  </a:lnTo>
                  <a:lnTo>
                    <a:pt x="7173" y="7572"/>
                  </a:lnTo>
                  <a:lnTo>
                    <a:pt x="7179" y="7618"/>
                  </a:lnTo>
                  <a:lnTo>
                    <a:pt x="7207" y="7635"/>
                  </a:lnTo>
                  <a:lnTo>
                    <a:pt x="7232" y="7627"/>
                  </a:lnTo>
                  <a:lnTo>
                    <a:pt x="7257" y="7597"/>
                  </a:lnTo>
                  <a:lnTo>
                    <a:pt x="7254" y="7571"/>
                  </a:lnTo>
                  <a:lnTo>
                    <a:pt x="7267" y="7562"/>
                  </a:lnTo>
                  <a:lnTo>
                    <a:pt x="7342" y="7576"/>
                  </a:lnTo>
                  <a:lnTo>
                    <a:pt x="7372" y="7600"/>
                  </a:lnTo>
                  <a:lnTo>
                    <a:pt x="7438" y="7600"/>
                  </a:lnTo>
                  <a:lnTo>
                    <a:pt x="7448" y="7627"/>
                  </a:lnTo>
                  <a:lnTo>
                    <a:pt x="7442" y="7647"/>
                  </a:lnTo>
                  <a:lnTo>
                    <a:pt x="7470" y="7651"/>
                  </a:lnTo>
                  <a:lnTo>
                    <a:pt x="7477" y="7590"/>
                  </a:lnTo>
                  <a:lnTo>
                    <a:pt x="7509" y="7560"/>
                  </a:lnTo>
                  <a:lnTo>
                    <a:pt x="7568" y="7549"/>
                  </a:lnTo>
                  <a:lnTo>
                    <a:pt x="7637" y="7575"/>
                  </a:lnTo>
                  <a:lnTo>
                    <a:pt x="7653" y="7534"/>
                  </a:lnTo>
                  <a:lnTo>
                    <a:pt x="7672" y="7518"/>
                  </a:lnTo>
                  <a:lnTo>
                    <a:pt x="7764" y="7497"/>
                  </a:lnTo>
                  <a:lnTo>
                    <a:pt x="7815" y="7458"/>
                  </a:lnTo>
                  <a:lnTo>
                    <a:pt x="7870" y="7474"/>
                  </a:lnTo>
                  <a:lnTo>
                    <a:pt x="7900" y="7437"/>
                  </a:lnTo>
                  <a:lnTo>
                    <a:pt x="7896" y="7397"/>
                  </a:lnTo>
                  <a:lnTo>
                    <a:pt x="7913" y="7362"/>
                  </a:lnTo>
                  <a:lnTo>
                    <a:pt x="7899" y="7357"/>
                  </a:lnTo>
                  <a:lnTo>
                    <a:pt x="7840" y="7368"/>
                  </a:lnTo>
                  <a:lnTo>
                    <a:pt x="7832" y="7356"/>
                  </a:lnTo>
                  <a:lnTo>
                    <a:pt x="7931" y="7266"/>
                  </a:lnTo>
                  <a:lnTo>
                    <a:pt x="7957" y="7184"/>
                  </a:lnTo>
                  <a:lnTo>
                    <a:pt x="8037" y="7182"/>
                  </a:lnTo>
                  <a:lnTo>
                    <a:pt x="8094" y="7143"/>
                  </a:lnTo>
                  <a:lnTo>
                    <a:pt x="8105" y="7109"/>
                  </a:lnTo>
                  <a:lnTo>
                    <a:pt x="8123" y="7087"/>
                  </a:lnTo>
                  <a:lnTo>
                    <a:pt x="8113" y="7061"/>
                  </a:lnTo>
                  <a:lnTo>
                    <a:pt x="8137" y="7032"/>
                  </a:lnTo>
                  <a:lnTo>
                    <a:pt x="8170" y="7022"/>
                  </a:lnTo>
                  <a:lnTo>
                    <a:pt x="8191" y="7034"/>
                  </a:lnTo>
                  <a:lnTo>
                    <a:pt x="8235" y="6996"/>
                  </a:lnTo>
                  <a:lnTo>
                    <a:pt x="8270" y="7020"/>
                  </a:lnTo>
                  <a:lnTo>
                    <a:pt x="8264" y="6946"/>
                  </a:lnTo>
                  <a:lnTo>
                    <a:pt x="8268" y="6919"/>
                  </a:lnTo>
                  <a:lnTo>
                    <a:pt x="8286" y="6898"/>
                  </a:lnTo>
                  <a:lnTo>
                    <a:pt x="8326" y="6893"/>
                  </a:lnTo>
                  <a:lnTo>
                    <a:pt x="8362" y="6850"/>
                  </a:lnTo>
                  <a:lnTo>
                    <a:pt x="8402" y="6846"/>
                  </a:lnTo>
                  <a:lnTo>
                    <a:pt x="8415" y="6838"/>
                  </a:lnTo>
                  <a:lnTo>
                    <a:pt x="8422" y="6851"/>
                  </a:lnTo>
                  <a:lnTo>
                    <a:pt x="8439" y="6816"/>
                  </a:lnTo>
                  <a:lnTo>
                    <a:pt x="8499" y="6804"/>
                  </a:lnTo>
                  <a:lnTo>
                    <a:pt x="8492" y="6797"/>
                  </a:lnTo>
                  <a:lnTo>
                    <a:pt x="8510" y="6776"/>
                  </a:lnTo>
                  <a:lnTo>
                    <a:pt x="8516" y="6775"/>
                  </a:lnTo>
                  <a:lnTo>
                    <a:pt x="8535" y="6760"/>
                  </a:lnTo>
                  <a:lnTo>
                    <a:pt x="8549" y="6766"/>
                  </a:lnTo>
                  <a:lnTo>
                    <a:pt x="8561" y="6745"/>
                  </a:lnTo>
                  <a:lnTo>
                    <a:pt x="8586" y="6729"/>
                  </a:lnTo>
                  <a:lnTo>
                    <a:pt x="8558" y="6651"/>
                  </a:lnTo>
                  <a:lnTo>
                    <a:pt x="8556" y="6631"/>
                  </a:lnTo>
                  <a:lnTo>
                    <a:pt x="8607" y="6593"/>
                  </a:lnTo>
                  <a:lnTo>
                    <a:pt x="8615" y="6544"/>
                  </a:lnTo>
                  <a:lnTo>
                    <a:pt x="8679" y="6499"/>
                  </a:lnTo>
                  <a:lnTo>
                    <a:pt x="8690" y="6477"/>
                  </a:lnTo>
                  <a:lnTo>
                    <a:pt x="8681" y="6445"/>
                  </a:lnTo>
                  <a:lnTo>
                    <a:pt x="8711" y="6422"/>
                  </a:lnTo>
                  <a:lnTo>
                    <a:pt x="8723" y="6401"/>
                  </a:lnTo>
                  <a:lnTo>
                    <a:pt x="8715" y="6374"/>
                  </a:lnTo>
                  <a:lnTo>
                    <a:pt x="8683" y="6324"/>
                  </a:lnTo>
                  <a:lnTo>
                    <a:pt x="8678" y="6270"/>
                  </a:lnTo>
                  <a:lnTo>
                    <a:pt x="8658" y="6272"/>
                  </a:lnTo>
                  <a:lnTo>
                    <a:pt x="8633" y="6301"/>
                  </a:lnTo>
                  <a:lnTo>
                    <a:pt x="8540" y="6316"/>
                  </a:lnTo>
                  <a:lnTo>
                    <a:pt x="8477" y="6349"/>
                  </a:lnTo>
                  <a:lnTo>
                    <a:pt x="8431" y="6353"/>
                  </a:lnTo>
                  <a:lnTo>
                    <a:pt x="8408" y="6329"/>
                  </a:lnTo>
                  <a:lnTo>
                    <a:pt x="8347" y="6328"/>
                  </a:lnTo>
                  <a:lnTo>
                    <a:pt x="8324" y="6296"/>
                  </a:lnTo>
                  <a:lnTo>
                    <a:pt x="8297" y="6292"/>
                  </a:lnTo>
                  <a:lnTo>
                    <a:pt x="8254" y="6262"/>
                  </a:lnTo>
                  <a:lnTo>
                    <a:pt x="8233" y="6264"/>
                  </a:lnTo>
                  <a:lnTo>
                    <a:pt x="8184" y="6235"/>
                  </a:lnTo>
                  <a:lnTo>
                    <a:pt x="8151" y="6245"/>
                  </a:lnTo>
                  <a:lnTo>
                    <a:pt x="8130" y="6234"/>
                  </a:lnTo>
                  <a:lnTo>
                    <a:pt x="8106" y="6182"/>
                  </a:lnTo>
                  <a:lnTo>
                    <a:pt x="8084" y="6164"/>
                  </a:lnTo>
                  <a:lnTo>
                    <a:pt x="8038" y="6108"/>
                  </a:lnTo>
                  <a:lnTo>
                    <a:pt x="8017" y="6097"/>
                  </a:lnTo>
                  <a:lnTo>
                    <a:pt x="8021" y="6076"/>
                  </a:lnTo>
                  <a:lnTo>
                    <a:pt x="8017" y="6029"/>
                  </a:lnTo>
                  <a:lnTo>
                    <a:pt x="8055" y="6006"/>
                  </a:lnTo>
                  <a:lnTo>
                    <a:pt x="8004" y="5956"/>
                  </a:lnTo>
                  <a:lnTo>
                    <a:pt x="7979" y="5905"/>
                  </a:lnTo>
                  <a:lnTo>
                    <a:pt x="7996" y="5876"/>
                  </a:lnTo>
                  <a:lnTo>
                    <a:pt x="8016" y="5868"/>
                  </a:lnTo>
                  <a:lnTo>
                    <a:pt x="8034" y="5847"/>
                  </a:lnTo>
                  <a:lnTo>
                    <a:pt x="8045" y="5818"/>
                  </a:lnTo>
                  <a:lnTo>
                    <a:pt x="8063" y="5790"/>
                  </a:lnTo>
                  <a:lnTo>
                    <a:pt x="8046" y="5752"/>
                  </a:lnTo>
                  <a:lnTo>
                    <a:pt x="8057" y="5730"/>
                  </a:lnTo>
                  <a:lnTo>
                    <a:pt x="8075" y="5715"/>
                  </a:lnTo>
                  <a:lnTo>
                    <a:pt x="8149" y="5715"/>
                  </a:lnTo>
                  <a:lnTo>
                    <a:pt x="8140" y="5682"/>
                  </a:lnTo>
                  <a:lnTo>
                    <a:pt x="8120" y="5678"/>
                  </a:lnTo>
                  <a:lnTo>
                    <a:pt x="8110" y="5658"/>
                  </a:lnTo>
                  <a:lnTo>
                    <a:pt x="8101" y="5619"/>
                  </a:lnTo>
                  <a:lnTo>
                    <a:pt x="8085" y="5600"/>
                  </a:lnTo>
                  <a:lnTo>
                    <a:pt x="8094" y="5558"/>
                  </a:lnTo>
                  <a:lnTo>
                    <a:pt x="8079" y="5540"/>
                  </a:lnTo>
                  <a:lnTo>
                    <a:pt x="8024" y="5518"/>
                  </a:lnTo>
                  <a:lnTo>
                    <a:pt x="8005" y="5533"/>
                  </a:lnTo>
                  <a:lnTo>
                    <a:pt x="7964" y="5530"/>
                  </a:lnTo>
                  <a:lnTo>
                    <a:pt x="7872" y="5472"/>
                  </a:lnTo>
                  <a:lnTo>
                    <a:pt x="7879" y="5404"/>
                  </a:lnTo>
                  <a:lnTo>
                    <a:pt x="7857" y="5379"/>
                  </a:lnTo>
                  <a:lnTo>
                    <a:pt x="7861" y="5352"/>
                  </a:lnTo>
                  <a:lnTo>
                    <a:pt x="7839" y="5340"/>
                  </a:lnTo>
                  <a:lnTo>
                    <a:pt x="7799" y="5338"/>
                  </a:lnTo>
                  <a:lnTo>
                    <a:pt x="7788" y="5292"/>
                  </a:lnTo>
                  <a:lnTo>
                    <a:pt x="7757" y="5241"/>
                  </a:lnTo>
                  <a:lnTo>
                    <a:pt x="7788" y="5224"/>
                  </a:lnTo>
                  <a:lnTo>
                    <a:pt x="7800" y="5210"/>
                  </a:lnTo>
                  <a:lnTo>
                    <a:pt x="7854" y="5205"/>
                  </a:lnTo>
                  <a:lnTo>
                    <a:pt x="7872" y="5183"/>
                  </a:lnTo>
                  <a:lnTo>
                    <a:pt x="7941" y="5210"/>
                  </a:lnTo>
                  <a:lnTo>
                    <a:pt x="7968" y="5201"/>
                  </a:lnTo>
                  <a:lnTo>
                    <a:pt x="7971" y="5167"/>
                  </a:lnTo>
                  <a:lnTo>
                    <a:pt x="8010" y="5156"/>
                  </a:lnTo>
                  <a:lnTo>
                    <a:pt x="8033" y="5114"/>
                  </a:lnTo>
                  <a:lnTo>
                    <a:pt x="8092" y="5095"/>
                  </a:lnTo>
                  <a:lnTo>
                    <a:pt x="8113" y="5107"/>
                  </a:lnTo>
                  <a:lnTo>
                    <a:pt x="8156" y="5063"/>
                  </a:lnTo>
                  <a:lnTo>
                    <a:pt x="8160" y="5029"/>
                  </a:lnTo>
                  <a:lnTo>
                    <a:pt x="8142" y="4977"/>
                  </a:lnTo>
                  <a:lnTo>
                    <a:pt x="8178" y="4933"/>
                  </a:lnTo>
                  <a:lnTo>
                    <a:pt x="8192" y="4878"/>
                  </a:lnTo>
                  <a:lnTo>
                    <a:pt x="8136" y="4849"/>
                  </a:lnTo>
                  <a:lnTo>
                    <a:pt x="8121" y="4824"/>
                  </a:lnTo>
                  <a:lnTo>
                    <a:pt x="8126" y="4810"/>
                  </a:lnTo>
                  <a:lnTo>
                    <a:pt x="8086" y="4807"/>
                  </a:lnTo>
                  <a:lnTo>
                    <a:pt x="8084" y="4787"/>
                  </a:lnTo>
                  <a:lnTo>
                    <a:pt x="8041" y="4771"/>
                  </a:lnTo>
                  <a:lnTo>
                    <a:pt x="8032" y="4739"/>
                  </a:lnTo>
                  <a:lnTo>
                    <a:pt x="8028" y="4692"/>
                  </a:lnTo>
                  <a:lnTo>
                    <a:pt x="8012" y="4673"/>
                  </a:lnTo>
                  <a:lnTo>
                    <a:pt x="8028" y="4618"/>
                  </a:lnTo>
                  <a:lnTo>
                    <a:pt x="7999" y="4607"/>
                  </a:lnTo>
                  <a:lnTo>
                    <a:pt x="7967" y="4610"/>
                  </a:lnTo>
                  <a:lnTo>
                    <a:pt x="7943" y="4579"/>
                  </a:lnTo>
                  <a:lnTo>
                    <a:pt x="7902" y="4569"/>
                  </a:lnTo>
                  <a:lnTo>
                    <a:pt x="7871" y="4525"/>
                  </a:lnTo>
                  <a:lnTo>
                    <a:pt x="7859" y="4465"/>
                  </a:lnTo>
                  <a:lnTo>
                    <a:pt x="7863" y="4439"/>
                  </a:lnTo>
                  <a:lnTo>
                    <a:pt x="7861" y="4419"/>
                  </a:lnTo>
                  <a:lnTo>
                    <a:pt x="7874" y="4404"/>
                  </a:lnTo>
                  <a:lnTo>
                    <a:pt x="7893" y="4396"/>
                  </a:lnTo>
                  <a:lnTo>
                    <a:pt x="7908" y="4407"/>
                  </a:lnTo>
                  <a:lnTo>
                    <a:pt x="7919" y="4386"/>
                  </a:lnTo>
                  <a:lnTo>
                    <a:pt x="7945" y="4390"/>
                  </a:lnTo>
                  <a:lnTo>
                    <a:pt x="7966" y="4382"/>
                  </a:lnTo>
                  <a:lnTo>
                    <a:pt x="8010" y="4351"/>
                  </a:lnTo>
                  <a:lnTo>
                    <a:pt x="8026" y="4309"/>
                  </a:lnTo>
                  <a:lnTo>
                    <a:pt x="8045" y="4294"/>
                  </a:lnTo>
                  <a:lnTo>
                    <a:pt x="8034" y="4254"/>
                  </a:lnTo>
                  <a:lnTo>
                    <a:pt x="8019" y="4243"/>
                  </a:lnTo>
                  <a:lnTo>
                    <a:pt x="8025" y="4222"/>
                  </a:lnTo>
                  <a:lnTo>
                    <a:pt x="7995" y="4198"/>
                  </a:lnTo>
                  <a:lnTo>
                    <a:pt x="7949" y="4135"/>
                  </a:lnTo>
                  <a:lnTo>
                    <a:pt x="7918" y="4158"/>
                  </a:lnTo>
                  <a:lnTo>
                    <a:pt x="7903" y="4153"/>
                  </a:lnTo>
                  <a:lnTo>
                    <a:pt x="7902" y="4139"/>
                  </a:lnTo>
                  <a:lnTo>
                    <a:pt x="7914" y="4118"/>
                  </a:lnTo>
                  <a:lnTo>
                    <a:pt x="7905" y="4099"/>
                  </a:lnTo>
                  <a:lnTo>
                    <a:pt x="7916" y="4064"/>
                  </a:lnTo>
                  <a:lnTo>
                    <a:pt x="7848" y="4064"/>
                  </a:lnTo>
                  <a:lnTo>
                    <a:pt x="7834" y="4045"/>
                  </a:lnTo>
                  <a:lnTo>
                    <a:pt x="7832" y="4025"/>
                  </a:lnTo>
                  <a:lnTo>
                    <a:pt x="7843" y="4004"/>
                  </a:lnTo>
                  <a:lnTo>
                    <a:pt x="7840" y="3970"/>
                  </a:lnTo>
                  <a:lnTo>
                    <a:pt x="7875" y="3913"/>
                  </a:lnTo>
                  <a:lnTo>
                    <a:pt x="7880" y="3893"/>
                  </a:lnTo>
                  <a:lnTo>
                    <a:pt x="7878" y="3880"/>
                  </a:lnTo>
                  <a:lnTo>
                    <a:pt x="7813" y="3826"/>
                  </a:lnTo>
                  <a:lnTo>
                    <a:pt x="7804" y="3806"/>
                  </a:lnTo>
                  <a:lnTo>
                    <a:pt x="7822" y="3777"/>
                  </a:lnTo>
                  <a:lnTo>
                    <a:pt x="7836" y="3716"/>
                  </a:lnTo>
                  <a:lnTo>
                    <a:pt x="7720" y="3693"/>
                  </a:lnTo>
                  <a:lnTo>
                    <a:pt x="7593" y="3698"/>
                  </a:lnTo>
                  <a:lnTo>
                    <a:pt x="7523" y="3745"/>
                  </a:lnTo>
                  <a:lnTo>
                    <a:pt x="7452" y="3765"/>
                  </a:lnTo>
                  <a:lnTo>
                    <a:pt x="7390" y="3817"/>
                  </a:lnTo>
                  <a:lnTo>
                    <a:pt x="7378" y="3839"/>
                  </a:lnTo>
                  <a:lnTo>
                    <a:pt x="7378" y="3846"/>
                  </a:lnTo>
                  <a:lnTo>
                    <a:pt x="7373" y="3853"/>
                  </a:lnTo>
                  <a:lnTo>
                    <a:pt x="7361" y="3874"/>
                  </a:lnTo>
                  <a:lnTo>
                    <a:pt x="7382" y="3886"/>
                  </a:lnTo>
                  <a:lnTo>
                    <a:pt x="7378" y="3912"/>
                  </a:lnTo>
                  <a:lnTo>
                    <a:pt x="7400" y="3938"/>
                  </a:lnTo>
                  <a:lnTo>
                    <a:pt x="7434" y="3941"/>
                  </a:lnTo>
                  <a:lnTo>
                    <a:pt x="7430" y="3968"/>
                  </a:lnTo>
                  <a:lnTo>
                    <a:pt x="7373" y="4001"/>
                  </a:lnTo>
                  <a:lnTo>
                    <a:pt x="7347" y="4023"/>
                  </a:lnTo>
                  <a:lnTo>
                    <a:pt x="7337" y="4051"/>
                  </a:lnTo>
                  <a:lnTo>
                    <a:pt x="7305" y="4074"/>
                  </a:lnTo>
                  <a:lnTo>
                    <a:pt x="7244" y="4066"/>
                  </a:lnTo>
                  <a:lnTo>
                    <a:pt x="7226" y="4081"/>
                  </a:lnTo>
                  <a:lnTo>
                    <a:pt x="7192" y="4078"/>
                  </a:lnTo>
                  <a:lnTo>
                    <a:pt x="7160" y="4088"/>
                  </a:lnTo>
                  <a:lnTo>
                    <a:pt x="7181" y="4032"/>
                  </a:lnTo>
                  <a:lnTo>
                    <a:pt x="7166" y="4013"/>
                  </a:lnTo>
                  <a:lnTo>
                    <a:pt x="7170" y="3993"/>
                  </a:lnTo>
                  <a:lnTo>
                    <a:pt x="7215" y="3968"/>
                  </a:lnTo>
                  <a:lnTo>
                    <a:pt x="7261" y="3957"/>
                  </a:lnTo>
                  <a:lnTo>
                    <a:pt x="7276" y="3963"/>
                  </a:lnTo>
                  <a:lnTo>
                    <a:pt x="7287" y="3948"/>
                  </a:lnTo>
                  <a:lnTo>
                    <a:pt x="7270" y="3909"/>
                  </a:lnTo>
                  <a:lnTo>
                    <a:pt x="7286" y="3868"/>
                  </a:lnTo>
                  <a:lnTo>
                    <a:pt x="7316" y="3825"/>
                  </a:lnTo>
                  <a:lnTo>
                    <a:pt x="7315" y="3811"/>
                  </a:lnTo>
                  <a:lnTo>
                    <a:pt x="7258" y="3770"/>
                  </a:lnTo>
                  <a:lnTo>
                    <a:pt x="7229" y="3758"/>
                  </a:lnTo>
                  <a:lnTo>
                    <a:pt x="7247" y="3730"/>
                  </a:lnTo>
                  <a:lnTo>
                    <a:pt x="7244" y="3697"/>
                  </a:lnTo>
                  <a:lnTo>
                    <a:pt x="7297" y="3618"/>
                  </a:lnTo>
                  <a:lnTo>
                    <a:pt x="7287" y="3592"/>
                  </a:lnTo>
                  <a:lnTo>
                    <a:pt x="7266" y="3574"/>
                  </a:lnTo>
                  <a:lnTo>
                    <a:pt x="7271" y="3560"/>
                  </a:lnTo>
                  <a:lnTo>
                    <a:pt x="7394" y="3434"/>
                  </a:lnTo>
                  <a:lnTo>
                    <a:pt x="7444" y="3403"/>
                  </a:lnTo>
                  <a:lnTo>
                    <a:pt x="7519" y="3335"/>
                  </a:lnTo>
                  <a:lnTo>
                    <a:pt x="7523" y="3315"/>
                  </a:lnTo>
                  <a:lnTo>
                    <a:pt x="7508" y="3290"/>
                  </a:lnTo>
                  <a:lnTo>
                    <a:pt x="7523" y="3241"/>
                  </a:lnTo>
                  <a:lnTo>
                    <a:pt x="7527" y="3200"/>
                  </a:lnTo>
                  <a:lnTo>
                    <a:pt x="7502" y="3156"/>
                  </a:lnTo>
                  <a:lnTo>
                    <a:pt x="7545" y="3105"/>
                  </a:lnTo>
                  <a:lnTo>
                    <a:pt x="7558" y="3104"/>
                  </a:lnTo>
                  <a:lnTo>
                    <a:pt x="7655" y="3068"/>
                  </a:lnTo>
                  <a:lnTo>
                    <a:pt x="7672" y="3032"/>
                  </a:lnTo>
                  <a:lnTo>
                    <a:pt x="7717" y="3008"/>
                  </a:lnTo>
                  <a:lnTo>
                    <a:pt x="7702" y="2989"/>
                  </a:lnTo>
                  <a:lnTo>
                    <a:pt x="7713" y="2968"/>
                  </a:lnTo>
                  <a:lnTo>
                    <a:pt x="7732" y="2953"/>
                  </a:lnTo>
                  <a:lnTo>
                    <a:pt x="7737" y="2932"/>
                  </a:lnTo>
                  <a:lnTo>
                    <a:pt x="7781" y="2908"/>
                  </a:lnTo>
                  <a:lnTo>
                    <a:pt x="7824" y="2864"/>
                  </a:lnTo>
                  <a:lnTo>
                    <a:pt x="7817" y="2858"/>
                  </a:lnTo>
                  <a:lnTo>
                    <a:pt x="7891" y="2777"/>
                  </a:lnTo>
                  <a:lnTo>
                    <a:pt x="7885" y="2724"/>
                  </a:lnTo>
                  <a:lnTo>
                    <a:pt x="7924" y="2707"/>
                  </a:lnTo>
                  <a:lnTo>
                    <a:pt x="7935" y="2679"/>
                  </a:lnTo>
                  <a:lnTo>
                    <a:pt x="7954" y="2670"/>
                  </a:lnTo>
                  <a:lnTo>
                    <a:pt x="7967" y="2656"/>
                  </a:lnTo>
                  <a:lnTo>
                    <a:pt x="7958" y="2637"/>
                  </a:lnTo>
                  <a:lnTo>
                    <a:pt x="7936" y="2625"/>
                  </a:lnTo>
                  <a:lnTo>
                    <a:pt x="7832" y="2648"/>
                  </a:lnTo>
                  <a:lnTo>
                    <a:pt x="7836" y="2621"/>
                  </a:lnTo>
                  <a:lnTo>
                    <a:pt x="7847" y="2607"/>
                  </a:lnTo>
                  <a:lnTo>
                    <a:pt x="7853" y="2592"/>
                  </a:lnTo>
                  <a:lnTo>
                    <a:pt x="7873" y="2584"/>
                  </a:lnTo>
                  <a:lnTo>
                    <a:pt x="7870" y="2557"/>
                  </a:lnTo>
                  <a:lnTo>
                    <a:pt x="7914" y="2527"/>
                  </a:lnTo>
                  <a:lnTo>
                    <a:pt x="7903" y="2480"/>
                  </a:lnTo>
                  <a:lnTo>
                    <a:pt x="7929" y="2472"/>
                  </a:lnTo>
                  <a:lnTo>
                    <a:pt x="7977" y="2487"/>
                  </a:lnTo>
                  <a:lnTo>
                    <a:pt x="8015" y="2464"/>
                  </a:lnTo>
                  <a:lnTo>
                    <a:pt x="8057" y="2479"/>
                  </a:lnTo>
                  <a:lnTo>
                    <a:pt x="8055" y="2527"/>
                  </a:lnTo>
                  <a:lnTo>
                    <a:pt x="8055" y="2533"/>
                  </a:lnTo>
                  <a:lnTo>
                    <a:pt x="8096" y="2536"/>
                  </a:lnTo>
                  <a:lnTo>
                    <a:pt x="8111" y="2555"/>
                  </a:lnTo>
                  <a:lnTo>
                    <a:pt x="8175" y="2529"/>
                  </a:lnTo>
                  <a:lnTo>
                    <a:pt x="8183" y="2529"/>
                  </a:lnTo>
                  <a:lnTo>
                    <a:pt x="8190" y="2534"/>
                  </a:lnTo>
                  <a:lnTo>
                    <a:pt x="8217" y="2539"/>
                  </a:lnTo>
                  <a:lnTo>
                    <a:pt x="8248" y="2515"/>
                  </a:lnTo>
                  <a:lnTo>
                    <a:pt x="8273" y="2487"/>
                  </a:lnTo>
                  <a:lnTo>
                    <a:pt x="8251" y="2475"/>
                  </a:lnTo>
                  <a:lnTo>
                    <a:pt x="8250" y="2461"/>
                  </a:lnTo>
                  <a:lnTo>
                    <a:pt x="8285" y="2478"/>
                  </a:lnTo>
                  <a:lnTo>
                    <a:pt x="8309" y="2450"/>
                  </a:lnTo>
                  <a:lnTo>
                    <a:pt x="8320" y="2421"/>
                  </a:lnTo>
                  <a:lnTo>
                    <a:pt x="8306" y="2410"/>
                  </a:lnTo>
                  <a:lnTo>
                    <a:pt x="8343" y="2379"/>
                  </a:lnTo>
                  <a:lnTo>
                    <a:pt x="8342" y="2367"/>
                  </a:lnTo>
                  <a:lnTo>
                    <a:pt x="8362" y="2364"/>
                  </a:lnTo>
                  <a:lnTo>
                    <a:pt x="8366" y="2343"/>
                  </a:lnTo>
                  <a:lnTo>
                    <a:pt x="8365" y="2331"/>
                  </a:lnTo>
                  <a:lnTo>
                    <a:pt x="8350" y="2298"/>
                  </a:lnTo>
                  <a:lnTo>
                    <a:pt x="8305" y="2262"/>
                  </a:lnTo>
                  <a:lnTo>
                    <a:pt x="8302" y="2222"/>
                  </a:lnTo>
                  <a:lnTo>
                    <a:pt x="8319" y="2193"/>
                  </a:lnTo>
                  <a:lnTo>
                    <a:pt x="8324" y="2173"/>
                  </a:lnTo>
                  <a:lnTo>
                    <a:pt x="8306" y="2128"/>
                  </a:lnTo>
                  <a:lnTo>
                    <a:pt x="8327" y="2058"/>
                  </a:lnTo>
                  <a:lnTo>
                    <a:pt x="8323" y="2018"/>
                  </a:lnTo>
                  <a:lnTo>
                    <a:pt x="8341" y="1990"/>
                  </a:lnTo>
                  <a:lnTo>
                    <a:pt x="8337" y="1950"/>
                  </a:lnTo>
                  <a:lnTo>
                    <a:pt x="8366" y="1900"/>
                  </a:lnTo>
                  <a:lnTo>
                    <a:pt x="8357" y="1875"/>
                  </a:lnTo>
                  <a:lnTo>
                    <a:pt x="8319" y="1830"/>
                  </a:lnTo>
                  <a:lnTo>
                    <a:pt x="8324" y="1743"/>
                  </a:lnTo>
                  <a:lnTo>
                    <a:pt x="8324" y="1737"/>
                  </a:lnTo>
                  <a:lnTo>
                    <a:pt x="8363" y="1658"/>
                  </a:lnTo>
                  <a:lnTo>
                    <a:pt x="8390" y="1576"/>
                  </a:lnTo>
                  <a:lnTo>
                    <a:pt x="8393" y="1535"/>
                  </a:lnTo>
                  <a:lnTo>
                    <a:pt x="8404" y="1514"/>
                  </a:lnTo>
                  <a:lnTo>
                    <a:pt x="8435" y="1484"/>
                  </a:lnTo>
                  <a:lnTo>
                    <a:pt x="8421" y="1412"/>
                  </a:lnTo>
                  <a:lnTo>
                    <a:pt x="8441" y="1343"/>
                  </a:lnTo>
                  <a:lnTo>
                    <a:pt x="8444" y="1302"/>
                  </a:lnTo>
                  <a:lnTo>
                    <a:pt x="8469" y="1273"/>
                  </a:lnTo>
                  <a:lnTo>
                    <a:pt x="8460" y="1187"/>
                  </a:lnTo>
                  <a:lnTo>
                    <a:pt x="8489" y="1123"/>
                  </a:lnTo>
                  <a:lnTo>
                    <a:pt x="8519" y="1094"/>
                  </a:lnTo>
                  <a:lnTo>
                    <a:pt x="8573" y="1029"/>
                  </a:lnTo>
                  <a:lnTo>
                    <a:pt x="8576" y="981"/>
                  </a:lnTo>
                  <a:lnTo>
                    <a:pt x="8609" y="978"/>
                  </a:lnTo>
                  <a:lnTo>
                    <a:pt x="8620" y="943"/>
                  </a:lnTo>
                  <a:lnTo>
                    <a:pt x="8652" y="934"/>
                  </a:lnTo>
                  <a:lnTo>
                    <a:pt x="8669" y="905"/>
                  </a:lnTo>
                  <a:lnTo>
                    <a:pt x="8728" y="746"/>
                  </a:lnTo>
                  <a:lnTo>
                    <a:pt x="8761" y="729"/>
                  </a:lnTo>
                  <a:lnTo>
                    <a:pt x="8659" y="712"/>
                  </a:lnTo>
                  <a:lnTo>
                    <a:pt x="8630" y="700"/>
                  </a:lnTo>
                  <a:lnTo>
                    <a:pt x="8615" y="682"/>
                  </a:lnTo>
                  <a:lnTo>
                    <a:pt x="8561" y="667"/>
                  </a:lnTo>
                  <a:lnTo>
                    <a:pt x="8531" y="642"/>
                  </a:lnTo>
                  <a:lnTo>
                    <a:pt x="8512" y="651"/>
                  </a:lnTo>
                  <a:lnTo>
                    <a:pt x="8492" y="653"/>
                  </a:lnTo>
                  <a:lnTo>
                    <a:pt x="8473" y="669"/>
                  </a:lnTo>
                  <a:lnTo>
                    <a:pt x="8423" y="639"/>
                  </a:lnTo>
                  <a:lnTo>
                    <a:pt x="8392" y="662"/>
                  </a:lnTo>
                  <a:lnTo>
                    <a:pt x="8351" y="653"/>
                  </a:lnTo>
                  <a:lnTo>
                    <a:pt x="8332" y="661"/>
                  </a:lnTo>
                  <a:lnTo>
                    <a:pt x="8304" y="657"/>
                  </a:lnTo>
                  <a:lnTo>
                    <a:pt x="8288" y="632"/>
                  </a:lnTo>
                  <a:lnTo>
                    <a:pt x="8241" y="630"/>
                  </a:lnTo>
                  <a:lnTo>
                    <a:pt x="8220" y="612"/>
                  </a:lnTo>
                  <a:lnTo>
                    <a:pt x="8188" y="567"/>
                  </a:lnTo>
                  <a:lnTo>
                    <a:pt x="8193" y="546"/>
                  </a:lnTo>
                  <a:lnTo>
                    <a:pt x="8179" y="535"/>
                  </a:lnTo>
                  <a:lnTo>
                    <a:pt x="8159" y="537"/>
                  </a:lnTo>
                  <a:lnTo>
                    <a:pt x="8130" y="519"/>
                  </a:lnTo>
                  <a:lnTo>
                    <a:pt x="8091" y="529"/>
                  </a:lnTo>
                  <a:lnTo>
                    <a:pt x="8092" y="542"/>
                  </a:lnTo>
                  <a:lnTo>
                    <a:pt x="8081" y="563"/>
                  </a:lnTo>
                  <a:lnTo>
                    <a:pt x="8062" y="573"/>
                  </a:lnTo>
                  <a:lnTo>
                    <a:pt x="8037" y="601"/>
                  </a:lnTo>
                  <a:lnTo>
                    <a:pt x="7995" y="585"/>
                  </a:lnTo>
                  <a:lnTo>
                    <a:pt x="7963" y="601"/>
                  </a:lnTo>
                  <a:lnTo>
                    <a:pt x="7949" y="590"/>
                  </a:lnTo>
                  <a:lnTo>
                    <a:pt x="7930" y="598"/>
                  </a:lnTo>
                  <a:lnTo>
                    <a:pt x="7908" y="580"/>
                  </a:lnTo>
                  <a:lnTo>
                    <a:pt x="7895" y="581"/>
                  </a:lnTo>
                  <a:lnTo>
                    <a:pt x="7893" y="561"/>
                  </a:lnTo>
                  <a:lnTo>
                    <a:pt x="7873" y="569"/>
                  </a:lnTo>
                  <a:lnTo>
                    <a:pt x="7876" y="596"/>
                  </a:lnTo>
                  <a:lnTo>
                    <a:pt x="7857" y="612"/>
                  </a:lnTo>
                  <a:lnTo>
                    <a:pt x="7832" y="554"/>
                  </a:lnTo>
                  <a:lnTo>
                    <a:pt x="7836" y="526"/>
                  </a:lnTo>
                  <a:lnTo>
                    <a:pt x="7816" y="528"/>
                  </a:lnTo>
                  <a:lnTo>
                    <a:pt x="7794" y="509"/>
                  </a:lnTo>
                  <a:lnTo>
                    <a:pt x="7774" y="511"/>
                  </a:lnTo>
                  <a:lnTo>
                    <a:pt x="7752" y="494"/>
                  </a:lnTo>
                  <a:lnTo>
                    <a:pt x="7733" y="508"/>
                  </a:lnTo>
                  <a:lnTo>
                    <a:pt x="7699" y="499"/>
                  </a:lnTo>
                  <a:lnTo>
                    <a:pt x="7692" y="506"/>
                  </a:lnTo>
                  <a:lnTo>
                    <a:pt x="7703" y="545"/>
                  </a:lnTo>
                  <a:lnTo>
                    <a:pt x="7692" y="573"/>
                  </a:lnTo>
                  <a:lnTo>
                    <a:pt x="7645" y="564"/>
                  </a:lnTo>
                  <a:lnTo>
                    <a:pt x="7617" y="566"/>
                  </a:lnTo>
                  <a:lnTo>
                    <a:pt x="7595" y="542"/>
                  </a:lnTo>
                  <a:lnTo>
                    <a:pt x="7607" y="520"/>
                  </a:lnTo>
                  <a:lnTo>
                    <a:pt x="7598" y="507"/>
                  </a:lnTo>
                  <a:lnTo>
                    <a:pt x="7586" y="509"/>
                  </a:lnTo>
                  <a:lnTo>
                    <a:pt x="7578" y="503"/>
                  </a:lnTo>
                  <a:lnTo>
                    <a:pt x="7569" y="470"/>
                  </a:lnTo>
                  <a:lnTo>
                    <a:pt x="7554" y="458"/>
                  </a:lnTo>
                  <a:lnTo>
                    <a:pt x="7552" y="439"/>
                  </a:lnTo>
                  <a:lnTo>
                    <a:pt x="7509" y="409"/>
                  </a:lnTo>
                  <a:lnTo>
                    <a:pt x="7477" y="357"/>
                  </a:lnTo>
                  <a:lnTo>
                    <a:pt x="7477" y="351"/>
                  </a:lnTo>
                  <a:lnTo>
                    <a:pt x="7490" y="350"/>
                  </a:lnTo>
                  <a:lnTo>
                    <a:pt x="7496" y="343"/>
                  </a:lnTo>
                  <a:lnTo>
                    <a:pt x="7480" y="317"/>
                  </a:lnTo>
                  <a:lnTo>
                    <a:pt x="7452" y="299"/>
                  </a:lnTo>
                  <a:lnTo>
                    <a:pt x="7451" y="287"/>
                  </a:lnTo>
                  <a:lnTo>
                    <a:pt x="7463" y="278"/>
                  </a:lnTo>
                  <a:lnTo>
                    <a:pt x="7364" y="220"/>
                  </a:lnTo>
                  <a:lnTo>
                    <a:pt x="7338" y="230"/>
                  </a:lnTo>
                  <a:lnTo>
                    <a:pt x="7318" y="224"/>
                  </a:lnTo>
                  <a:lnTo>
                    <a:pt x="7319" y="238"/>
                  </a:lnTo>
                  <a:lnTo>
                    <a:pt x="7290" y="228"/>
                  </a:lnTo>
                  <a:lnTo>
                    <a:pt x="7262" y="210"/>
                  </a:lnTo>
                  <a:lnTo>
                    <a:pt x="7247" y="191"/>
                  </a:lnTo>
                  <a:lnTo>
                    <a:pt x="7220" y="180"/>
                  </a:lnTo>
                  <a:lnTo>
                    <a:pt x="7173" y="192"/>
                  </a:lnTo>
                  <a:lnTo>
                    <a:pt x="7155" y="213"/>
                  </a:lnTo>
                  <a:lnTo>
                    <a:pt x="7134" y="209"/>
                  </a:lnTo>
                  <a:lnTo>
                    <a:pt x="7112" y="251"/>
                  </a:lnTo>
                  <a:lnTo>
                    <a:pt x="7091" y="239"/>
                  </a:lnTo>
                  <a:lnTo>
                    <a:pt x="7072" y="261"/>
                  </a:lnTo>
                  <a:lnTo>
                    <a:pt x="7031" y="252"/>
                  </a:lnTo>
                  <a:lnTo>
                    <a:pt x="7023" y="239"/>
                  </a:lnTo>
                  <a:lnTo>
                    <a:pt x="7021" y="219"/>
                  </a:lnTo>
                  <a:lnTo>
                    <a:pt x="7000" y="208"/>
                  </a:lnTo>
                  <a:lnTo>
                    <a:pt x="6960" y="211"/>
                  </a:lnTo>
                  <a:lnTo>
                    <a:pt x="6925" y="194"/>
                  </a:lnTo>
                  <a:lnTo>
                    <a:pt x="6917" y="181"/>
                  </a:lnTo>
                  <a:lnTo>
                    <a:pt x="6916" y="169"/>
                  </a:lnTo>
                  <a:lnTo>
                    <a:pt x="6902" y="163"/>
                  </a:lnTo>
                  <a:lnTo>
                    <a:pt x="6901" y="156"/>
                  </a:lnTo>
                  <a:lnTo>
                    <a:pt x="6895" y="151"/>
                  </a:lnTo>
                  <a:lnTo>
                    <a:pt x="6881" y="152"/>
                  </a:lnTo>
                  <a:lnTo>
                    <a:pt x="6866" y="139"/>
                  </a:lnTo>
                  <a:lnTo>
                    <a:pt x="6854" y="140"/>
                  </a:lnTo>
                  <a:lnTo>
                    <a:pt x="6855" y="160"/>
                  </a:lnTo>
                  <a:lnTo>
                    <a:pt x="6842" y="169"/>
                  </a:lnTo>
                  <a:lnTo>
                    <a:pt x="6841" y="155"/>
                  </a:lnTo>
                  <a:lnTo>
                    <a:pt x="6815" y="164"/>
                  </a:lnTo>
                  <a:lnTo>
                    <a:pt x="6781" y="154"/>
                  </a:lnTo>
                  <a:lnTo>
                    <a:pt x="6755" y="176"/>
                  </a:lnTo>
                  <a:lnTo>
                    <a:pt x="6751" y="203"/>
                  </a:lnTo>
                  <a:lnTo>
                    <a:pt x="6709" y="181"/>
                  </a:lnTo>
                  <a:lnTo>
                    <a:pt x="6639" y="221"/>
                  </a:lnTo>
                  <a:lnTo>
                    <a:pt x="6624" y="195"/>
                  </a:lnTo>
                  <a:lnTo>
                    <a:pt x="6635" y="181"/>
                  </a:lnTo>
                  <a:lnTo>
                    <a:pt x="6620" y="162"/>
                  </a:lnTo>
                  <a:lnTo>
                    <a:pt x="6625" y="141"/>
                  </a:lnTo>
                  <a:lnTo>
                    <a:pt x="6579" y="85"/>
                  </a:lnTo>
                  <a:lnTo>
                    <a:pt x="6544" y="75"/>
                  </a:lnTo>
                  <a:lnTo>
                    <a:pt x="6519" y="84"/>
                  </a:lnTo>
                  <a:lnTo>
                    <a:pt x="6518" y="78"/>
                  </a:lnTo>
                  <a:lnTo>
                    <a:pt x="6529" y="43"/>
                  </a:lnTo>
                  <a:lnTo>
                    <a:pt x="6498" y="6"/>
                  </a:lnTo>
                  <a:lnTo>
                    <a:pt x="6417" y="0"/>
                  </a:lnTo>
                </a:path>
              </a:pathLst>
            </a:custGeom>
            <a:noFill/>
            <a:ln w="3175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4" name="Freeform 53">
              <a:extLst>
                <a:ext uri="{FF2B5EF4-FFF2-40B4-BE49-F238E27FC236}">
                  <a16:creationId xmlns:a16="http://schemas.microsoft.com/office/drawing/2014/main" id="{743AF821-E751-20DD-5B59-A3E288D38085}"/>
                </a:ext>
              </a:extLst>
            </p:cNvPr>
            <p:cNvSpPr>
              <a:spLocks/>
            </p:cNvSpPr>
            <p:nvPr/>
          </p:nvSpPr>
          <p:spPr bwMode="auto">
            <a:xfrm>
              <a:off x="3193" y="1"/>
              <a:ext cx="1279" cy="619"/>
            </a:xfrm>
            <a:custGeom>
              <a:avLst/>
              <a:gdLst>
                <a:gd name="T0" fmla="*/ 3801 w 3837"/>
                <a:gd name="T1" fmla="*/ 1574 h 1859"/>
                <a:gd name="T2" fmla="*/ 3691 w 3837"/>
                <a:gd name="T3" fmla="*/ 1476 h 1859"/>
                <a:gd name="T4" fmla="*/ 3592 w 3837"/>
                <a:gd name="T5" fmla="*/ 1486 h 1859"/>
                <a:gd name="T6" fmla="*/ 3612 w 3837"/>
                <a:gd name="T7" fmla="*/ 1350 h 1859"/>
                <a:gd name="T8" fmla="*/ 3539 w 3837"/>
                <a:gd name="T9" fmla="*/ 1290 h 1859"/>
                <a:gd name="T10" fmla="*/ 3572 w 3837"/>
                <a:gd name="T11" fmla="*/ 1206 h 1859"/>
                <a:gd name="T12" fmla="*/ 3573 w 3837"/>
                <a:gd name="T13" fmla="*/ 1139 h 1859"/>
                <a:gd name="T14" fmla="*/ 3609 w 3837"/>
                <a:gd name="T15" fmla="*/ 1095 h 1859"/>
                <a:gd name="T16" fmla="*/ 3558 w 3837"/>
                <a:gd name="T17" fmla="*/ 1060 h 1859"/>
                <a:gd name="T18" fmla="*/ 3504 w 3837"/>
                <a:gd name="T19" fmla="*/ 1125 h 1859"/>
                <a:gd name="T20" fmla="*/ 3456 w 3837"/>
                <a:gd name="T21" fmla="*/ 1177 h 1859"/>
                <a:gd name="T22" fmla="*/ 3384 w 3837"/>
                <a:gd name="T23" fmla="*/ 1277 h 1859"/>
                <a:gd name="T24" fmla="*/ 3213 w 3837"/>
                <a:gd name="T25" fmla="*/ 1313 h 1859"/>
                <a:gd name="T26" fmla="*/ 3098 w 3837"/>
                <a:gd name="T27" fmla="*/ 1311 h 1859"/>
                <a:gd name="T28" fmla="*/ 3082 w 3837"/>
                <a:gd name="T29" fmla="*/ 1285 h 1859"/>
                <a:gd name="T30" fmla="*/ 3068 w 3837"/>
                <a:gd name="T31" fmla="*/ 1266 h 1859"/>
                <a:gd name="T32" fmla="*/ 3119 w 3837"/>
                <a:gd name="T33" fmla="*/ 1175 h 1859"/>
                <a:gd name="T34" fmla="*/ 3046 w 3837"/>
                <a:gd name="T35" fmla="*/ 1101 h 1859"/>
                <a:gd name="T36" fmla="*/ 3107 w 3837"/>
                <a:gd name="T37" fmla="*/ 960 h 1859"/>
                <a:gd name="T38" fmla="*/ 3057 w 3837"/>
                <a:gd name="T39" fmla="*/ 938 h 1859"/>
                <a:gd name="T40" fmla="*/ 3037 w 3837"/>
                <a:gd name="T41" fmla="*/ 940 h 1859"/>
                <a:gd name="T42" fmla="*/ 2961 w 3837"/>
                <a:gd name="T43" fmla="*/ 846 h 1859"/>
                <a:gd name="T44" fmla="*/ 2761 w 3837"/>
                <a:gd name="T45" fmla="*/ 858 h 1859"/>
                <a:gd name="T46" fmla="*/ 2732 w 3837"/>
                <a:gd name="T47" fmla="*/ 908 h 1859"/>
                <a:gd name="T48" fmla="*/ 2702 w 3837"/>
                <a:gd name="T49" fmla="*/ 789 h 1859"/>
                <a:gd name="T50" fmla="*/ 2625 w 3837"/>
                <a:gd name="T51" fmla="*/ 683 h 1859"/>
                <a:gd name="T52" fmla="*/ 2589 w 3837"/>
                <a:gd name="T53" fmla="*/ 660 h 1859"/>
                <a:gd name="T54" fmla="*/ 2536 w 3837"/>
                <a:gd name="T55" fmla="*/ 678 h 1859"/>
                <a:gd name="T56" fmla="*/ 2413 w 3837"/>
                <a:gd name="T57" fmla="*/ 642 h 1859"/>
                <a:gd name="T58" fmla="*/ 2398 w 3837"/>
                <a:gd name="T59" fmla="*/ 482 h 1859"/>
                <a:gd name="T60" fmla="*/ 2360 w 3837"/>
                <a:gd name="T61" fmla="*/ 439 h 1859"/>
                <a:gd name="T62" fmla="*/ 2291 w 3837"/>
                <a:gd name="T63" fmla="*/ 351 h 1859"/>
                <a:gd name="T64" fmla="*/ 2168 w 3837"/>
                <a:gd name="T65" fmla="*/ 396 h 1859"/>
                <a:gd name="T66" fmla="*/ 2105 w 3837"/>
                <a:gd name="T67" fmla="*/ 442 h 1859"/>
                <a:gd name="T68" fmla="*/ 2056 w 3837"/>
                <a:gd name="T69" fmla="*/ 420 h 1859"/>
                <a:gd name="T70" fmla="*/ 2000 w 3837"/>
                <a:gd name="T71" fmla="*/ 324 h 1859"/>
                <a:gd name="T72" fmla="*/ 1916 w 3837"/>
                <a:gd name="T73" fmla="*/ 279 h 1859"/>
                <a:gd name="T74" fmla="*/ 1938 w 3837"/>
                <a:gd name="T75" fmla="*/ 163 h 1859"/>
                <a:gd name="T76" fmla="*/ 1876 w 3837"/>
                <a:gd name="T77" fmla="*/ 0 h 1859"/>
                <a:gd name="T78" fmla="*/ 1726 w 3837"/>
                <a:gd name="T79" fmla="*/ 41 h 1859"/>
                <a:gd name="T80" fmla="*/ 1608 w 3837"/>
                <a:gd name="T81" fmla="*/ 79 h 1859"/>
                <a:gd name="T82" fmla="*/ 1556 w 3837"/>
                <a:gd name="T83" fmla="*/ 97 h 1859"/>
                <a:gd name="T84" fmla="*/ 1256 w 3837"/>
                <a:gd name="T85" fmla="*/ 192 h 1859"/>
                <a:gd name="T86" fmla="*/ 1185 w 3837"/>
                <a:gd name="T87" fmla="*/ 360 h 1859"/>
                <a:gd name="T88" fmla="*/ 1152 w 3837"/>
                <a:gd name="T89" fmla="*/ 451 h 1859"/>
                <a:gd name="T90" fmla="*/ 1163 w 3837"/>
                <a:gd name="T91" fmla="*/ 644 h 1859"/>
                <a:gd name="T92" fmla="*/ 1194 w 3837"/>
                <a:gd name="T93" fmla="*/ 822 h 1859"/>
                <a:gd name="T94" fmla="*/ 1141 w 3837"/>
                <a:gd name="T95" fmla="*/ 834 h 1859"/>
                <a:gd name="T96" fmla="*/ 1166 w 3837"/>
                <a:gd name="T97" fmla="*/ 953 h 1859"/>
                <a:gd name="T98" fmla="*/ 1227 w 3837"/>
                <a:gd name="T99" fmla="*/ 1041 h 1859"/>
                <a:gd name="T100" fmla="*/ 1159 w 3837"/>
                <a:gd name="T101" fmla="*/ 1034 h 1859"/>
                <a:gd name="T102" fmla="*/ 1086 w 3837"/>
                <a:gd name="T103" fmla="*/ 1041 h 1859"/>
                <a:gd name="T104" fmla="*/ 973 w 3837"/>
                <a:gd name="T105" fmla="*/ 1185 h 1859"/>
                <a:gd name="T106" fmla="*/ 731 w 3837"/>
                <a:gd name="T107" fmla="*/ 1336 h 1859"/>
                <a:gd name="T108" fmla="*/ 486 w 3837"/>
                <a:gd name="T109" fmla="*/ 1378 h 1859"/>
                <a:gd name="T110" fmla="*/ 113 w 3837"/>
                <a:gd name="T111" fmla="*/ 1547 h 1859"/>
                <a:gd name="T112" fmla="*/ 67 w 3837"/>
                <a:gd name="T113" fmla="*/ 1633 h 1859"/>
                <a:gd name="T114" fmla="*/ 45 w 3837"/>
                <a:gd name="T115" fmla="*/ 1836 h 1859"/>
                <a:gd name="T116" fmla="*/ 229 w 3837"/>
                <a:gd name="T117" fmla="*/ 1859 h 18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3837" h="1859">
                  <a:moveTo>
                    <a:pt x="3837" y="1598"/>
                  </a:moveTo>
                  <a:lnTo>
                    <a:pt x="3815" y="1572"/>
                  </a:lnTo>
                  <a:lnTo>
                    <a:pt x="3801" y="1574"/>
                  </a:lnTo>
                  <a:lnTo>
                    <a:pt x="3769" y="1516"/>
                  </a:lnTo>
                  <a:lnTo>
                    <a:pt x="3714" y="1502"/>
                  </a:lnTo>
                  <a:lnTo>
                    <a:pt x="3691" y="1476"/>
                  </a:lnTo>
                  <a:lnTo>
                    <a:pt x="3679" y="1478"/>
                  </a:lnTo>
                  <a:lnTo>
                    <a:pt x="3640" y="1495"/>
                  </a:lnTo>
                  <a:lnTo>
                    <a:pt x="3592" y="1486"/>
                  </a:lnTo>
                  <a:lnTo>
                    <a:pt x="3603" y="1458"/>
                  </a:lnTo>
                  <a:lnTo>
                    <a:pt x="3591" y="1412"/>
                  </a:lnTo>
                  <a:lnTo>
                    <a:pt x="3612" y="1350"/>
                  </a:lnTo>
                  <a:lnTo>
                    <a:pt x="3583" y="1313"/>
                  </a:lnTo>
                  <a:lnTo>
                    <a:pt x="3541" y="1303"/>
                  </a:lnTo>
                  <a:lnTo>
                    <a:pt x="3539" y="1290"/>
                  </a:lnTo>
                  <a:lnTo>
                    <a:pt x="3557" y="1261"/>
                  </a:lnTo>
                  <a:lnTo>
                    <a:pt x="3560" y="1220"/>
                  </a:lnTo>
                  <a:lnTo>
                    <a:pt x="3572" y="1206"/>
                  </a:lnTo>
                  <a:lnTo>
                    <a:pt x="3564" y="1180"/>
                  </a:lnTo>
                  <a:lnTo>
                    <a:pt x="3575" y="1165"/>
                  </a:lnTo>
                  <a:lnTo>
                    <a:pt x="3573" y="1139"/>
                  </a:lnTo>
                  <a:lnTo>
                    <a:pt x="3593" y="1144"/>
                  </a:lnTo>
                  <a:lnTo>
                    <a:pt x="3590" y="1110"/>
                  </a:lnTo>
                  <a:lnTo>
                    <a:pt x="3609" y="1095"/>
                  </a:lnTo>
                  <a:lnTo>
                    <a:pt x="3594" y="1076"/>
                  </a:lnTo>
                  <a:lnTo>
                    <a:pt x="3567" y="1072"/>
                  </a:lnTo>
                  <a:lnTo>
                    <a:pt x="3558" y="1060"/>
                  </a:lnTo>
                  <a:lnTo>
                    <a:pt x="3540" y="1082"/>
                  </a:lnTo>
                  <a:lnTo>
                    <a:pt x="3515" y="1090"/>
                  </a:lnTo>
                  <a:lnTo>
                    <a:pt x="3504" y="1125"/>
                  </a:lnTo>
                  <a:lnTo>
                    <a:pt x="3473" y="1141"/>
                  </a:lnTo>
                  <a:lnTo>
                    <a:pt x="3461" y="1163"/>
                  </a:lnTo>
                  <a:lnTo>
                    <a:pt x="3456" y="1177"/>
                  </a:lnTo>
                  <a:lnTo>
                    <a:pt x="3464" y="1196"/>
                  </a:lnTo>
                  <a:lnTo>
                    <a:pt x="3456" y="1257"/>
                  </a:lnTo>
                  <a:lnTo>
                    <a:pt x="3384" y="1277"/>
                  </a:lnTo>
                  <a:lnTo>
                    <a:pt x="3334" y="1315"/>
                  </a:lnTo>
                  <a:lnTo>
                    <a:pt x="3275" y="1321"/>
                  </a:lnTo>
                  <a:lnTo>
                    <a:pt x="3213" y="1313"/>
                  </a:lnTo>
                  <a:lnTo>
                    <a:pt x="3185" y="1296"/>
                  </a:lnTo>
                  <a:lnTo>
                    <a:pt x="3126" y="1308"/>
                  </a:lnTo>
                  <a:lnTo>
                    <a:pt x="3098" y="1311"/>
                  </a:lnTo>
                  <a:lnTo>
                    <a:pt x="3097" y="1297"/>
                  </a:lnTo>
                  <a:lnTo>
                    <a:pt x="3084" y="1292"/>
                  </a:lnTo>
                  <a:lnTo>
                    <a:pt x="3082" y="1285"/>
                  </a:lnTo>
                  <a:lnTo>
                    <a:pt x="3062" y="1286"/>
                  </a:lnTo>
                  <a:lnTo>
                    <a:pt x="3056" y="1281"/>
                  </a:lnTo>
                  <a:lnTo>
                    <a:pt x="3068" y="1266"/>
                  </a:lnTo>
                  <a:lnTo>
                    <a:pt x="3052" y="1241"/>
                  </a:lnTo>
                  <a:lnTo>
                    <a:pt x="3062" y="1213"/>
                  </a:lnTo>
                  <a:lnTo>
                    <a:pt x="3119" y="1175"/>
                  </a:lnTo>
                  <a:lnTo>
                    <a:pt x="3104" y="1142"/>
                  </a:lnTo>
                  <a:lnTo>
                    <a:pt x="3093" y="1103"/>
                  </a:lnTo>
                  <a:lnTo>
                    <a:pt x="3046" y="1101"/>
                  </a:lnTo>
                  <a:lnTo>
                    <a:pt x="3064" y="1072"/>
                  </a:lnTo>
                  <a:lnTo>
                    <a:pt x="3057" y="1012"/>
                  </a:lnTo>
                  <a:lnTo>
                    <a:pt x="3107" y="960"/>
                  </a:lnTo>
                  <a:lnTo>
                    <a:pt x="3098" y="941"/>
                  </a:lnTo>
                  <a:lnTo>
                    <a:pt x="3070" y="930"/>
                  </a:lnTo>
                  <a:lnTo>
                    <a:pt x="3057" y="938"/>
                  </a:lnTo>
                  <a:lnTo>
                    <a:pt x="3066" y="957"/>
                  </a:lnTo>
                  <a:lnTo>
                    <a:pt x="3053" y="958"/>
                  </a:lnTo>
                  <a:lnTo>
                    <a:pt x="3037" y="940"/>
                  </a:lnTo>
                  <a:lnTo>
                    <a:pt x="3035" y="913"/>
                  </a:lnTo>
                  <a:lnTo>
                    <a:pt x="3007" y="902"/>
                  </a:lnTo>
                  <a:lnTo>
                    <a:pt x="2961" y="846"/>
                  </a:lnTo>
                  <a:lnTo>
                    <a:pt x="2870" y="881"/>
                  </a:lnTo>
                  <a:lnTo>
                    <a:pt x="2828" y="859"/>
                  </a:lnTo>
                  <a:lnTo>
                    <a:pt x="2761" y="858"/>
                  </a:lnTo>
                  <a:lnTo>
                    <a:pt x="2749" y="873"/>
                  </a:lnTo>
                  <a:lnTo>
                    <a:pt x="2745" y="900"/>
                  </a:lnTo>
                  <a:lnTo>
                    <a:pt x="2732" y="908"/>
                  </a:lnTo>
                  <a:lnTo>
                    <a:pt x="2701" y="857"/>
                  </a:lnTo>
                  <a:lnTo>
                    <a:pt x="2691" y="831"/>
                  </a:lnTo>
                  <a:lnTo>
                    <a:pt x="2702" y="789"/>
                  </a:lnTo>
                  <a:lnTo>
                    <a:pt x="2689" y="730"/>
                  </a:lnTo>
                  <a:lnTo>
                    <a:pt x="2658" y="693"/>
                  </a:lnTo>
                  <a:lnTo>
                    <a:pt x="2625" y="683"/>
                  </a:lnTo>
                  <a:lnTo>
                    <a:pt x="2578" y="693"/>
                  </a:lnTo>
                  <a:lnTo>
                    <a:pt x="2571" y="688"/>
                  </a:lnTo>
                  <a:lnTo>
                    <a:pt x="2589" y="660"/>
                  </a:lnTo>
                  <a:lnTo>
                    <a:pt x="2574" y="654"/>
                  </a:lnTo>
                  <a:lnTo>
                    <a:pt x="2554" y="649"/>
                  </a:lnTo>
                  <a:lnTo>
                    <a:pt x="2536" y="678"/>
                  </a:lnTo>
                  <a:lnTo>
                    <a:pt x="2484" y="695"/>
                  </a:lnTo>
                  <a:lnTo>
                    <a:pt x="2420" y="654"/>
                  </a:lnTo>
                  <a:lnTo>
                    <a:pt x="2413" y="642"/>
                  </a:lnTo>
                  <a:lnTo>
                    <a:pt x="2413" y="575"/>
                  </a:lnTo>
                  <a:lnTo>
                    <a:pt x="2386" y="503"/>
                  </a:lnTo>
                  <a:lnTo>
                    <a:pt x="2398" y="482"/>
                  </a:lnTo>
                  <a:lnTo>
                    <a:pt x="2395" y="456"/>
                  </a:lnTo>
                  <a:lnTo>
                    <a:pt x="2386" y="436"/>
                  </a:lnTo>
                  <a:lnTo>
                    <a:pt x="2360" y="439"/>
                  </a:lnTo>
                  <a:lnTo>
                    <a:pt x="2335" y="387"/>
                  </a:lnTo>
                  <a:lnTo>
                    <a:pt x="2311" y="356"/>
                  </a:lnTo>
                  <a:lnTo>
                    <a:pt x="2291" y="351"/>
                  </a:lnTo>
                  <a:lnTo>
                    <a:pt x="2279" y="365"/>
                  </a:lnTo>
                  <a:lnTo>
                    <a:pt x="2220" y="372"/>
                  </a:lnTo>
                  <a:lnTo>
                    <a:pt x="2168" y="396"/>
                  </a:lnTo>
                  <a:lnTo>
                    <a:pt x="2152" y="444"/>
                  </a:lnTo>
                  <a:lnTo>
                    <a:pt x="2140" y="459"/>
                  </a:lnTo>
                  <a:lnTo>
                    <a:pt x="2105" y="442"/>
                  </a:lnTo>
                  <a:lnTo>
                    <a:pt x="2097" y="430"/>
                  </a:lnTo>
                  <a:lnTo>
                    <a:pt x="2071" y="432"/>
                  </a:lnTo>
                  <a:lnTo>
                    <a:pt x="2056" y="420"/>
                  </a:lnTo>
                  <a:lnTo>
                    <a:pt x="2046" y="394"/>
                  </a:lnTo>
                  <a:lnTo>
                    <a:pt x="2010" y="357"/>
                  </a:lnTo>
                  <a:lnTo>
                    <a:pt x="2000" y="324"/>
                  </a:lnTo>
                  <a:lnTo>
                    <a:pt x="1986" y="319"/>
                  </a:lnTo>
                  <a:lnTo>
                    <a:pt x="1939" y="317"/>
                  </a:lnTo>
                  <a:lnTo>
                    <a:pt x="1916" y="279"/>
                  </a:lnTo>
                  <a:lnTo>
                    <a:pt x="1922" y="204"/>
                  </a:lnTo>
                  <a:lnTo>
                    <a:pt x="1908" y="198"/>
                  </a:lnTo>
                  <a:lnTo>
                    <a:pt x="1938" y="163"/>
                  </a:lnTo>
                  <a:lnTo>
                    <a:pt x="1920" y="117"/>
                  </a:lnTo>
                  <a:lnTo>
                    <a:pt x="1899" y="99"/>
                  </a:lnTo>
                  <a:lnTo>
                    <a:pt x="1876" y="0"/>
                  </a:lnTo>
                  <a:lnTo>
                    <a:pt x="1812" y="33"/>
                  </a:lnTo>
                  <a:lnTo>
                    <a:pt x="1747" y="53"/>
                  </a:lnTo>
                  <a:lnTo>
                    <a:pt x="1726" y="41"/>
                  </a:lnTo>
                  <a:lnTo>
                    <a:pt x="1674" y="66"/>
                  </a:lnTo>
                  <a:lnTo>
                    <a:pt x="1627" y="63"/>
                  </a:lnTo>
                  <a:lnTo>
                    <a:pt x="1608" y="79"/>
                  </a:lnTo>
                  <a:lnTo>
                    <a:pt x="1609" y="92"/>
                  </a:lnTo>
                  <a:lnTo>
                    <a:pt x="1588" y="74"/>
                  </a:lnTo>
                  <a:lnTo>
                    <a:pt x="1556" y="97"/>
                  </a:lnTo>
                  <a:lnTo>
                    <a:pt x="1529" y="93"/>
                  </a:lnTo>
                  <a:lnTo>
                    <a:pt x="1312" y="153"/>
                  </a:lnTo>
                  <a:lnTo>
                    <a:pt x="1256" y="192"/>
                  </a:lnTo>
                  <a:lnTo>
                    <a:pt x="1219" y="229"/>
                  </a:lnTo>
                  <a:lnTo>
                    <a:pt x="1174" y="253"/>
                  </a:lnTo>
                  <a:lnTo>
                    <a:pt x="1185" y="360"/>
                  </a:lnTo>
                  <a:lnTo>
                    <a:pt x="1175" y="401"/>
                  </a:lnTo>
                  <a:lnTo>
                    <a:pt x="1156" y="423"/>
                  </a:lnTo>
                  <a:lnTo>
                    <a:pt x="1152" y="451"/>
                  </a:lnTo>
                  <a:lnTo>
                    <a:pt x="1166" y="590"/>
                  </a:lnTo>
                  <a:lnTo>
                    <a:pt x="1182" y="635"/>
                  </a:lnTo>
                  <a:lnTo>
                    <a:pt x="1163" y="644"/>
                  </a:lnTo>
                  <a:lnTo>
                    <a:pt x="1142" y="780"/>
                  </a:lnTo>
                  <a:lnTo>
                    <a:pt x="1158" y="805"/>
                  </a:lnTo>
                  <a:lnTo>
                    <a:pt x="1194" y="822"/>
                  </a:lnTo>
                  <a:lnTo>
                    <a:pt x="1203" y="848"/>
                  </a:lnTo>
                  <a:lnTo>
                    <a:pt x="1188" y="829"/>
                  </a:lnTo>
                  <a:lnTo>
                    <a:pt x="1141" y="834"/>
                  </a:lnTo>
                  <a:lnTo>
                    <a:pt x="1122" y="923"/>
                  </a:lnTo>
                  <a:lnTo>
                    <a:pt x="1138" y="949"/>
                  </a:lnTo>
                  <a:lnTo>
                    <a:pt x="1166" y="953"/>
                  </a:lnTo>
                  <a:lnTo>
                    <a:pt x="1184" y="998"/>
                  </a:lnTo>
                  <a:lnTo>
                    <a:pt x="1225" y="1014"/>
                  </a:lnTo>
                  <a:lnTo>
                    <a:pt x="1227" y="1041"/>
                  </a:lnTo>
                  <a:lnTo>
                    <a:pt x="1214" y="1049"/>
                  </a:lnTo>
                  <a:lnTo>
                    <a:pt x="1186" y="1031"/>
                  </a:lnTo>
                  <a:lnTo>
                    <a:pt x="1159" y="1034"/>
                  </a:lnTo>
                  <a:lnTo>
                    <a:pt x="1136" y="1003"/>
                  </a:lnTo>
                  <a:lnTo>
                    <a:pt x="1111" y="1011"/>
                  </a:lnTo>
                  <a:lnTo>
                    <a:pt x="1086" y="1041"/>
                  </a:lnTo>
                  <a:lnTo>
                    <a:pt x="1054" y="1124"/>
                  </a:lnTo>
                  <a:lnTo>
                    <a:pt x="1004" y="1169"/>
                  </a:lnTo>
                  <a:lnTo>
                    <a:pt x="973" y="1185"/>
                  </a:lnTo>
                  <a:lnTo>
                    <a:pt x="866" y="1276"/>
                  </a:lnTo>
                  <a:lnTo>
                    <a:pt x="770" y="1325"/>
                  </a:lnTo>
                  <a:lnTo>
                    <a:pt x="731" y="1336"/>
                  </a:lnTo>
                  <a:lnTo>
                    <a:pt x="683" y="1333"/>
                  </a:lnTo>
                  <a:lnTo>
                    <a:pt x="547" y="1379"/>
                  </a:lnTo>
                  <a:lnTo>
                    <a:pt x="486" y="1378"/>
                  </a:lnTo>
                  <a:lnTo>
                    <a:pt x="401" y="1399"/>
                  </a:lnTo>
                  <a:lnTo>
                    <a:pt x="204" y="1519"/>
                  </a:lnTo>
                  <a:lnTo>
                    <a:pt x="113" y="1547"/>
                  </a:lnTo>
                  <a:lnTo>
                    <a:pt x="95" y="1569"/>
                  </a:lnTo>
                  <a:lnTo>
                    <a:pt x="82" y="1577"/>
                  </a:lnTo>
                  <a:lnTo>
                    <a:pt x="67" y="1633"/>
                  </a:lnTo>
                  <a:lnTo>
                    <a:pt x="0" y="1779"/>
                  </a:lnTo>
                  <a:lnTo>
                    <a:pt x="44" y="1822"/>
                  </a:lnTo>
                  <a:lnTo>
                    <a:pt x="45" y="1836"/>
                  </a:lnTo>
                  <a:lnTo>
                    <a:pt x="86" y="1846"/>
                  </a:lnTo>
                  <a:lnTo>
                    <a:pt x="94" y="1851"/>
                  </a:lnTo>
                  <a:lnTo>
                    <a:pt x="229" y="1859"/>
                  </a:lnTo>
                  <a:lnTo>
                    <a:pt x="327" y="1824"/>
                  </a:lnTo>
                </a:path>
              </a:pathLst>
            </a:custGeom>
            <a:noFill/>
            <a:ln w="3175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5" name="Freeform 54">
              <a:extLst>
                <a:ext uri="{FF2B5EF4-FFF2-40B4-BE49-F238E27FC236}">
                  <a16:creationId xmlns:a16="http://schemas.microsoft.com/office/drawing/2014/main" id="{9CE19608-6282-6A69-491A-F30F14882AC6}"/>
                </a:ext>
              </a:extLst>
            </p:cNvPr>
            <p:cNvSpPr>
              <a:spLocks/>
            </p:cNvSpPr>
            <p:nvPr/>
          </p:nvSpPr>
          <p:spPr bwMode="auto">
            <a:xfrm>
              <a:off x="1936" y="483"/>
              <a:ext cx="1366" cy="804"/>
            </a:xfrm>
            <a:custGeom>
              <a:avLst/>
              <a:gdLst>
                <a:gd name="T0" fmla="*/ 3822 w 4097"/>
                <a:gd name="T1" fmla="*/ 456 h 2412"/>
                <a:gd name="T2" fmla="*/ 3545 w 4097"/>
                <a:gd name="T3" fmla="*/ 581 h 2412"/>
                <a:gd name="T4" fmla="*/ 3099 w 4097"/>
                <a:gd name="T5" fmla="*/ 476 h 2412"/>
                <a:gd name="T6" fmla="*/ 2871 w 4097"/>
                <a:gd name="T7" fmla="*/ 483 h 2412"/>
                <a:gd name="T8" fmla="*/ 2838 w 4097"/>
                <a:gd name="T9" fmla="*/ 426 h 2412"/>
                <a:gd name="T10" fmla="*/ 2757 w 4097"/>
                <a:gd name="T11" fmla="*/ 198 h 2412"/>
                <a:gd name="T12" fmla="*/ 2797 w 4097"/>
                <a:gd name="T13" fmla="*/ 121 h 2412"/>
                <a:gd name="T14" fmla="*/ 2594 w 4097"/>
                <a:gd name="T15" fmla="*/ 99 h 2412"/>
                <a:gd name="T16" fmla="*/ 2351 w 4097"/>
                <a:gd name="T17" fmla="*/ 15 h 2412"/>
                <a:gd name="T18" fmla="*/ 2280 w 4097"/>
                <a:gd name="T19" fmla="*/ 55 h 2412"/>
                <a:gd name="T20" fmla="*/ 2310 w 4097"/>
                <a:gd name="T21" fmla="*/ 227 h 2412"/>
                <a:gd name="T22" fmla="*/ 2353 w 4097"/>
                <a:gd name="T23" fmla="*/ 404 h 2412"/>
                <a:gd name="T24" fmla="*/ 2433 w 4097"/>
                <a:gd name="T25" fmla="*/ 463 h 2412"/>
                <a:gd name="T26" fmla="*/ 2506 w 4097"/>
                <a:gd name="T27" fmla="*/ 598 h 2412"/>
                <a:gd name="T28" fmla="*/ 2496 w 4097"/>
                <a:gd name="T29" fmla="*/ 713 h 2412"/>
                <a:gd name="T30" fmla="*/ 2526 w 4097"/>
                <a:gd name="T31" fmla="*/ 818 h 2412"/>
                <a:gd name="T32" fmla="*/ 2513 w 4097"/>
                <a:gd name="T33" fmla="*/ 966 h 2412"/>
                <a:gd name="T34" fmla="*/ 2490 w 4097"/>
                <a:gd name="T35" fmla="*/ 1150 h 2412"/>
                <a:gd name="T36" fmla="*/ 2580 w 4097"/>
                <a:gd name="T37" fmla="*/ 1255 h 2412"/>
                <a:gd name="T38" fmla="*/ 2544 w 4097"/>
                <a:gd name="T39" fmla="*/ 1299 h 2412"/>
                <a:gd name="T40" fmla="*/ 2266 w 4097"/>
                <a:gd name="T41" fmla="*/ 1278 h 2412"/>
                <a:gd name="T42" fmla="*/ 2272 w 4097"/>
                <a:gd name="T43" fmla="*/ 1184 h 2412"/>
                <a:gd name="T44" fmla="*/ 2185 w 4097"/>
                <a:gd name="T45" fmla="*/ 1199 h 2412"/>
                <a:gd name="T46" fmla="*/ 2168 w 4097"/>
                <a:gd name="T47" fmla="*/ 1307 h 2412"/>
                <a:gd name="T48" fmla="*/ 2187 w 4097"/>
                <a:gd name="T49" fmla="*/ 1366 h 2412"/>
                <a:gd name="T50" fmla="*/ 2144 w 4097"/>
                <a:gd name="T51" fmla="*/ 1337 h 2412"/>
                <a:gd name="T52" fmla="*/ 2103 w 4097"/>
                <a:gd name="T53" fmla="*/ 1246 h 2412"/>
                <a:gd name="T54" fmla="*/ 2039 w 4097"/>
                <a:gd name="T55" fmla="*/ 1279 h 2412"/>
                <a:gd name="T56" fmla="*/ 1920 w 4097"/>
                <a:gd name="T57" fmla="*/ 1243 h 2412"/>
                <a:gd name="T58" fmla="*/ 1798 w 4097"/>
                <a:gd name="T59" fmla="*/ 1221 h 2412"/>
                <a:gd name="T60" fmla="*/ 1635 w 4097"/>
                <a:gd name="T61" fmla="*/ 1337 h 2412"/>
                <a:gd name="T62" fmla="*/ 1518 w 4097"/>
                <a:gd name="T63" fmla="*/ 1180 h 2412"/>
                <a:gd name="T64" fmla="*/ 1383 w 4097"/>
                <a:gd name="T65" fmla="*/ 1017 h 2412"/>
                <a:gd name="T66" fmla="*/ 1341 w 4097"/>
                <a:gd name="T67" fmla="*/ 934 h 2412"/>
                <a:gd name="T68" fmla="*/ 1247 w 4097"/>
                <a:gd name="T69" fmla="*/ 929 h 2412"/>
                <a:gd name="T70" fmla="*/ 1090 w 4097"/>
                <a:gd name="T71" fmla="*/ 978 h 2412"/>
                <a:gd name="T72" fmla="*/ 969 w 4097"/>
                <a:gd name="T73" fmla="*/ 968 h 2412"/>
                <a:gd name="T74" fmla="*/ 955 w 4097"/>
                <a:gd name="T75" fmla="*/ 1105 h 2412"/>
                <a:gd name="T76" fmla="*/ 901 w 4097"/>
                <a:gd name="T77" fmla="*/ 1102 h 2412"/>
                <a:gd name="T78" fmla="*/ 729 w 4097"/>
                <a:gd name="T79" fmla="*/ 1138 h 2412"/>
                <a:gd name="T80" fmla="*/ 652 w 4097"/>
                <a:gd name="T81" fmla="*/ 1025 h 2412"/>
                <a:gd name="T82" fmla="*/ 464 w 4097"/>
                <a:gd name="T83" fmla="*/ 1090 h 2412"/>
                <a:gd name="T84" fmla="*/ 366 w 4097"/>
                <a:gd name="T85" fmla="*/ 1058 h 2412"/>
                <a:gd name="T86" fmla="*/ 146 w 4097"/>
                <a:gd name="T87" fmla="*/ 1139 h 2412"/>
                <a:gd name="T88" fmla="*/ 30 w 4097"/>
                <a:gd name="T89" fmla="*/ 1264 h 2412"/>
                <a:gd name="T90" fmla="*/ 30 w 4097"/>
                <a:gd name="T91" fmla="*/ 1412 h 2412"/>
                <a:gd name="T92" fmla="*/ 295 w 4097"/>
                <a:gd name="T93" fmla="*/ 1374 h 2412"/>
                <a:gd name="T94" fmla="*/ 295 w 4097"/>
                <a:gd name="T95" fmla="*/ 1448 h 2412"/>
                <a:gd name="T96" fmla="*/ 394 w 4097"/>
                <a:gd name="T97" fmla="*/ 1506 h 2412"/>
                <a:gd name="T98" fmla="*/ 190 w 4097"/>
                <a:gd name="T99" fmla="*/ 1477 h 2412"/>
                <a:gd name="T100" fmla="*/ 131 w 4097"/>
                <a:gd name="T101" fmla="*/ 1496 h 2412"/>
                <a:gd name="T102" fmla="*/ 322 w 4097"/>
                <a:gd name="T103" fmla="*/ 1593 h 2412"/>
                <a:gd name="T104" fmla="*/ 327 w 4097"/>
                <a:gd name="T105" fmla="*/ 1720 h 2412"/>
                <a:gd name="T106" fmla="*/ 120 w 4097"/>
                <a:gd name="T107" fmla="*/ 1800 h 2412"/>
                <a:gd name="T108" fmla="*/ 269 w 4097"/>
                <a:gd name="T109" fmla="*/ 1967 h 2412"/>
                <a:gd name="T110" fmla="*/ 333 w 4097"/>
                <a:gd name="T111" fmla="*/ 2075 h 2412"/>
                <a:gd name="T112" fmla="*/ 414 w 4097"/>
                <a:gd name="T113" fmla="*/ 2008 h 2412"/>
                <a:gd name="T114" fmla="*/ 567 w 4097"/>
                <a:gd name="T115" fmla="*/ 1993 h 2412"/>
                <a:gd name="T116" fmla="*/ 664 w 4097"/>
                <a:gd name="T117" fmla="*/ 2099 h 2412"/>
                <a:gd name="T118" fmla="*/ 878 w 4097"/>
                <a:gd name="T119" fmla="*/ 2159 h 2412"/>
                <a:gd name="T120" fmla="*/ 906 w 4097"/>
                <a:gd name="T121" fmla="*/ 2096 h 2412"/>
                <a:gd name="T122" fmla="*/ 999 w 4097"/>
                <a:gd name="T123" fmla="*/ 2242 h 2412"/>
                <a:gd name="T124" fmla="*/ 1127 w 4097"/>
                <a:gd name="T125" fmla="*/ 2311 h 24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4097" h="2412">
                  <a:moveTo>
                    <a:pt x="4097" y="377"/>
                  </a:moveTo>
                  <a:lnTo>
                    <a:pt x="4020" y="417"/>
                  </a:lnTo>
                  <a:lnTo>
                    <a:pt x="3881" y="437"/>
                  </a:lnTo>
                  <a:lnTo>
                    <a:pt x="3822" y="456"/>
                  </a:lnTo>
                  <a:lnTo>
                    <a:pt x="3777" y="486"/>
                  </a:lnTo>
                  <a:lnTo>
                    <a:pt x="3710" y="546"/>
                  </a:lnTo>
                  <a:lnTo>
                    <a:pt x="3638" y="573"/>
                  </a:lnTo>
                  <a:lnTo>
                    <a:pt x="3545" y="581"/>
                  </a:lnTo>
                  <a:lnTo>
                    <a:pt x="3534" y="603"/>
                  </a:lnTo>
                  <a:lnTo>
                    <a:pt x="3518" y="577"/>
                  </a:lnTo>
                  <a:lnTo>
                    <a:pt x="3411" y="520"/>
                  </a:lnTo>
                  <a:lnTo>
                    <a:pt x="3099" y="476"/>
                  </a:lnTo>
                  <a:lnTo>
                    <a:pt x="3000" y="424"/>
                  </a:lnTo>
                  <a:lnTo>
                    <a:pt x="2899" y="433"/>
                  </a:lnTo>
                  <a:lnTo>
                    <a:pt x="2876" y="463"/>
                  </a:lnTo>
                  <a:lnTo>
                    <a:pt x="2871" y="483"/>
                  </a:lnTo>
                  <a:lnTo>
                    <a:pt x="2856" y="464"/>
                  </a:lnTo>
                  <a:lnTo>
                    <a:pt x="2829" y="460"/>
                  </a:lnTo>
                  <a:lnTo>
                    <a:pt x="2833" y="440"/>
                  </a:lnTo>
                  <a:lnTo>
                    <a:pt x="2838" y="426"/>
                  </a:lnTo>
                  <a:lnTo>
                    <a:pt x="2836" y="399"/>
                  </a:lnTo>
                  <a:lnTo>
                    <a:pt x="2774" y="311"/>
                  </a:lnTo>
                  <a:lnTo>
                    <a:pt x="2741" y="240"/>
                  </a:lnTo>
                  <a:lnTo>
                    <a:pt x="2757" y="198"/>
                  </a:lnTo>
                  <a:lnTo>
                    <a:pt x="2770" y="191"/>
                  </a:lnTo>
                  <a:lnTo>
                    <a:pt x="2788" y="169"/>
                  </a:lnTo>
                  <a:lnTo>
                    <a:pt x="2800" y="160"/>
                  </a:lnTo>
                  <a:lnTo>
                    <a:pt x="2797" y="121"/>
                  </a:lnTo>
                  <a:lnTo>
                    <a:pt x="2779" y="68"/>
                  </a:lnTo>
                  <a:lnTo>
                    <a:pt x="2683" y="50"/>
                  </a:lnTo>
                  <a:lnTo>
                    <a:pt x="2630" y="62"/>
                  </a:lnTo>
                  <a:lnTo>
                    <a:pt x="2594" y="99"/>
                  </a:lnTo>
                  <a:lnTo>
                    <a:pt x="2521" y="106"/>
                  </a:lnTo>
                  <a:lnTo>
                    <a:pt x="2464" y="72"/>
                  </a:lnTo>
                  <a:lnTo>
                    <a:pt x="2374" y="46"/>
                  </a:lnTo>
                  <a:lnTo>
                    <a:pt x="2351" y="15"/>
                  </a:lnTo>
                  <a:lnTo>
                    <a:pt x="2324" y="23"/>
                  </a:lnTo>
                  <a:lnTo>
                    <a:pt x="2289" y="0"/>
                  </a:lnTo>
                  <a:lnTo>
                    <a:pt x="2283" y="7"/>
                  </a:lnTo>
                  <a:lnTo>
                    <a:pt x="2280" y="55"/>
                  </a:lnTo>
                  <a:lnTo>
                    <a:pt x="2330" y="83"/>
                  </a:lnTo>
                  <a:lnTo>
                    <a:pt x="2348" y="122"/>
                  </a:lnTo>
                  <a:lnTo>
                    <a:pt x="2346" y="176"/>
                  </a:lnTo>
                  <a:lnTo>
                    <a:pt x="2310" y="227"/>
                  </a:lnTo>
                  <a:lnTo>
                    <a:pt x="2334" y="265"/>
                  </a:lnTo>
                  <a:lnTo>
                    <a:pt x="2346" y="324"/>
                  </a:lnTo>
                  <a:lnTo>
                    <a:pt x="2345" y="378"/>
                  </a:lnTo>
                  <a:lnTo>
                    <a:pt x="2353" y="404"/>
                  </a:lnTo>
                  <a:lnTo>
                    <a:pt x="2360" y="409"/>
                  </a:lnTo>
                  <a:lnTo>
                    <a:pt x="2381" y="421"/>
                  </a:lnTo>
                  <a:lnTo>
                    <a:pt x="2412" y="459"/>
                  </a:lnTo>
                  <a:lnTo>
                    <a:pt x="2433" y="463"/>
                  </a:lnTo>
                  <a:lnTo>
                    <a:pt x="2429" y="490"/>
                  </a:lnTo>
                  <a:lnTo>
                    <a:pt x="2472" y="600"/>
                  </a:lnTo>
                  <a:lnTo>
                    <a:pt x="2491" y="585"/>
                  </a:lnTo>
                  <a:lnTo>
                    <a:pt x="2506" y="598"/>
                  </a:lnTo>
                  <a:lnTo>
                    <a:pt x="2493" y="612"/>
                  </a:lnTo>
                  <a:lnTo>
                    <a:pt x="2500" y="678"/>
                  </a:lnTo>
                  <a:lnTo>
                    <a:pt x="2508" y="698"/>
                  </a:lnTo>
                  <a:lnTo>
                    <a:pt x="2496" y="713"/>
                  </a:lnTo>
                  <a:lnTo>
                    <a:pt x="2487" y="754"/>
                  </a:lnTo>
                  <a:lnTo>
                    <a:pt x="2495" y="847"/>
                  </a:lnTo>
                  <a:lnTo>
                    <a:pt x="2512" y="819"/>
                  </a:lnTo>
                  <a:lnTo>
                    <a:pt x="2526" y="818"/>
                  </a:lnTo>
                  <a:lnTo>
                    <a:pt x="2512" y="886"/>
                  </a:lnTo>
                  <a:lnTo>
                    <a:pt x="2509" y="920"/>
                  </a:lnTo>
                  <a:lnTo>
                    <a:pt x="2518" y="945"/>
                  </a:lnTo>
                  <a:lnTo>
                    <a:pt x="2513" y="966"/>
                  </a:lnTo>
                  <a:lnTo>
                    <a:pt x="2506" y="967"/>
                  </a:lnTo>
                  <a:lnTo>
                    <a:pt x="2473" y="1043"/>
                  </a:lnTo>
                  <a:lnTo>
                    <a:pt x="2490" y="1082"/>
                  </a:lnTo>
                  <a:lnTo>
                    <a:pt x="2490" y="1150"/>
                  </a:lnTo>
                  <a:lnTo>
                    <a:pt x="2519" y="1174"/>
                  </a:lnTo>
                  <a:lnTo>
                    <a:pt x="2535" y="1212"/>
                  </a:lnTo>
                  <a:lnTo>
                    <a:pt x="2550" y="1225"/>
                  </a:lnTo>
                  <a:lnTo>
                    <a:pt x="2580" y="1255"/>
                  </a:lnTo>
                  <a:lnTo>
                    <a:pt x="2619" y="1239"/>
                  </a:lnTo>
                  <a:lnTo>
                    <a:pt x="2621" y="1259"/>
                  </a:lnTo>
                  <a:lnTo>
                    <a:pt x="2628" y="1271"/>
                  </a:lnTo>
                  <a:lnTo>
                    <a:pt x="2544" y="1299"/>
                  </a:lnTo>
                  <a:lnTo>
                    <a:pt x="2482" y="1285"/>
                  </a:lnTo>
                  <a:lnTo>
                    <a:pt x="2376" y="1301"/>
                  </a:lnTo>
                  <a:lnTo>
                    <a:pt x="2288" y="1289"/>
                  </a:lnTo>
                  <a:lnTo>
                    <a:pt x="2266" y="1278"/>
                  </a:lnTo>
                  <a:lnTo>
                    <a:pt x="2257" y="1252"/>
                  </a:lnTo>
                  <a:lnTo>
                    <a:pt x="2262" y="1231"/>
                  </a:lnTo>
                  <a:lnTo>
                    <a:pt x="2280" y="1209"/>
                  </a:lnTo>
                  <a:lnTo>
                    <a:pt x="2272" y="1184"/>
                  </a:lnTo>
                  <a:lnTo>
                    <a:pt x="2232" y="1194"/>
                  </a:lnTo>
                  <a:lnTo>
                    <a:pt x="2212" y="1189"/>
                  </a:lnTo>
                  <a:lnTo>
                    <a:pt x="2192" y="1197"/>
                  </a:lnTo>
                  <a:lnTo>
                    <a:pt x="2185" y="1199"/>
                  </a:lnTo>
                  <a:lnTo>
                    <a:pt x="2173" y="1206"/>
                  </a:lnTo>
                  <a:lnTo>
                    <a:pt x="2136" y="1243"/>
                  </a:lnTo>
                  <a:lnTo>
                    <a:pt x="2147" y="1296"/>
                  </a:lnTo>
                  <a:lnTo>
                    <a:pt x="2168" y="1307"/>
                  </a:lnTo>
                  <a:lnTo>
                    <a:pt x="2176" y="1314"/>
                  </a:lnTo>
                  <a:lnTo>
                    <a:pt x="2163" y="1321"/>
                  </a:lnTo>
                  <a:lnTo>
                    <a:pt x="2175" y="1367"/>
                  </a:lnTo>
                  <a:lnTo>
                    <a:pt x="2187" y="1366"/>
                  </a:lnTo>
                  <a:lnTo>
                    <a:pt x="2163" y="1395"/>
                  </a:lnTo>
                  <a:lnTo>
                    <a:pt x="2156" y="1382"/>
                  </a:lnTo>
                  <a:lnTo>
                    <a:pt x="2167" y="1361"/>
                  </a:lnTo>
                  <a:lnTo>
                    <a:pt x="2144" y="1337"/>
                  </a:lnTo>
                  <a:lnTo>
                    <a:pt x="2149" y="1316"/>
                  </a:lnTo>
                  <a:lnTo>
                    <a:pt x="2135" y="1304"/>
                  </a:lnTo>
                  <a:lnTo>
                    <a:pt x="2124" y="1264"/>
                  </a:lnTo>
                  <a:lnTo>
                    <a:pt x="2103" y="1246"/>
                  </a:lnTo>
                  <a:lnTo>
                    <a:pt x="2049" y="1251"/>
                  </a:lnTo>
                  <a:lnTo>
                    <a:pt x="2043" y="1259"/>
                  </a:lnTo>
                  <a:lnTo>
                    <a:pt x="2059" y="1284"/>
                  </a:lnTo>
                  <a:lnTo>
                    <a:pt x="2039" y="1279"/>
                  </a:lnTo>
                  <a:lnTo>
                    <a:pt x="2021" y="1301"/>
                  </a:lnTo>
                  <a:lnTo>
                    <a:pt x="1993" y="1297"/>
                  </a:lnTo>
                  <a:lnTo>
                    <a:pt x="1962" y="1246"/>
                  </a:lnTo>
                  <a:lnTo>
                    <a:pt x="1920" y="1243"/>
                  </a:lnTo>
                  <a:lnTo>
                    <a:pt x="1925" y="1209"/>
                  </a:lnTo>
                  <a:lnTo>
                    <a:pt x="1909" y="1190"/>
                  </a:lnTo>
                  <a:lnTo>
                    <a:pt x="1846" y="1223"/>
                  </a:lnTo>
                  <a:lnTo>
                    <a:pt x="1798" y="1221"/>
                  </a:lnTo>
                  <a:lnTo>
                    <a:pt x="1780" y="1249"/>
                  </a:lnTo>
                  <a:lnTo>
                    <a:pt x="1729" y="1274"/>
                  </a:lnTo>
                  <a:lnTo>
                    <a:pt x="1667" y="1334"/>
                  </a:lnTo>
                  <a:lnTo>
                    <a:pt x="1635" y="1337"/>
                  </a:lnTo>
                  <a:lnTo>
                    <a:pt x="1617" y="1365"/>
                  </a:lnTo>
                  <a:lnTo>
                    <a:pt x="1590" y="1301"/>
                  </a:lnTo>
                  <a:lnTo>
                    <a:pt x="1525" y="1246"/>
                  </a:lnTo>
                  <a:lnTo>
                    <a:pt x="1518" y="1180"/>
                  </a:lnTo>
                  <a:lnTo>
                    <a:pt x="1445" y="1099"/>
                  </a:lnTo>
                  <a:lnTo>
                    <a:pt x="1448" y="1058"/>
                  </a:lnTo>
                  <a:lnTo>
                    <a:pt x="1391" y="1030"/>
                  </a:lnTo>
                  <a:lnTo>
                    <a:pt x="1383" y="1017"/>
                  </a:lnTo>
                  <a:lnTo>
                    <a:pt x="1395" y="1003"/>
                  </a:lnTo>
                  <a:lnTo>
                    <a:pt x="1394" y="990"/>
                  </a:lnTo>
                  <a:lnTo>
                    <a:pt x="1353" y="980"/>
                  </a:lnTo>
                  <a:lnTo>
                    <a:pt x="1341" y="934"/>
                  </a:lnTo>
                  <a:lnTo>
                    <a:pt x="1335" y="928"/>
                  </a:lnTo>
                  <a:lnTo>
                    <a:pt x="1288" y="939"/>
                  </a:lnTo>
                  <a:lnTo>
                    <a:pt x="1257" y="962"/>
                  </a:lnTo>
                  <a:lnTo>
                    <a:pt x="1247" y="929"/>
                  </a:lnTo>
                  <a:lnTo>
                    <a:pt x="1239" y="917"/>
                  </a:lnTo>
                  <a:lnTo>
                    <a:pt x="1208" y="940"/>
                  </a:lnTo>
                  <a:lnTo>
                    <a:pt x="1162" y="944"/>
                  </a:lnTo>
                  <a:lnTo>
                    <a:pt x="1090" y="978"/>
                  </a:lnTo>
                  <a:lnTo>
                    <a:pt x="1046" y="935"/>
                  </a:lnTo>
                  <a:lnTo>
                    <a:pt x="1013" y="938"/>
                  </a:lnTo>
                  <a:lnTo>
                    <a:pt x="989" y="966"/>
                  </a:lnTo>
                  <a:lnTo>
                    <a:pt x="969" y="968"/>
                  </a:lnTo>
                  <a:lnTo>
                    <a:pt x="966" y="1002"/>
                  </a:lnTo>
                  <a:lnTo>
                    <a:pt x="990" y="1048"/>
                  </a:lnTo>
                  <a:lnTo>
                    <a:pt x="957" y="1063"/>
                  </a:lnTo>
                  <a:lnTo>
                    <a:pt x="955" y="1105"/>
                  </a:lnTo>
                  <a:lnTo>
                    <a:pt x="935" y="1113"/>
                  </a:lnTo>
                  <a:lnTo>
                    <a:pt x="914" y="1101"/>
                  </a:lnTo>
                  <a:lnTo>
                    <a:pt x="896" y="1124"/>
                  </a:lnTo>
                  <a:lnTo>
                    <a:pt x="901" y="1102"/>
                  </a:lnTo>
                  <a:lnTo>
                    <a:pt x="892" y="1083"/>
                  </a:lnTo>
                  <a:lnTo>
                    <a:pt x="782" y="1053"/>
                  </a:lnTo>
                  <a:lnTo>
                    <a:pt x="758" y="1076"/>
                  </a:lnTo>
                  <a:lnTo>
                    <a:pt x="729" y="1138"/>
                  </a:lnTo>
                  <a:lnTo>
                    <a:pt x="699" y="1101"/>
                  </a:lnTo>
                  <a:lnTo>
                    <a:pt x="672" y="1097"/>
                  </a:lnTo>
                  <a:lnTo>
                    <a:pt x="660" y="1038"/>
                  </a:lnTo>
                  <a:lnTo>
                    <a:pt x="652" y="1025"/>
                  </a:lnTo>
                  <a:lnTo>
                    <a:pt x="620" y="1035"/>
                  </a:lnTo>
                  <a:lnTo>
                    <a:pt x="588" y="1058"/>
                  </a:lnTo>
                  <a:lnTo>
                    <a:pt x="513" y="1051"/>
                  </a:lnTo>
                  <a:lnTo>
                    <a:pt x="464" y="1090"/>
                  </a:lnTo>
                  <a:lnTo>
                    <a:pt x="423" y="1093"/>
                  </a:lnTo>
                  <a:lnTo>
                    <a:pt x="402" y="1089"/>
                  </a:lnTo>
                  <a:lnTo>
                    <a:pt x="394" y="1069"/>
                  </a:lnTo>
                  <a:lnTo>
                    <a:pt x="366" y="1058"/>
                  </a:lnTo>
                  <a:lnTo>
                    <a:pt x="282" y="1093"/>
                  </a:lnTo>
                  <a:lnTo>
                    <a:pt x="215" y="1092"/>
                  </a:lnTo>
                  <a:lnTo>
                    <a:pt x="197" y="1114"/>
                  </a:lnTo>
                  <a:lnTo>
                    <a:pt x="146" y="1139"/>
                  </a:lnTo>
                  <a:lnTo>
                    <a:pt x="100" y="1150"/>
                  </a:lnTo>
                  <a:lnTo>
                    <a:pt x="49" y="1182"/>
                  </a:lnTo>
                  <a:lnTo>
                    <a:pt x="32" y="1216"/>
                  </a:lnTo>
                  <a:lnTo>
                    <a:pt x="30" y="1264"/>
                  </a:lnTo>
                  <a:lnTo>
                    <a:pt x="8" y="1314"/>
                  </a:lnTo>
                  <a:lnTo>
                    <a:pt x="12" y="1360"/>
                  </a:lnTo>
                  <a:lnTo>
                    <a:pt x="0" y="1381"/>
                  </a:lnTo>
                  <a:lnTo>
                    <a:pt x="30" y="1412"/>
                  </a:lnTo>
                  <a:lnTo>
                    <a:pt x="83" y="1400"/>
                  </a:lnTo>
                  <a:lnTo>
                    <a:pt x="131" y="1416"/>
                  </a:lnTo>
                  <a:lnTo>
                    <a:pt x="222" y="1387"/>
                  </a:lnTo>
                  <a:lnTo>
                    <a:pt x="295" y="1374"/>
                  </a:lnTo>
                  <a:lnTo>
                    <a:pt x="296" y="1380"/>
                  </a:lnTo>
                  <a:lnTo>
                    <a:pt x="279" y="1416"/>
                  </a:lnTo>
                  <a:lnTo>
                    <a:pt x="274" y="1436"/>
                  </a:lnTo>
                  <a:lnTo>
                    <a:pt x="295" y="1448"/>
                  </a:lnTo>
                  <a:lnTo>
                    <a:pt x="361" y="1435"/>
                  </a:lnTo>
                  <a:lnTo>
                    <a:pt x="364" y="1468"/>
                  </a:lnTo>
                  <a:lnTo>
                    <a:pt x="400" y="1498"/>
                  </a:lnTo>
                  <a:lnTo>
                    <a:pt x="394" y="1506"/>
                  </a:lnTo>
                  <a:lnTo>
                    <a:pt x="353" y="1496"/>
                  </a:lnTo>
                  <a:lnTo>
                    <a:pt x="301" y="1508"/>
                  </a:lnTo>
                  <a:lnTo>
                    <a:pt x="211" y="1489"/>
                  </a:lnTo>
                  <a:lnTo>
                    <a:pt x="190" y="1477"/>
                  </a:lnTo>
                  <a:lnTo>
                    <a:pt x="181" y="1444"/>
                  </a:lnTo>
                  <a:lnTo>
                    <a:pt x="167" y="1439"/>
                  </a:lnTo>
                  <a:lnTo>
                    <a:pt x="150" y="1475"/>
                  </a:lnTo>
                  <a:lnTo>
                    <a:pt x="131" y="1496"/>
                  </a:lnTo>
                  <a:lnTo>
                    <a:pt x="162" y="1534"/>
                  </a:lnTo>
                  <a:lnTo>
                    <a:pt x="168" y="1601"/>
                  </a:lnTo>
                  <a:lnTo>
                    <a:pt x="224" y="1555"/>
                  </a:lnTo>
                  <a:lnTo>
                    <a:pt x="322" y="1593"/>
                  </a:lnTo>
                  <a:lnTo>
                    <a:pt x="344" y="1617"/>
                  </a:lnTo>
                  <a:lnTo>
                    <a:pt x="360" y="1643"/>
                  </a:lnTo>
                  <a:lnTo>
                    <a:pt x="352" y="1698"/>
                  </a:lnTo>
                  <a:lnTo>
                    <a:pt x="327" y="1720"/>
                  </a:lnTo>
                  <a:lnTo>
                    <a:pt x="265" y="1706"/>
                  </a:lnTo>
                  <a:lnTo>
                    <a:pt x="58" y="1725"/>
                  </a:lnTo>
                  <a:lnTo>
                    <a:pt x="28" y="1748"/>
                  </a:lnTo>
                  <a:lnTo>
                    <a:pt x="120" y="1800"/>
                  </a:lnTo>
                  <a:lnTo>
                    <a:pt x="162" y="1816"/>
                  </a:lnTo>
                  <a:lnTo>
                    <a:pt x="226" y="1863"/>
                  </a:lnTo>
                  <a:lnTo>
                    <a:pt x="259" y="1921"/>
                  </a:lnTo>
                  <a:lnTo>
                    <a:pt x="269" y="1967"/>
                  </a:lnTo>
                  <a:lnTo>
                    <a:pt x="274" y="2007"/>
                  </a:lnTo>
                  <a:lnTo>
                    <a:pt x="263" y="2042"/>
                  </a:lnTo>
                  <a:lnTo>
                    <a:pt x="264" y="2055"/>
                  </a:lnTo>
                  <a:lnTo>
                    <a:pt x="333" y="2075"/>
                  </a:lnTo>
                  <a:lnTo>
                    <a:pt x="380" y="2071"/>
                  </a:lnTo>
                  <a:lnTo>
                    <a:pt x="411" y="2048"/>
                  </a:lnTo>
                  <a:lnTo>
                    <a:pt x="408" y="2014"/>
                  </a:lnTo>
                  <a:lnTo>
                    <a:pt x="414" y="2008"/>
                  </a:lnTo>
                  <a:lnTo>
                    <a:pt x="475" y="2009"/>
                  </a:lnTo>
                  <a:lnTo>
                    <a:pt x="536" y="2023"/>
                  </a:lnTo>
                  <a:lnTo>
                    <a:pt x="550" y="2022"/>
                  </a:lnTo>
                  <a:lnTo>
                    <a:pt x="567" y="1993"/>
                  </a:lnTo>
                  <a:lnTo>
                    <a:pt x="580" y="1986"/>
                  </a:lnTo>
                  <a:lnTo>
                    <a:pt x="610" y="2016"/>
                  </a:lnTo>
                  <a:lnTo>
                    <a:pt x="634" y="2061"/>
                  </a:lnTo>
                  <a:lnTo>
                    <a:pt x="664" y="2099"/>
                  </a:lnTo>
                  <a:lnTo>
                    <a:pt x="712" y="2114"/>
                  </a:lnTo>
                  <a:lnTo>
                    <a:pt x="753" y="2110"/>
                  </a:lnTo>
                  <a:lnTo>
                    <a:pt x="796" y="2140"/>
                  </a:lnTo>
                  <a:lnTo>
                    <a:pt x="878" y="2159"/>
                  </a:lnTo>
                  <a:lnTo>
                    <a:pt x="902" y="2137"/>
                  </a:lnTo>
                  <a:lnTo>
                    <a:pt x="906" y="2089"/>
                  </a:lnTo>
                  <a:lnTo>
                    <a:pt x="916" y="2068"/>
                  </a:lnTo>
                  <a:lnTo>
                    <a:pt x="906" y="2096"/>
                  </a:lnTo>
                  <a:lnTo>
                    <a:pt x="911" y="2156"/>
                  </a:lnTo>
                  <a:lnTo>
                    <a:pt x="945" y="2226"/>
                  </a:lnTo>
                  <a:lnTo>
                    <a:pt x="966" y="2238"/>
                  </a:lnTo>
                  <a:lnTo>
                    <a:pt x="999" y="2242"/>
                  </a:lnTo>
                  <a:lnTo>
                    <a:pt x="1051" y="2210"/>
                  </a:lnTo>
                  <a:lnTo>
                    <a:pt x="1047" y="2244"/>
                  </a:lnTo>
                  <a:lnTo>
                    <a:pt x="1082" y="2261"/>
                  </a:lnTo>
                  <a:lnTo>
                    <a:pt x="1127" y="2311"/>
                  </a:lnTo>
                  <a:lnTo>
                    <a:pt x="1190" y="2412"/>
                  </a:lnTo>
                </a:path>
              </a:pathLst>
            </a:custGeom>
            <a:noFill/>
            <a:ln w="3175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6" name="Freeform 55">
              <a:extLst>
                <a:ext uri="{FF2B5EF4-FFF2-40B4-BE49-F238E27FC236}">
                  <a16:creationId xmlns:a16="http://schemas.microsoft.com/office/drawing/2014/main" id="{2D24EB19-5725-F4D0-FCB2-79417764B83C}"/>
                </a:ext>
              </a:extLst>
            </p:cNvPr>
            <p:cNvSpPr>
              <a:spLocks/>
            </p:cNvSpPr>
            <p:nvPr/>
          </p:nvSpPr>
          <p:spPr bwMode="auto">
            <a:xfrm>
              <a:off x="3302" y="609"/>
              <a:ext cx="35" cy="22"/>
            </a:xfrm>
            <a:custGeom>
              <a:avLst/>
              <a:gdLst>
                <a:gd name="T0" fmla="*/ 0 w 104"/>
                <a:gd name="T1" fmla="*/ 0 h 67"/>
                <a:gd name="T2" fmla="*/ 14 w 104"/>
                <a:gd name="T3" fmla="*/ 5 h 67"/>
                <a:gd name="T4" fmla="*/ 20 w 104"/>
                <a:gd name="T5" fmla="*/ 4 h 67"/>
                <a:gd name="T6" fmla="*/ 58 w 104"/>
                <a:gd name="T7" fmla="*/ 54 h 67"/>
                <a:gd name="T8" fmla="*/ 104 w 104"/>
                <a:gd name="T9" fmla="*/ 50 h 67"/>
                <a:gd name="T10" fmla="*/ 79 w 104"/>
                <a:gd name="T11" fmla="*/ 65 h 67"/>
                <a:gd name="T12" fmla="*/ 66 w 104"/>
                <a:gd name="T13" fmla="*/ 67 h 67"/>
                <a:gd name="T14" fmla="*/ 14 w 104"/>
                <a:gd name="T15" fmla="*/ 11 h 67"/>
                <a:gd name="T16" fmla="*/ 0 w 104"/>
                <a:gd name="T17" fmla="*/ 0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4" h="67">
                  <a:moveTo>
                    <a:pt x="0" y="0"/>
                  </a:moveTo>
                  <a:lnTo>
                    <a:pt x="14" y="5"/>
                  </a:lnTo>
                  <a:lnTo>
                    <a:pt x="20" y="4"/>
                  </a:lnTo>
                  <a:lnTo>
                    <a:pt x="58" y="54"/>
                  </a:lnTo>
                  <a:lnTo>
                    <a:pt x="104" y="50"/>
                  </a:lnTo>
                  <a:lnTo>
                    <a:pt x="79" y="65"/>
                  </a:lnTo>
                  <a:lnTo>
                    <a:pt x="66" y="67"/>
                  </a:lnTo>
                  <a:lnTo>
                    <a:pt x="14" y="11"/>
                  </a:lnTo>
                  <a:lnTo>
                    <a:pt x="0" y="0"/>
                  </a:lnTo>
                </a:path>
              </a:pathLst>
            </a:custGeom>
            <a:noFill/>
            <a:ln w="3175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7" name="Freeform 56">
              <a:extLst>
                <a:ext uri="{FF2B5EF4-FFF2-40B4-BE49-F238E27FC236}">
                  <a16:creationId xmlns:a16="http://schemas.microsoft.com/office/drawing/2014/main" id="{AD7ED827-C947-2489-1C85-90C4C74A9D4C}"/>
                </a:ext>
              </a:extLst>
            </p:cNvPr>
            <p:cNvSpPr>
              <a:spLocks/>
            </p:cNvSpPr>
            <p:nvPr/>
          </p:nvSpPr>
          <p:spPr bwMode="auto">
            <a:xfrm>
              <a:off x="2402" y="794"/>
              <a:ext cx="7" cy="10"/>
            </a:xfrm>
            <a:custGeom>
              <a:avLst/>
              <a:gdLst>
                <a:gd name="T0" fmla="*/ 20 w 20"/>
                <a:gd name="T1" fmla="*/ 13 h 28"/>
                <a:gd name="T2" fmla="*/ 18 w 20"/>
                <a:gd name="T3" fmla="*/ 0 h 28"/>
                <a:gd name="T4" fmla="*/ 5 w 20"/>
                <a:gd name="T5" fmla="*/ 1 h 28"/>
                <a:gd name="T6" fmla="*/ 0 w 20"/>
                <a:gd name="T7" fmla="*/ 22 h 28"/>
                <a:gd name="T8" fmla="*/ 8 w 20"/>
                <a:gd name="T9" fmla="*/ 28 h 28"/>
                <a:gd name="T10" fmla="*/ 14 w 20"/>
                <a:gd name="T11" fmla="*/ 27 h 28"/>
                <a:gd name="T12" fmla="*/ 20 w 20"/>
                <a:gd name="T13" fmla="*/ 13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" h="28">
                  <a:moveTo>
                    <a:pt x="20" y="13"/>
                  </a:moveTo>
                  <a:lnTo>
                    <a:pt x="18" y="0"/>
                  </a:lnTo>
                  <a:lnTo>
                    <a:pt x="5" y="1"/>
                  </a:lnTo>
                  <a:lnTo>
                    <a:pt x="0" y="22"/>
                  </a:lnTo>
                  <a:lnTo>
                    <a:pt x="8" y="28"/>
                  </a:lnTo>
                  <a:lnTo>
                    <a:pt x="14" y="27"/>
                  </a:lnTo>
                  <a:lnTo>
                    <a:pt x="20" y="13"/>
                  </a:lnTo>
                </a:path>
              </a:pathLst>
            </a:custGeom>
            <a:noFill/>
            <a:ln w="3175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8" name="Freeform 57">
              <a:extLst>
                <a:ext uri="{FF2B5EF4-FFF2-40B4-BE49-F238E27FC236}">
                  <a16:creationId xmlns:a16="http://schemas.microsoft.com/office/drawing/2014/main" id="{ADFE7A6A-71F9-ACB2-DDCA-9F8E3F98488E}"/>
                </a:ext>
              </a:extLst>
            </p:cNvPr>
            <p:cNvSpPr>
              <a:spLocks/>
            </p:cNvSpPr>
            <p:nvPr/>
          </p:nvSpPr>
          <p:spPr bwMode="auto">
            <a:xfrm>
              <a:off x="2141" y="811"/>
              <a:ext cx="10" cy="8"/>
            </a:xfrm>
            <a:custGeom>
              <a:avLst/>
              <a:gdLst>
                <a:gd name="T0" fmla="*/ 28 w 28"/>
                <a:gd name="T1" fmla="*/ 14 h 23"/>
                <a:gd name="T2" fmla="*/ 27 w 28"/>
                <a:gd name="T3" fmla="*/ 0 h 23"/>
                <a:gd name="T4" fmla="*/ 13 w 28"/>
                <a:gd name="T5" fmla="*/ 1 h 23"/>
                <a:gd name="T6" fmla="*/ 0 w 28"/>
                <a:gd name="T7" fmla="*/ 10 h 23"/>
                <a:gd name="T8" fmla="*/ 9 w 28"/>
                <a:gd name="T9" fmla="*/ 23 h 23"/>
                <a:gd name="T10" fmla="*/ 14 w 28"/>
                <a:gd name="T11" fmla="*/ 15 h 23"/>
                <a:gd name="T12" fmla="*/ 28 w 28"/>
                <a:gd name="T13" fmla="*/ 14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" h="23">
                  <a:moveTo>
                    <a:pt x="28" y="14"/>
                  </a:moveTo>
                  <a:lnTo>
                    <a:pt x="27" y="0"/>
                  </a:lnTo>
                  <a:lnTo>
                    <a:pt x="13" y="1"/>
                  </a:lnTo>
                  <a:lnTo>
                    <a:pt x="0" y="10"/>
                  </a:lnTo>
                  <a:lnTo>
                    <a:pt x="9" y="23"/>
                  </a:lnTo>
                  <a:lnTo>
                    <a:pt x="14" y="15"/>
                  </a:lnTo>
                  <a:lnTo>
                    <a:pt x="28" y="14"/>
                  </a:lnTo>
                </a:path>
              </a:pathLst>
            </a:custGeom>
            <a:noFill/>
            <a:ln w="3175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9" name="Freeform 58">
              <a:extLst>
                <a:ext uri="{FF2B5EF4-FFF2-40B4-BE49-F238E27FC236}">
                  <a16:creationId xmlns:a16="http://schemas.microsoft.com/office/drawing/2014/main" id="{3270510E-4F7D-C8E0-533B-5DE5B214128B}"/>
                </a:ext>
              </a:extLst>
            </p:cNvPr>
            <p:cNvSpPr>
              <a:spLocks/>
            </p:cNvSpPr>
            <p:nvPr/>
          </p:nvSpPr>
          <p:spPr bwMode="auto">
            <a:xfrm>
              <a:off x="1852" y="889"/>
              <a:ext cx="22" cy="15"/>
            </a:xfrm>
            <a:custGeom>
              <a:avLst/>
              <a:gdLst>
                <a:gd name="T0" fmla="*/ 25 w 67"/>
                <a:gd name="T1" fmla="*/ 9 h 43"/>
                <a:gd name="T2" fmla="*/ 5 w 67"/>
                <a:gd name="T3" fmla="*/ 17 h 43"/>
                <a:gd name="T4" fmla="*/ 0 w 67"/>
                <a:gd name="T5" fmla="*/ 25 h 43"/>
                <a:gd name="T6" fmla="*/ 0 w 67"/>
                <a:gd name="T7" fmla="*/ 31 h 43"/>
                <a:gd name="T8" fmla="*/ 13 w 67"/>
                <a:gd name="T9" fmla="*/ 23 h 43"/>
                <a:gd name="T10" fmla="*/ 26 w 67"/>
                <a:gd name="T11" fmla="*/ 22 h 43"/>
                <a:gd name="T12" fmla="*/ 28 w 67"/>
                <a:gd name="T13" fmla="*/ 35 h 43"/>
                <a:gd name="T14" fmla="*/ 21 w 67"/>
                <a:gd name="T15" fmla="*/ 35 h 43"/>
                <a:gd name="T16" fmla="*/ 21 w 67"/>
                <a:gd name="T17" fmla="*/ 43 h 43"/>
                <a:gd name="T18" fmla="*/ 35 w 67"/>
                <a:gd name="T19" fmla="*/ 42 h 43"/>
                <a:gd name="T20" fmla="*/ 41 w 67"/>
                <a:gd name="T21" fmla="*/ 34 h 43"/>
                <a:gd name="T22" fmla="*/ 61 w 67"/>
                <a:gd name="T23" fmla="*/ 32 h 43"/>
                <a:gd name="T24" fmla="*/ 67 w 67"/>
                <a:gd name="T25" fmla="*/ 25 h 43"/>
                <a:gd name="T26" fmla="*/ 59 w 67"/>
                <a:gd name="T27" fmla="*/ 12 h 43"/>
                <a:gd name="T28" fmla="*/ 66 w 67"/>
                <a:gd name="T29" fmla="*/ 5 h 43"/>
                <a:gd name="T30" fmla="*/ 51 w 67"/>
                <a:gd name="T31" fmla="*/ 0 h 43"/>
                <a:gd name="T32" fmla="*/ 45 w 67"/>
                <a:gd name="T33" fmla="*/ 7 h 43"/>
                <a:gd name="T34" fmla="*/ 38 w 67"/>
                <a:gd name="T35" fmla="*/ 1 h 43"/>
                <a:gd name="T36" fmla="*/ 24 w 67"/>
                <a:gd name="T37" fmla="*/ 2 h 43"/>
                <a:gd name="T38" fmla="*/ 25 w 67"/>
                <a:gd name="T39" fmla="*/ 9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67" h="43">
                  <a:moveTo>
                    <a:pt x="25" y="9"/>
                  </a:moveTo>
                  <a:lnTo>
                    <a:pt x="5" y="17"/>
                  </a:lnTo>
                  <a:lnTo>
                    <a:pt x="0" y="25"/>
                  </a:lnTo>
                  <a:lnTo>
                    <a:pt x="0" y="31"/>
                  </a:lnTo>
                  <a:lnTo>
                    <a:pt x="13" y="23"/>
                  </a:lnTo>
                  <a:lnTo>
                    <a:pt x="26" y="22"/>
                  </a:lnTo>
                  <a:lnTo>
                    <a:pt x="28" y="35"/>
                  </a:lnTo>
                  <a:lnTo>
                    <a:pt x="21" y="35"/>
                  </a:lnTo>
                  <a:lnTo>
                    <a:pt x="21" y="43"/>
                  </a:lnTo>
                  <a:lnTo>
                    <a:pt x="35" y="42"/>
                  </a:lnTo>
                  <a:lnTo>
                    <a:pt x="41" y="34"/>
                  </a:lnTo>
                  <a:lnTo>
                    <a:pt x="61" y="32"/>
                  </a:lnTo>
                  <a:lnTo>
                    <a:pt x="67" y="25"/>
                  </a:lnTo>
                  <a:lnTo>
                    <a:pt x="59" y="12"/>
                  </a:lnTo>
                  <a:lnTo>
                    <a:pt x="66" y="5"/>
                  </a:lnTo>
                  <a:lnTo>
                    <a:pt x="51" y="0"/>
                  </a:lnTo>
                  <a:lnTo>
                    <a:pt x="45" y="7"/>
                  </a:lnTo>
                  <a:lnTo>
                    <a:pt x="38" y="1"/>
                  </a:lnTo>
                  <a:lnTo>
                    <a:pt x="24" y="2"/>
                  </a:lnTo>
                  <a:lnTo>
                    <a:pt x="25" y="9"/>
                  </a:lnTo>
                </a:path>
              </a:pathLst>
            </a:custGeom>
            <a:noFill/>
            <a:ln w="3175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0" name="Freeform 59">
              <a:extLst>
                <a:ext uri="{FF2B5EF4-FFF2-40B4-BE49-F238E27FC236}">
                  <a16:creationId xmlns:a16="http://schemas.microsoft.com/office/drawing/2014/main" id="{769F22DA-B06E-7F9D-EAA0-2BF145D4F5C8}"/>
                </a:ext>
              </a:extLst>
            </p:cNvPr>
            <p:cNvSpPr>
              <a:spLocks/>
            </p:cNvSpPr>
            <p:nvPr/>
          </p:nvSpPr>
          <p:spPr bwMode="auto">
            <a:xfrm>
              <a:off x="1892" y="920"/>
              <a:ext cx="5" cy="7"/>
            </a:xfrm>
            <a:custGeom>
              <a:avLst/>
              <a:gdLst>
                <a:gd name="T0" fmla="*/ 0 w 15"/>
                <a:gd name="T1" fmla="*/ 8 h 21"/>
                <a:gd name="T2" fmla="*/ 2 w 15"/>
                <a:gd name="T3" fmla="*/ 21 h 21"/>
                <a:gd name="T4" fmla="*/ 15 w 15"/>
                <a:gd name="T5" fmla="*/ 19 h 21"/>
                <a:gd name="T6" fmla="*/ 7 w 15"/>
                <a:gd name="T7" fmla="*/ 0 h 21"/>
                <a:gd name="T8" fmla="*/ 0 w 15"/>
                <a:gd name="T9" fmla="*/ 8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" h="21">
                  <a:moveTo>
                    <a:pt x="0" y="8"/>
                  </a:moveTo>
                  <a:lnTo>
                    <a:pt x="2" y="21"/>
                  </a:lnTo>
                  <a:lnTo>
                    <a:pt x="15" y="19"/>
                  </a:lnTo>
                  <a:lnTo>
                    <a:pt x="7" y="0"/>
                  </a:lnTo>
                  <a:lnTo>
                    <a:pt x="0" y="8"/>
                  </a:lnTo>
                </a:path>
              </a:pathLst>
            </a:custGeom>
            <a:noFill/>
            <a:ln w="3175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1" name="Freeform 60">
              <a:extLst>
                <a:ext uri="{FF2B5EF4-FFF2-40B4-BE49-F238E27FC236}">
                  <a16:creationId xmlns:a16="http://schemas.microsoft.com/office/drawing/2014/main" id="{359E64DE-5036-180C-7661-831060A6F8F2}"/>
                </a:ext>
              </a:extLst>
            </p:cNvPr>
            <p:cNvSpPr>
              <a:spLocks/>
            </p:cNvSpPr>
            <p:nvPr/>
          </p:nvSpPr>
          <p:spPr bwMode="auto">
            <a:xfrm>
              <a:off x="2112" y="1211"/>
              <a:ext cx="4" cy="7"/>
            </a:xfrm>
            <a:custGeom>
              <a:avLst/>
              <a:gdLst>
                <a:gd name="T0" fmla="*/ 0 w 12"/>
                <a:gd name="T1" fmla="*/ 21 h 21"/>
                <a:gd name="T2" fmla="*/ 12 w 12"/>
                <a:gd name="T3" fmla="*/ 20 h 21"/>
                <a:gd name="T4" fmla="*/ 11 w 12"/>
                <a:gd name="T5" fmla="*/ 6 h 21"/>
                <a:gd name="T6" fmla="*/ 4 w 12"/>
                <a:gd name="T7" fmla="*/ 0 h 21"/>
                <a:gd name="T8" fmla="*/ 0 w 12"/>
                <a:gd name="T9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21">
                  <a:moveTo>
                    <a:pt x="0" y="21"/>
                  </a:moveTo>
                  <a:lnTo>
                    <a:pt x="12" y="20"/>
                  </a:lnTo>
                  <a:lnTo>
                    <a:pt x="11" y="6"/>
                  </a:lnTo>
                  <a:lnTo>
                    <a:pt x="4" y="0"/>
                  </a:lnTo>
                  <a:lnTo>
                    <a:pt x="0" y="21"/>
                  </a:lnTo>
                </a:path>
              </a:pathLst>
            </a:custGeom>
            <a:noFill/>
            <a:ln w="3175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2" name="Freeform 61">
              <a:extLst>
                <a:ext uri="{FF2B5EF4-FFF2-40B4-BE49-F238E27FC236}">
                  <a16:creationId xmlns:a16="http://schemas.microsoft.com/office/drawing/2014/main" id="{97C08F0F-48AC-A77E-D602-EE4DB56CB2D3}"/>
                </a:ext>
              </a:extLst>
            </p:cNvPr>
            <p:cNvSpPr>
              <a:spLocks/>
            </p:cNvSpPr>
            <p:nvPr/>
          </p:nvSpPr>
          <p:spPr bwMode="auto">
            <a:xfrm>
              <a:off x="2238" y="1246"/>
              <a:ext cx="25" cy="16"/>
            </a:xfrm>
            <a:custGeom>
              <a:avLst/>
              <a:gdLst>
                <a:gd name="T0" fmla="*/ 41 w 76"/>
                <a:gd name="T1" fmla="*/ 10 h 48"/>
                <a:gd name="T2" fmla="*/ 13 w 76"/>
                <a:gd name="T3" fmla="*/ 0 h 48"/>
                <a:gd name="T4" fmla="*/ 0 w 76"/>
                <a:gd name="T5" fmla="*/ 8 h 48"/>
                <a:gd name="T6" fmla="*/ 2 w 76"/>
                <a:gd name="T7" fmla="*/ 21 h 48"/>
                <a:gd name="T8" fmla="*/ 16 w 76"/>
                <a:gd name="T9" fmla="*/ 33 h 48"/>
                <a:gd name="T10" fmla="*/ 37 w 76"/>
                <a:gd name="T11" fmla="*/ 45 h 48"/>
                <a:gd name="T12" fmla="*/ 56 w 76"/>
                <a:gd name="T13" fmla="*/ 35 h 48"/>
                <a:gd name="T14" fmla="*/ 71 w 76"/>
                <a:gd name="T15" fmla="*/ 48 h 48"/>
                <a:gd name="T16" fmla="*/ 76 w 76"/>
                <a:gd name="T17" fmla="*/ 34 h 48"/>
                <a:gd name="T18" fmla="*/ 62 w 76"/>
                <a:gd name="T19" fmla="*/ 22 h 48"/>
                <a:gd name="T20" fmla="*/ 48 w 76"/>
                <a:gd name="T21" fmla="*/ 16 h 48"/>
                <a:gd name="T22" fmla="*/ 41 w 76"/>
                <a:gd name="T23" fmla="*/ 1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6" h="48">
                  <a:moveTo>
                    <a:pt x="41" y="10"/>
                  </a:moveTo>
                  <a:lnTo>
                    <a:pt x="13" y="0"/>
                  </a:lnTo>
                  <a:lnTo>
                    <a:pt x="0" y="8"/>
                  </a:lnTo>
                  <a:lnTo>
                    <a:pt x="2" y="21"/>
                  </a:lnTo>
                  <a:lnTo>
                    <a:pt x="16" y="33"/>
                  </a:lnTo>
                  <a:lnTo>
                    <a:pt x="37" y="45"/>
                  </a:lnTo>
                  <a:lnTo>
                    <a:pt x="56" y="35"/>
                  </a:lnTo>
                  <a:lnTo>
                    <a:pt x="71" y="48"/>
                  </a:lnTo>
                  <a:lnTo>
                    <a:pt x="76" y="34"/>
                  </a:lnTo>
                  <a:lnTo>
                    <a:pt x="62" y="22"/>
                  </a:lnTo>
                  <a:lnTo>
                    <a:pt x="48" y="16"/>
                  </a:lnTo>
                  <a:lnTo>
                    <a:pt x="41" y="10"/>
                  </a:lnTo>
                </a:path>
              </a:pathLst>
            </a:custGeom>
            <a:noFill/>
            <a:ln w="3175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3" name="Freeform 62">
              <a:extLst>
                <a:ext uri="{FF2B5EF4-FFF2-40B4-BE49-F238E27FC236}">
                  <a16:creationId xmlns:a16="http://schemas.microsoft.com/office/drawing/2014/main" id="{0A3A7E5E-8A84-47AE-A938-DCD979F4F0C7}"/>
                </a:ext>
              </a:extLst>
            </p:cNvPr>
            <p:cNvSpPr>
              <a:spLocks/>
            </p:cNvSpPr>
            <p:nvPr/>
          </p:nvSpPr>
          <p:spPr bwMode="auto">
            <a:xfrm>
              <a:off x="2403" y="1282"/>
              <a:ext cx="6" cy="12"/>
            </a:xfrm>
            <a:custGeom>
              <a:avLst/>
              <a:gdLst>
                <a:gd name="T0" fmla="*/ 12 w 18"/>
                <a:gd name="T1" fmla="*/ 15 h 36"/>
                <a:gd name="T2" fmla="*/ 18 w 18"/>
                <a:gd name="T3" fmla="*/ 14 h 36"/>
                <a:gd name="T4" fmla="*/ 17 w 18"/>
                <a:gd name="T5" fmla="*/ 0 h 36"/>
                <a:gd name="T6" fmla="*/ 6 w 18"/>
                <a:gd name="T7" fmla="*/ 15 h 36"/>
                <a:gd name="T8" fmla="*/ 0 w 18"/>
                <a:gd name="T9" fmla="*/ 36 h 36"/>
                <a:gd name="T10" fmla="*/ 7 w 18"/>
                <a:gd name="T11" fmla="*/ 35 h 36"/>
                <a:gd name="T12" fmla="*/ 12 w 18"/>
                <a:gd name="T13" fmla="*/ 15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" h="36">
                  <a:moveTo>
                    <a:pt x="12" y="15"/>
                  </a:moveTo>
                  <a:lnTo>
                    <a:pt x="18" y="14"/>
                  </a:lnTo>
                  <a:lnTo>
                    <a:pt x="17" y="0"/>
                  </a:lnTo>
                  <a:lnTo>
                    <a:pt x="6" y="15"/>
                  </a:lnTo>
                  <a:lnTo>
                    <a:pt x="0" y="36"/>
                  </a:lnTo>
                  <a:lnTo>
                    <a:pt x="7" y="35"/>
                  </a:lnTo>
                  <a:lnTo>
                    <a:pt x="12" y="15"/>
                  </a:lnTo>
                </a:path>
              </a:pathLst>
            </a:custGeom>
            <a:noFill/>
            <a:ln w="3175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4" name="Freeform 63">
              <a:extLst>
                <a:ext uri="{FF2B5EF4-FFF2-40B4-BE49-F238E27FC236}">
                  <a16:creationId xmlns:a16="http://schemas.microsoft.com/office/drawing/2014/main" id="{FBF053E8-8931-38E7-82AC-C029958991A3}"/>
                </a:ext>
              </a:extLst>
            </p:cNvPr>
            <p:cNvSpPr>
              <a:spLocks/>
            </p:cNvSpPr>
            <p:nvPr/>
          </p:nvSpPr>
          <p:spPr bwMode="auto">
            <a:xfrm>
              <a:off x="2418" y="1283"/>
              <a:ext cx="7" cy="7"/>
            </a:xfrm>
            <a:custGeom>
              <a:avLst/>
              <a:gdLst>
                <a:gd name="T0" fmla="*/ 2 w 20"/>
                <a:gd name="T1" fmla="*/ 21 h 21"/>
                <a:gd name="T2" fmla="*/ 20 w 20"/>
                <a:gd name="T3" fmla="*/ 7 h 21"/>
                <a:gd name="T4" fmla="*/ 12 w 20"/>
                <a:gd name="T5" fmla="*/ 0 h 21"/>
                <a:gd name="T6" fmla="*/ 0 w 20"/>
                <a:gd name="T7" fmla="*/ 9 h 21"/>
                <a:gd name="T8" fmla="*/ 2 w 20"/>
                <a:gd name="T9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21">
                  <a:moveTo>
                    <a:pt x="2" y="21"/>
                  </a:moveTo>
                  <a:lnTo>
                    <a:pt x="20" y="7"/>
                  </a:lnTo>
                  <a:lnTo>
                    <a:pt x="12" y="0"/>
                  </a:lnTo>
                  <a:lnTo>
                    <a:pt x="0" y="9"/>
                  </a:lnTo>
                  <a:lnTo>
                    <a:pt x="2" y="21"/>
                  </a:lnTo>
                </a:path>
              </a:pathLst>
            </a:custGeom>
            <a:noFill/>
            <a:ln w="3175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5" name="Freeform 64">
              <a:extLst>
                <a:ext uri="{FF2B5EF4-FFF2-40B4-BE49-F238E27FC236}">
                  <a16:creationId xmlns:a16="http://schemas.microsoft.com/office/drawing/2014/main" id="{215009F0-030E-02A4-B58A-3AE1170F0655}"/>
                </a:ext>
              </a:extLst>
            </p:cNvPr>
            <p:cNvSpPr>
              <a:spLocks/>
            </p:cNvSpPr>
            <p:nvPr/>
          </p:nvSpPr>
          <p:spPr bwMode="auto">
            <a:xfrm>
              <a:off x="2326" y="1287"/>
              <a:ext cx="15" cy="39"/>
            </a:xfrm>
            <a:custGeom>
              <a:avLst/>
              <a:gdLst>
                <a:gd name="T0" fmla="*/ 22 w 47"/>
                <a:gd name="T1" fmla="*/ 0 h 118"/>
                <a:gd name="T2" fmla="*/ 0 w 47"/>
                <a:gd name="T3" fmla="*/ 56 h 118"/>
                <a:gd name="T4" fmla="*/ 12 w 47"/>
                <a:gd name="T5" fmla="*/ 109 h 118"/>
                <a:gd name="T6" fmla="*/ 13 w 47"/>
                <a:gd name="T7" fmla="*/ 115 h 118"/>
                <a:gd name="T8" fmla="*/ 26 w 47"/>
                <a:gd name="T9" fmla="*/ 108 h 118"/>
                <a:gd name="T10" fmla="*/ 33 w 47"/>
                <a:gd name="T11" fmla="*/ 113 h 118"/>
                <a:gd name="T12" fmla="*/ 47 w 47"/>
                <a:gd name="T13" fmla="*/ 118 h 118"/>
                <a:gd name="T14" fmla="*/ 46 w 47"/>
                <a:gd name="T15" fmla="*/ 112 h 118"/>
                <a:gd name="T16" fmla="*/ 30 w 47"/>
                <a:gd name="T17" fmla="*/ 87 h 118"/>
                <a:gd name="T18" fmla="*/ 22 w 47"/>
                <a:gd name="T19" fmla="*/ 0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7" h="118">
                  <a:moveTo>
                    <a:pt x="22" y="0"/>
                  </a:moveTo>
                  <a:lnTo>
                    <a:pt x="0" y="56"/>
                  </a:lnTo>
                  <a:lnTo>
                    <a:pt x="12" y="109"/>
                  </a:lnTo>
                  <a:lnTo>
                    <a:pt x="13" y="115"/>
                  </a:lnTo>
                  <a:lnTo>
                    <a:pt x="26" y="108"/>
                  </a:lnTo>
                  <a:lnTo>
                    <a:pt x="33" y="113"/>
                  </a:lnTo>
                  <a:lnTo>
                    <a:pt x="47" y="118"/>
                  </a:lnTo>
                  <a:lnTo>
                    <a:pt x="46" y="112"/>
                  </a:lnTo>
                  <a:lnTo>
                    <a:pt x="30" y="87"/>
                  </a:lnTo>
                  <a:lnTo>
                    <a:pt x="22" y="0"/>
                  </a:lnTo>
                </a:path>
              </a:pathLst>
            </a:custGeom>
            <a:noFill/>
            <a:ln w="3175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6" name="Freeform 65">
              <a:extLst>
                <a:ext uri="{FF2B5EF4-FFF2-40B4-BE49-F238E27FC236}">
                  <a16:creationId xmlns:a16="http://schemas.microsoft.com/office/drawing/2014/main" id="{80DDC96E-F76B-9A5A-EB8D-06A7E832C964}"/>
                </a:ext>
              </a:extLst>
            </p:cNvPr>
            <p:cNvSpPr>
              <a:spLocks/>
            </p:cNvSpPr>
            <p:nvPr/>
          </p:nvSpPr>
          <p:spPr bwMode="auto">
            <a:xfrm>
              <a:off x="2279" y="1231"/>
              <a:ext cx="4" cy="7"/>
            </a:xfrm>
            <a:custGeom>
              <a:avLst/>
              <a:gdLst>
                <a:gd name="T0" fmla="*/ 14 w 14"/>
                <a:gd name="T1" fmla="*/ 7 h 20"/>
                <a:gd name="T2" fmla="*/ 7 w 14"/>
                <a:gd name="T3" fmla="*/ 0 h 20"/>
                <a:gd name="T4" fmla="*/ 0 w 14"/>
                <a:gd name="T5" fmla="*/ 1 h 20"/>
                <a:gd name="T6" fmla="*/ 8 w 14"/>
                <a:gd name="T7" fmla="*/ 20 h 20"/>
                <a:gd name="T8" fmla="*/ 14 w 14"/>
                <a:gd name="T9" fmla="*/ 7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20">
                  <a:moveTo>
                    <a:pt x="14" y="7"/>
                  </a:moveTo>
                  <a:lnTo>
                    <a:pt x="7" y="0"/>
                  </a:lnTo>
                  <a:lnTo>
                    <a:pt x="0" y="1"/>
                  </a:lnTo>
                  <a:lnTo>
                    <a:pt x="8" y="20"/>
                  </a:lnTo>
                  <a:lnTo>
                    <a:pt x="14" y="7"/>
                  </a:lnTo>
                </a:path>
              </a:pathLst>
            </a:custGeom>
            <a:noFill/>
            <a:ln w="3175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7" name="Freeform 66">
              <a:extLst>
                <a:ext uri="{FF2B5EF4-FFF2-40B4-BE49-F238E27FC236}">
                  <a16:creationId xmlns:a16="http://schemas.microsoft.com/office/drawing/2014/main" id="{75BF9AFF-11A7-5391-256C-AF13E8F5F251}"/>
                </a:ext>
              </a:extLst>
            </p:cNvPr>
            <p:cNvSpPr>
              <a:spLocks/>
            </p:cNvSpPr>
            <p:nvPr/>
          </p:nvSpPr>
          <p:spPr bwMode="auto">
            <a:xfrm>
              <a:off x="2294" y="1355"/>
              <a:ext cx="51" cy="46"/>
            </a:xfrm>
            <a:custGeom>
              <a:avLst/>
              <a:gdLst>
                <a:gd name="T0" fmla="*/ 38 w 154"/>
                <a:gd name="T1" fmla="*/ 18 h 137"/>
                <a:gd name="T2" fmla="*/ 10 w 154"/>
                <a:gd name="T3" fmla="*/ 0 h 137"/>
                <a:gd name="T4" fmla="*/ 12 w 154"/>
                <a:gd name="T5" fmla="*/ 20 h 137"/>
                <a:gd name="T6" fmla="*/ 4 w 154"/>
                <a:gd name="T7" fmla="*/ 21 h 137"/>
                <a:gd name="T8" fmla="*/ 0 w 154"/>
                <a:gd name="T9" fmla="*/ 41 h 137"/>
                <a:gd name="T10" fmla="*/ 1 w 154"/>
                <a:gd name="T11" fmla="*/ 55 h 137"/>
                <a:gd name="T12" fmla="*/ 16 w 154"/>
                <a:gd name="T13" fmla="*/ 74 h 137"/>
                <a:gd name="T14" fmla="*/ 4 w 154"/>
                <a:gd name="T15" fmla="*/ 87 h 137"/>
                <a:gd name="T16" fmla="*/ 12 w 154"/>
                <a:gd name="T17" fmla="*/ 100 h 137"/>
                <a:gd name="T18" fmla="*/ 27 w 154"/>
                <a:gd name="T19" fmla="*/ 113 h 137"/>
                <a:gd name="T20" fmla="*/ 39 w 154"/>
                <a:gd name="T21" fmla="*/ 104 h 137"/>
                <a:gd name="T22" fmla="*/ 53 w 154"/>
                <a:gd name="T23" fmla="*/ 110 h 137"/>
                <a:gd name="T24" fmla="*/ 59 w 154"/>
                <a:gd name="T25" fmla="*/ 103 h 137"/>
                <a:gd name="T26" fmla="*/ 74 w 154"/>
                <a:gd name="T27" fmla="*/ 115 h 137"/>
                <a:gd name="T28" fmla="*/ 88 w 154"/>
                <a:gd name="T29" fmla="*/ 120 h 137"/>
                <a:gd name="T30" fmla="*/ 109 w 154"/>
                <a:gd name="T31" fmla="*/ 125 h 137"/>
                <a:gd name="T32" fmla="*/ 124 w 154"/>
                <a:gd name="T33" fmla="*/ 137 h 137"/>
                <a:gd name="T34" fmla="*/ 136 w 154"/>
                <a:gd name="T35" fmla="*/ 129 h 137"/>
                <a:gd name="T36" fmla="*/ 154 w 154"/>
                <a:gd name="T37" fmla="*/ 107 h 137"/>
                <a:gd name="T38" fmla="*/ 146 w 154"/>
                <a:gd name="T39" fmla="*/ 95 h 137"/>
                <a:gd name="T40" fmla="*/ 118 w 154"/>
                <a:gd name="T41" fmla="*/ 90 h 137"/>
                <a:gd name="T42" fmla="*/ 105 w 154"/>
                <a:gd name="T43" fmla="*/ 85 h 137"/>
                <a:gd name="T44" fmla="*/ 105 w 154"/>
                <a:gd name="T45" fmla="*/ 79 h 137"/>
                <a:gd name="T46" fmla="*/ 90 w 154"/>
                <a:gd name="T47" fmla="*/ 66 h 137"/>
                <a:gd name="T48" fmla="*/ 89 w 154"/>
                <a:gd name="T49" fmla="*/ 60 h 137"/>
                <a:gd name="T50" fmla="*/ 81 w 154"/>
                <a:gd name="T51" fmla="*/ 54 h 137"/>
                <a:gd name="T52" fmla="*/ 80 w 154"/>
                <a:gd name="T53" fmla="*/ 33 h 137"/>
                <a:gd name="T54" fmla="*/ 73 w 154"/>
                <a:gd name="T55" fmla="*/ 35 h 137"/>
                <a:gd name="T56" fmla="*/ 53 w 154"/>
                <a:gd name="T57" fmla="*/ 29 h 137"/>
                <a:gd name="T58" fmla="*/ 38 w 154"/>
                <a:gd name="T59" fmla="*/ 18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54" h="137">
                  <a:moveTo>
                    <a:pt x="38" y="18"/>
                  </a:moveTo>
                  <a:lnTo>
                    <a:pt x="10" y="0"/>
                  </a:lnTo>
                  <a:lnTo>
                    <a:pt x="12" y="20"/>
                  </a:lnTo>
                  <a:lnTo>
                    <a:pt x="4" y="21"/>
                  </a:lnTo>
                  <a:lnTo>
                    <a:pt x="0" y="41"/>
                  </a:lnTo>
                  <a:lnTo>
                    <a:pt x="1" y="55"/>
                  </a:lnTo>
                  <a:lnTo>
                    <a:pt x="16" y="74"/>
                  </a:lnTo>
                  <a:lnTo>
                    <a:pt x="4" y="87"/>
                  </a:lnTo>
                  <a:lnTo>
                    <a:pt x="12" y="100"/>
                  </a:lnTo>
                  <a:lnTo>
                    <a:pt x="27" y="113"/>
                  </a:lnTo>
                  <a:lnTo>
                    <a:pt x="39" y="104"/>
                  </a:lnTo>
                  <a:lnTo>
                    <a:pt x="53" y="110"/>
                  </a:lnTo>
                  <a:lnTo>
                    <a:pt x="59" y="103"/>
                  </a:lnTo>
                  <a:lnTo>
                    <a:pt x="74" y="115"/>
                  </a:lnTo>
                  <a:lnTo>
                    <a:pt x="88" y="120"/>
                  </a:lnTo>
                  <a:lnTo>
                    <a:pt x="109" y="125"/>
                  </a:lnTo>
                  <a:lnTo>
                    <a:pt x="124" y="137"/>
                  </a:lnTo>
                  <a:lnTo>
                    <a:pt x="136" y="129"/>
                  </a:lnTo>
                  <a:lnTo>
                    <a:pt x="154" y="107"/>
                  </a:lnTo>
                  <a:lnTo>
                    <a:pt x="146" y="95"/>
                  </a:lnTo>
                  <a:lnTo>
                    <a:pt x="118" y="90"/>
                  </a:lnTo>
                  <a:lnTo>
                    <a:pt x="105" y="85"/>
                  </a:lnTo>
                  <a:lnTo>
                    <a:pt x="105" y="79"/>
                  </a:lnTo>
                  <a:lnTo>
                    <a:pt x="90" y="66"/>
                  </a:lnTo>
                  <a:lnTo>
                    <a:pt x="89" y="60"/>
                  </a:lnTo>
                  <a:lnTo>
                    <a:pt x="81" y="54"/>
                  </a:lnTo>
                  <a:lnTo>
                    <a:pt x="80" y="33"/>
                  </a:lnTo>
                  <a:lnTo>
                    <a:pt x="73" y="35"/>
                  </a:lnTo>
                  <a:lnTo>
                    <a:pt x="53" y="29"/>
                  </a:lnTo>
                  <a:lnTo>
                    <a:pt x="38" y="18"/>
                  </a:lnTo>
                </a:path>
              </a:pathLst>
            </a:custGeom>
            <a:noFill/>
            <a:ln w="3175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8" name="Freeform 67">
              <a:extLst>
                <a:ext uri="{FF2B5EF4-FFF2-40B4-BE49-F238E27FC236}">
                  <a16:creationId xmlns:a16="http://schemas.microsoft.com/office/drawing/2014/main" id="{F8B241B1-9455-264C-BD7F-8A98F04C936A}"/>
                </a:ext>
              </a:extLst>
            </p:cNvPr>
            <p:cNvSpPr>
              <a:spLocks/>
            </p:cNvSpPr>
            <p:nvPr/>
          </p:nvSpPr>
          <p:spPr bwMode="auto">
            <a:xfrm>
              <a:off x="2367" y="1355"/>
              <a:ext cx="9" cy="9"/>
            </a:xfrm>
            <a:custGeom>
              <a:avLst/>
              <a:gdLst>
                <a:gd name="T0" fmla="*/ 13 w 27"/>
                <a:gd name="T1" fmla="*/ 12 h 25"/>
                <a:gd name="T2" fmla="*/ 6 w 27"/>
                <a:gd name="T3" fmla="*/ 0 h 25"/>
                <a:gd name="T4" fmla="*/ 0 w 27"/>
                <a:gd name="T5" fmla="*/ 7 h 25"/>
                <a:gd name="T6" fmla="*/ 7 w 27"/>
                <a:gd name="T7" fmla="*/ 20 h 25"/>
                <a:gd name="T8" fmla="*/ 22 w 27"/>
                <a:gd name="T9" fmla="*/ 25 h 25"/>
                <a:gd name="T10" fmla="*/ 27 w 27"/>
                <a:gd name="T11" fmla="*/ 19 h 25"/>
                <a:gd name="T12" fmla="*/ 20 w 27"/>
                <a:gd name="T13" fmla="*/ 12 h 25"/>
                <a:gd name="T14" fmla="*/ 13 w 27"/>
                <a:gd name="T15" fmla="*/ 12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7" h="25">
                  <a:moveTo>
                    <a:pt x="13" y="12"/>
                  </a:moveTo>
                  <a:lnTo>
                    <a:pt x="6" y="0"/>
                  </a:lnTo>
                  <a:lnTo>
                    <a:pt x="0" y="7"/>
                  </a:lnTo>
                  <a:lnTo>
                    <a:pt x="7" y="20"/>
                  </a:lnTo>
                  <a:lnTo>
                    <a:pt x="22" y="25"/>
                  </a:lnTo>
                  <a:lnTo>
                    <a:pt x="27" y="19"/>
                  </a:lnTo>
                  <a:lnTo>
                    <a:pt x="20" y="12"/>
                  </a:lnTo>
                  <a:lnTo>
                    <a:pt x="13" y="12"/>
                  </a:lnTo>
                </a:path>
              </a:pathLst>
            </a:custGeom>
            <a:noFill/>
            <a:ln w="3175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9" name="Freeform 68">
              <a:extLst>
                <a:ext uri="{FF2B5EF4-FFF2-40B4-BE49-F238E27FC236}">
                  <a16:creationId xmlns:a16="http://schemas.microsoft.com/office/drawing/2014/main" id="{4F5A8B51-F191-0D92-58C1-AFD35340A0B1}"/>
                </a:ext>
              </a:extLst>
            </p:cNvPr>
            <p:cNvSpPr>
              <a:spLocks/>
            </p:cNvSpPr>
            <p:nvPr/>
          </p:nvSpPr>
          <p:spPr bwMode="auto">
            <a:xfrm>
              <a:off x="2389" y="1380"/>
              <a:ext cx="8" cy="4"/>
            </a:xfrm>
            <a:custGeom>
              <a:avLst/>
              <a:gdLst>
                <a:gd name="T0" fmla="*/ 20 w 25"/>
                <a:gd name="T1" fmla="*/ 13 h 14"/>
                <a:gd name="T2" fmla="*/ 25 w 25"/>
                <a:gd name="T3" fmla="*/ 0 h 14"/>
                <a:gd name="T4" fmla="*/ 5 w 25"/>
                <a:gd name="T5" fmla="*/ 2 h 14"/>
                <a:gd name="T6" fmla="*/ 0 w 25"/>
                <a:gd name="T7" fmla="*/ 9 h 14"/>
                <a:gd name="T8" fmla="*/ 8 w 25"/>
                <a:gd name="T9" fmla="*/ 14 h 14"/>
                <a:gd name="T10" fmla="*/ 20 w 25"/>
                <a:gd name="T11" fmla="*/ 1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" h="14">
                  <a:moveTo>
                    <a:pt x="20" y="13"/>
                  </a:moveTo>
                  <a:lnTo>
                    <a:pt x="25" y="0"/>
                  </a:lnTo>
                  <a:lnTo>
                    <a:pt x="5" y="2"/>
                  </a:lnTo>
                  <a:lnTo>
                    <a:pt x="0" y="9"/>
                  </a:lnTo>
                  <a:lnTo>
                    <a:pt x="8" y="14"/>
                  </a:lnTo>
                  <a:lnTo>
                    <a:pt x="20" y="13"/>
                  </a:lnTo>
                </a:path>
              </a:pathLst>
            </a:custGeom>
            <a:noFill/>
            <a:ln w="3175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0" name="Freeform 69">
              <a:extLst>
                <a:ext uri="{FF2B5EF4-FFF2-40B4-BE49-F238E27FC236}">
                  <a16:creationId xmlns:a16="http://schemas.microsoft.com/office/drawing/2014/main" id="{35F1E66F-523D-5A8F-2608-079A04BB1F2D}"/>
                </a:ext>
              </a:extLst>
            </p:cNvPr>
            <p:cNvSpPr>
              <a:spLocks/>
            </p:cNvSpPr>
            <p:nvPr/>
          </p:nvSpPr>
          <p:spPr bwMode="auto">
            <a:xfrm>
              <a:off x="2701" y="809"/>
              <a:ext cx="5" cy="7"/>
            </a:xfrm>
            <a:custGeom>
              <a:avLst/>
              <a:gdLst>
                <a:gd name="T0" fmla="*/ 13 w 13"/>
                <a:gd name="T1" fmla="*/ 13 h 21"/>
                <a:gd name="T2" fmla="*/ 11 w 13"/>
                <a:gd name="T3" fmla="*/ 0 h 21"/>
                <a:gd name="T4" fmla="*/ 5 w 13"/>
                <a:gd name="T5" fmla="*/ 7 h 21"/>
                <a:gd name="T6" fmla="*/ 0 w 13"/>
                <a:gd name="T7" fmla="*/ 21 h 21"/>
                <a:gd name="T8" fmla="*/ 6 w 13"/>
                <a:gd name="T9" fmla="*/ 20 h 21"/>
                <a:gd name="T10" fmla="*/ 13 w 13"/>
                <a:gd name="T11" fmla="*/ 13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" h="21">
                  <a:moveTo>
                    <a:pt x="13" y="13"/>
                  </a:moveTo>
                  <a:lnTo>
                    <a:pt x="11" y="0"/>
                  </a:lnTo>
                  <a:lnTo>
                    <a:pt x="5" y="7"/>
                  </a:lnTo>
                  <a:lnTo>
                    <a:pt x="0" y="21"/>
                  </a:lnTo>
                  <a:lnTo>
                    <a:pt x="6" y="20"/>
                  </a:lnTo>
                  <a:lnTo>
                    <a:pt x="13" y="13"/>
                  </a:lnTo>
                </a:path>
              </a:pathLst>
            </a:custGeom>
            <a:noFill/>
            <a:ln w="3175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1" name="Freeform 70">
              <a:extLst>
                <a:ext uri="{FF2B5EF4-FFF2-40B4-BE49-F238E27FC236}">
                  <a16:creationId xmlns:a16="http://schemas.microsoft.com/office/drawing/2014/main" id="{4293E80F-F30D-DCBC-886C-396447DBB2F4}"/>
                </a:ext>
              </a:extLst>
            </p:cNvPr>
            <p:cNvSpPr>
              <a:spLocks/>
            </p:cNvSpPr>
            <p:nvPr/>
          </p:nvSpPr>
          <p:spPr bwMode="auto">
            <a:xfrm>
              <a:off x="2462" y="1319"/>
              <a:ext cx="6" cy="7"/>
            </a:xfrm>
            <a:custGeom>
              <a:avLst/>
              <a:gdLst>
                <a:gd name="T0" fmla="*/ 0 w 19"/>
                <a:gd name="T1" fmla="*/ 15 h 21"/>
                <a:gd name="T2" fmla="*/ 7 w 19"/>
                <a:gd name="T3" fmla="*/ 21 h 21"/>
                <a:gd name="T4" fmla="*/ 19 w 19"/>
                <a:gd name="T5" fmla="*/ 0 h 21"/>
                <a:gd name="T6" fmla="*/ 5 w 19"/>
                <a:gd name="T7" fmla="*/ 1 h 21"/>
                <a:gd name="T8" fmla="*/ 0 w 19"/>
                <a:gd name="T9" fmla="*/ 15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21">
                  <a:moveTo>
                    <a:pt x="0" y="15"/>
                  </a:moveTo>
                  <a:lnTo>
                    <a:pt x="7" y="21"/>
                  </a:lnTo>
                  <a:lnTo>
                    <a:pt x="19" y="0"/>
                  </a:lnTo>
                  <a:lnTo>
                    <a:pt x="5" y="1"/>
                  </a:lnTo>
                  <a:lnTo>
                    <a:pt x="0" y="15"/>
                  </a:lnTo>
                </a:path>
              </a:pathLst>
            </a:custGeom>
            <a:noFill/>
            <a:ln w="3175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2" name="Freeform 71">
              <a:extLst>
                <a:ext uri="{FF2B5EF4-FFF2-40B4-BE49-F238E27FC236}">
                  <a16:creationId xmlns:a16="http://schemas.microsoft.com/office/drawing/2014/main" id="{BBDCC98A-783C-8FBA-DA37-5553F7FF9D9C}"/>
                </a:ext>
              </a:extLst>
            </p:cNvPr>
            <p:cNvSpPr>
              <a:spLocks/>
            </p:cNvSpPr>
            <p:nvPr/>
          </p:nvSpPr>
          <p:spPr bwMode="auto">
            <a:xfrm>
              <a:off x="2534" y="1514"/>
              <a:ext cx="39" cy="51"/>
            </a:xfrm>
            <a:custGeom>
              <a:avLst/>
              <a:gdLst>
                <a:gd name="T0" fmla="*/ 115 w 116"/>
                <a:gd name="T1" fmla="*/ 111 h 153"/>
                <a:gd name="T2" fmla="*/ 106 w 116"/>
                <a:gd name="T3" fmla="*/ 99 h 153"/>
                <a:gd name="T4" fmla="*/ 56 w 116"/>
                <a:gd name="T5" fmla="*/ 64 h 153"/>
                <a:gd name="T6" fmla="*/ 49 w 116"/>
                <a:gd name="T7" fmla="*/ 58 h 153"/>
                <a:gd name="T8" fmla="*/ 55 w 116"/>
                <a:gd name="T9" fmla="*/ 44 h 153"/>
                <a:gd name="T10" fmla="*/ 61 w 116"/>
                <a:gd name="T11" fmla="*/ 43 h 153"/>
                <a:gd name="T12" fmla="*/ 66 w 116"/>
                <a:gd name="T13" fmla="*/ 29 h 153"/>
                <a:gd name="T14" fmla="*/ 59 w 116"/>
                <a:gd name="T15" fmla="*/ 16 h 153"/>
                <a:gd name="T16" fmla="*/ 44 w 116"/>
                <a:gd name="T17" fmla="*/ 11 h 153"/>
                <a:gd name="T18" fmla="*/ 38 w 116"/>
                <a:gd name="T19" fmla="*/ 5 h 153"/>
                <a:gd name="T20" fmla="*/ 23 w 116"/>
                <a:gd name="T21" fmla="*/ 0 h 153"/>
                <a:gd name="T22" fmla="*/ 3 w 116"/>
                <a:gd name="T23" fmla="*/ 2 h 153"/>
                <a:gd name="T24" fmla="*/ 5 w 116"/>
                <a:gd name="T25" fmla="*/ 22 h 153"/>
                <a:gd name="T26" fmla="*/ 0 w 116"/>
                <a:gd name="T27" fmla="*/ 35 h 153"/>
                <a:gd name="T28" fmla="*/ 1 w 116"/>
                <a:gd name="T29" fmla="*/ 42 h 153"/>
                <a:gd name="T30" fmla="*/ 15 w 116"/>
                <a:gd name="T31" fmla="*/ 54 h 153"/>
                <a:gd name="T32" fmla="*/ 30 w 116"/>
                <a:gd name="T33" fmla="*/ 80 h 153"/>
                <a:gd name="T34" fmla="*/ 43 w 116"/>
                <a:gd name="T35" fmla="*/ 71 h 153"/>
                <a:gd name="T36" fmla="*/ 58 w 116"/>
                <a:gd name="T37" fmla="*/ 77 h 153"/>
                <a:gd name="T38" fmla="*/ 79 w 116"/>
                <a:gd name="T39" fmla="*/ 95 h 153"/>
                <a:gd name="T40" fmla="*/ 104 w 116"/>
                <a:gd name="T41" fmla="*/ 146 h 153"/>
                <a:gd name="T42" fmla="*/ 104 w 116"/>
                <a:gd name="T43" fmla="*/ 153 h 153"/>
                <a:gd name="T44" fmla="*/ 116 w 116"/>
                <a:gd name="T45" fmla="*/ 125 h 153"/>
                <a:gd name="T46" fmla="*/ 115 w 116"/>
                <a:gd name="T47" fmla="*/ 111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16" h="153">
                  <a:moveTo>
                    <a:pt x="115" y="111"/>
                  </a:moveTo>
                  <a:lnTo>
                    <a:pt x="106" y="99"/>
                  </a:lnTo>
                  <a:lnTo>
                    <a:pt x="56" y="64"/>
                  </a:lnTo>
                  <a:lnTo>
                    <a:pt x="49" y="58"/>
                  </a:lnTo>
                  <a:lnTo>
                    <a:pt x="55" y="44"/>
                  </a:lnTo>
                  <a:lnTo>
                    <a:pt x="61" y="43"/>
                  </a:lnTo>
                  <a:lnTo>
                    <a:pt x="66" y="29"/>
                  </a:lnTo>
                  <a:lnTo>
                    <a:pt x="59" y="16"/>
                  </a:lnTo>
                  <a:lnTo>
                    <a:pt x="44" y="11"/>
                  </a:lnTo>
                  <a:lnTo>
                    <a:pt x="38" y="5"/>
                  </a:lnTo>
                  <a:lnTo>
                    <a:pt x="23" y="0"/>
                  </a:lnTo>
                  <a:lnTo>
                    <a:pt x="3" y="2"/>
                  </a:lnTo>
                  <a:lnTo>
                    <a:pt x="5" y="22"/>
                  </a:lnTo>
                  <a:lnTo>
                    <a:pt x="0" y="35"/>
                  </a:lnTo>
                  <a:lnTo>
                    <a:pt x="1" y="42"/>
                  </a:lnTo>
                  <a:lnTo>
                    <a:pt x="15" y="54"/>
                  </a:lnTo>
                  <a:lnTo>
                    <a:pt x="30" y="80"/>
                  </a:lnTo>
                  <a:lnTo>
                    <a:pt x="43" y="71"/>
                  </a:lnTo>
                  <a:lnTo>
                    <a:pt x="58" y="77"/>
                  </a:lnTo>
                  <a:lnTo>
                    <a:pt x="79" y="95"/>
                  </a:lnTo>
                  <a:lnTo>
                    <a:pt x="104" y="146"/>
                  </a:lnTo>
                  <a:lnTo>
                    <a:pt x="104" y="153"/>
                  </a:lnTo>
                  <a:lnTo>
                    <a:pt x="116" y="125"/>
                  </a:lnTo>
                  <a:lnTo>
                    <a:pt x="115" y="111"/>
                  </a:lnTo>
                </a:path>
              </a:pathLst>
            </a:custGeom>
            <a:noFill/>
            <a:ln w="3175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3" name="Freeform 72">
              <a:extLst>
                <a:ext uri="{FF2B5EF4-FFF2-40B4-BE49-F238E27FC236}">
                  <a16:creationId xmlns:a16="http://schemas.microsoft.com/office/drawing/2014/main" id="{0A3E28C4-6002-A601-E763-B72D00B7826E}"/>
                </a:ext>
              </a:extLst>
            </p:cNvPr>
            <p:cNvSpPr>
              <a:spLocks/>
            </p:cNvSpPr>
            <p:nvPr/>
          </p:nvSpPr>
          <p:spPr bwMode="auto">
            <a:xfrm>
              <a:off x="2501" y="1624"/>
              <a:ext cx="28" cy="20"/>
            </a:xfrm>
            <a:custGeom>
              <a:avLst/>
              <a:gdLst>
                <a:gd name="T0" fmla="*/ 47 w 84"/>
                <a:gd name="T1" fmla="*/ 18 h 58"/>
                <a:gd name="T2" fmla="*/ 40 w 84"/>
                <a:gd name="T3" fmla="*/ 12 h 58"/>
                <a:gd name="T4" fmla="*/ 19 w 84"/>
                <a:gd name="T5" fmla="*/ 0 h 58"/>
                <a:gd name="T6" fmla="*/ 0 w 84"/>
                <a:gd name="T7" fmla="*/ 9 h 58"/>
                <a:gd name="T8" fmla="*/ 1 w 84"/>
                <a:gd name="T9" fmla="*/ 22 h 58"/>
                <a:gd name="T10" fmla="*/ 9 w 84"/>
                <a:gd name="T11" fmla="*/ 35 h 58"/>
                <a:gd name="T12" fmla="*/ 9 w 84"/>
                <a:gd name="T13" fmla="*/ 42 h 58"/>
                <a:gd name="T14" fmla="*/ 23 w 84"/>
                <a:gd name="T15" fmla="*/ 40 h 58"/>
                <a:gd name="T16" fmla="*/ 23 w 84"/>
                <a:gd name="T17" fmla="*/ 47 h 58"/>
                <a:gd name="T18" fmla="*/ 44 w 84"/>
                <a:gd name="T19" fmla="*/ 52 h 58"/>
                <a:gd name="T20" fmla="*/ 51 w 84"/>
                <a:gd name="T21" fmla="*/ 58 h 58"/>
                <a:gd name="T22" fmla="*/ 64 w 84"/>
                <a:gd name="T23" fmla="*/ 50 h 58"/>
                <a:gd name="T24" fmla="*/ 84 w 84"/>
                <a:gd name="T25" fmla="*/ 55 h 58"/>
                <a:gd name="T26" fmla="*/ 77 w 84"/>
                <a:gd name="T27" fmla="*/ 42 h 58"/>
                <a:gd name="T28" fmla="*/ 61 w 84"/>
                <a:gd name="T29" fmla="*/ 23 h 58"/>
                <a:gd name="T30" fmla="*/ 47 w 84"/>
                <a:gd name="T31" fmla="*/ 18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84" h="58">
                  <a:moveTo>
                    <a:pt x="47" y="18"/>
                  </a:moveTo>
                  <a:lnTo>
                    <a:pt x="40" y="12"/>
                  </a:lnTo>
                  <a:lnTo>
                    <a:pt x="19" y="0"/>
                  </a:lnTo>
                  <a:lnTo>
                    <a:pt x="0" y="9"/>
                  </a:lnTo>
                  <a:lnTo>
                    <a:pt x="1" y="22"/>
                  </a:lnTo>
                  <a:lnTo>
                    <a:pt x="9" y="35"/>
                  </a:lnTo>
                  <a:lnTo>
                    <a:pt x="9" y="42"/>
                  </a:lnTo>
                  <a:lnTo>
                    <a:pt x="23" y="40"/>
                  </a:lnTo>
                  <a:lnTo>
                    <a:pt x="23" y="47"/>
                  </a:lnTo>
                  <a:lnTo>
                    <a:pt x="44" y="52"/>
                  </a:lnTo>
                  <a:lnTo>
                    <a:pt x="51" y="58"/>
                  </a:lnTo>
                  <a:lnTo>
                    <a:pt x="64" y="50"/>
                  </a:lnTo>
                  <a:lnTo>
                    <a:pt x="84" y="55"/>
                  </a:lnTo>
                  <a:lnTo>
                    <a:pt x="77" y="42"/>
                  </a:lnTo>
                  <a:lnTo>
                    <a:pt x="61" y="23"/>
                  </a:lnTo>
                  <a:lnTo>
                    <a:pt x="47" y="18"/>
                  </a:lnTo>
                </a:path>
              </a:pathLst>
            </a:custGeom>
            <a:noFill/>
            <a:ln w="3175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4" name="Freeform 73">
              <a:extLst>
                <a:ext uri="{FF2B5EF4-FFF2-40B4-BE49-F238E27FC236}">
                  <a16:creationId xmlns:a16="http://schemas.microsoft.com/office/drawing/2014/main" id="{A2F72EB4-596B-5519-1C84-FD80985AF865}"/>
                </a:ext>
              </a:extLst>
            </p:cNvPr>
            <p:cNvSpPr>
              <a:spLocks/>
            </p:cNvSpPr>
            <p:nvPr/>
          </p:nvSpPr>
          <p:spPr bwMode="auto">
            <a:xfrm>
              <a:off x="2713" y="1824"/>
              <a:ext cx="74" cy="49"/>
            </a:xfrm>
            <a:custGeom>
              <a:avLst/>
              <a:gdLst>
                <a:gd name="T0" fmla="*/ 51 w 224"/>
                <a:gd name="T1" fmla="*/ 6 h 147"/>
                <a:gd name="T2" fmla="*/ 38 w 224"/>
                <a:gd name="T3" fmla="*/ 0 h 147"/>
                <a:gd name="T4" fmla="*/ 12 w 224"/>
                <a:gd name="T5" fmla="*/ 16 h 147"/>
                <a:gd name="T6" fmla="*/ 0 w 224"/>
                <a:gd name="T7" fmla="*/ 17 h 147"/>
                <a:gd name="T8" fmla="*/ 0 w 224"/>
                <a:gd name="T9" fmla="*/ 23 h 147"/>
                <a:gd name="T10" fmla="*/ 17 w 224"/>
                <a:gd name="T11" fmla="*/ 62 h 147"/>
                <a:gd name="T12" fmla="*/ 38 w 224"/>
                <a:gd name="T13" fmla="*/ 74 h 147"/>
                <a:gd name="T14" fmla="*/ 64 w 224"/>
                <a:gd name="T15" fmla="*/ 65 h 147"/>
                <a:gd name="T16" fmla="*/ 78 w 224"/>
                <a:gd name="T17" fmla="*/ 70 h 147"/>
                <a:gd name="T18" fmla="*/ 127 w 224"/>
                <a:gd name="T19" fmla="*/ 99 h 147"/>
                <a:gd name="T20" fmla="*/ 157 w 224"/>
                <a:gd name="T21" fmla="*/ 130 h 147"/>
                <a:gd name="T22" fmla="*/ 193 w 224"/>
                <a:gd name="T23" fmla="*/ 147 h 147"/>
                <a:gd name="T24" fmla="*/ 213 w 224"/>
                <a:gd name="T25" fmla="*/ 145 h 147"/>
                <a:gd name="T26" fmla="*/ 224 w 224"/>
                <a:gd name="T27" fmla="*/ 130 h 147"/>
                <a:gd name="T28" fmla="*/ 217 w 224"/>
                <a:gd name="T29" fmla="*/ 117 h 147"/>
                <a:gd name="T30" fmla="*/ 208 w 224"/>
                <a:gd name="T31" fmla="*/ 92 h 147"/>
                <a:gd name="T32" fmla="*/ 194 w 224"/>
                <a:gd name="T33" fmla="*/ 86 h 147"/>
                <a:gd name="T34" fmla="*/ 188 w 224"/>
                <a:gd name="T35" fmla="*/ 93 h 147"/>
                <a:gd name="T36" fmla="*/ 152 w 224"/>
                <a:gd name="T37" fmla="*/ 64 h 147"/>
                <a:gd name="T38" fmla="*/ 104 w 224"/>
                <a:gd name="T39" fmla="*/ 68 h 147"/>
                <a:gd name="T40" fmla="*/ 90 w 224"/>
                <a:gd name="T41" fmla="*/ 62 h 147"/>
                <a:gd name="T42" fmla="*/ 97 w 224"/>
                <a:gd name="T43" fmla="*/ 55 h 147"/>
                <a:gd name="T44" fmla="*/ 109 w 224"/>
                <a:gd name="T45" fmla="*/ 47 h 147"/>
                <a:gd name="T46" fmla="*/ 116 w 224"/>
                <a:gd name="T47" fmla="*/ 39 h 147"/>
                <a:gd name="T48" fmla="*/ 102 w 224"/>
                <a:gd name="T49" fmla="*/ 34 h 147"/>
                <a:gd name="T50" fmla="*/ 82 w 224"/>
                <a:gd name="T51" fmla="*/ 36 h 147"/>
                <a:gd name="T52" fmla="*/ 63 w 224"/>
                <a:gd name="T53" fmla="*/ 51 h 147"/>
                <a:gd name="T54" fmla="*/ 57 w 224"/>
                <a:gd name="T55" fmla="*/ 52 h 147"/>
                <a:gd name="T56" fmla="*/ 50 w 224"/>
                <a:gd name="T57" fmla="*/ 66 h 147"/>
                <a:gd name="T58" fmla="*/ 49 w 224"/>
                <a:gd name="T59" fmla="*/ 53 h 147"/>
                <a:gd name="T60" fmla="*/ 42 w 224"/>
                <a:gd name="T61" fmla="*/ 47 h 147"/>
                <a:gd name="T62" fmla="*/ 35 w 224"/>
                <a:gd name="T63" fmla="*/ 34 h 147"/>
                <a:gd name="T64" fmla="*/ 47 w 224"/>
                <a:gd name="T65" fmla="*/ 26 h 147"/>
                <a:gd name="T66" fmla="*/ 55 w 224"/>
                <a:gd name="T67" fmla="*/ 38 h 147"/>
                <a:gd name="T68" fmla="*/ 67 w 224"/>
                <a:gd name="T69" fmla="*/ 31 h 147"/>
                <a:gd name="T70" fmla="*/ 59 w 224"/>
                <a:gd name="T71" fmla="*/ 12 h 147"/>
                <a:gd name="T72" fmla="*/ 51 w 224"/>
                <a:gd name="T73" fmla="*/ 6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24" h="147">
                  <a:moveTo>
                    <a:pt x="51" y="6"/>
                  </a:moveTo>
                  <a:lnTo>
                    <a:pt x="38" y="0"/>
                  </a:lnTo>
                  <a:lnTo>
                    <a:pt x="12" y="16"/>
                  </a:lnTo>
                  <a:lnTo>
                    <a:pt x="0" y="17"/>
                  </a:lnTo>
                  <a:lnTo>
                    <a:pt x="0" y="23"/>
                  </a:lnTo>
                  <a:lnTo>
                    <a:pt x="17" y="62"/>
                  </a:lnTo>
                  <a:lnTo>
                    <a:pt x="38" y="74"/>
                  </a:lnTo>
                  <a:lnTo>
                    <a:pt x="64" y="65"/>
                  </a:lnTo>
                  <a:lnTo>
                    <a:pt x="78" y="70"/>
                  </a:lnTo>
                  <a:lnTo>
                    <a:pt x="127" y="99"/>
                  </a:lnTo>
                  <a:lnTo>
                    <a:pt x="157" y="130"/>
                  </a:lnTo>
                  <a:lnTo>
                    <a:pt x="193" y="147"/>
                  </a:lnTo>
                  <a:lnTo>
                    <a:pt x="213" y="145"/>
                  </a:lnTo>
                  <a:lnTo>
                    <a:pt x="224" y="130"/>
                  </a:lnTo>
                  <a:lnTo>
                    <a:pt x="217" y="117"/>
                  </a:lnTo>
                  <a:lnTo>
                    <a:pt x="208" y="92"/>
                  </a:lnTo>
                  <a:lnTo>
                    <a:pt x="194" y="86"/>
                  </a:lnTo>
                  <a:lnTo>
                    <a:pt x="188" y="93"/>
                  </a:lnTo>
                  <a:lnTo>
                    <a:pt x="152" y="64"/>
                  </a:lnTo>
                  <a:lnTo>
                    <a:pt x="104" y="68"/>
                  </a:lnTo>
                  <a:lnTo>
                    <a:pt x="90" y="62"/>
                  </a:lnTo>
                  <a:lnTo>
                    <a:pt x="97" y="55"/>
                  </a:lnTo>
                  <a:lnTo>
                    <a:pt x="109" y="47"/>
                  </a:lnTo>
                  <a:lnTo>
                    <a:pt x="116" y="39"/>
                  </a:lnTo>
                  <a:lnTo>
                    <a:pt x="102" y="34"/>
                  </a:lnTo>
                  <a:lnTo>
                    <a:pt x="82" y="36"/>
                  </a:lnTo>
                  <a:lnTo>
                    <a:pt x="63" y="51"/>
                  </a:lnTo>
                  <a:lnTo>
                    <a:pt x="57" y="52"/>
                  </a:lnTo>
                  <a:lnTo>
                    <a:pt x="50" y="66"/>
                  </a:lnTo>
                  <a:lnTo>
                    <a:pt x="49" y="53"/>
                  </a:lnTo>
                  <a:lnTo>
                    <a:pt x="42" y="47"/>
                  </a:lnTo>
                  <a:lnTo>
                    <a:pt x="35" y="34"/>
                  </a:lnTo>
                  <a:lnTo>
                    <a:pt x="47" y="26"/>
                  </a:lnTo>
                  <a:lnTo>
                    <a:pt x="55" y="38"/>
                  </a:lnTo>
                  <a:lnTo>
                    <a:pt x="67" y="31"/>
                  </a:lnTo>
                  <a:lnTo>
                    <a:pt x="59" y="12"/>
                  </a:lnTo>
                  <a:lnTo>
                    <a:pt x="51" y="6"/>
                  </a:lnTo>
                </a:path>
              </a:pathLst>
            </a:custGeom>
            <a:noFill/>
            <a:ln w="3175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5" name="Freeform 74">
              <a:extLst>
                <a:ext uri="{FF2B5EF4-FFF2-40B4-BE49-F238E27FC236}">
                  <a16:creationId xmlns:a16="http://schemas.microsoft.com/office/drawing/2014/main" id="{1713ABDE-3372-2895-261E-B5C37D4AACA5}"/>
                </a:ext>
              </a:extLst>
            </p:cNvPr>
            <p:cNvSpPr>
              <a:spLocks/>
            </p:cNvSpPr>
            <p:nvPr/>
          </p:nvSpPr>
          <p:spPr bwMode="auto">
            <a:xfrm>
              <a:off x="2749" y="1906"/>
              <a:ext cx="55" cy="97"/>
            </a:xfrm>
            <a:custGeom>
              <a:avLst/>
              <a:gdLst>
                <a:gd name="T0" fmla="*/ 0 w 166"/>
                <a:gd name="T1" fmla="*/ 0 h 291"/>
                <a:gd name="T2" fmla="*/ 12 w 166"/>
                <a:gd name="T3" fmla="*/ 60 h 291"/>
                <a:gd name="T4" fmla="*/ 8 w 166"/>
                <a:gd name="T5" fmla="*/ 80 h 291"/>
                <a:gd name="T6" fmla="*/ 10 w 166"/>
                <a:gd name="T7" fmla="*/ 107 h 291"/>
                <a:gd name="T8" fmla="*/ 40 w 166"/>
                <a:gd name="T9" fmla="*/ 151 h 291"/>
                <a:gd name="T10" fmla="*/ 84 w 166"/>
                <a:gd name="T11" fmla="*/ 181 h 291"/>
                <a:gd name="T12" fmla="*/ 100 w 166"/>
                <a:gd name="T13" fmla="*/ 200 h 291"/>
                <a:gd name="T14" fmla="*/ 109 w 166"/>
                <a:gd name="T15" fmla="*/ 232 h 291"/>
                <a:gd name="T16" fmla="*/ 113 w 166"/>
                <a:gd name="T17" fmla="*/ 285 h 291"/>
                <a:gd name="T18" fmla="*/ 121 w 166"/>
                <a:gd name="T19" fmla="*/ 291 h 291"/>
                <a:gd name="T20" fmla="*/ 152 w 166"/>
                <a:gd name="T21" fmla="*/ 262 h 291"/>
                <a:gd name="T22" fmla="*/ 149 w 166"/>
                <a:gd name="T23" fmla="*/ 236 h 291"/>
                <a:gd name="T24" fmla="*/ 166 w 166"/>
                <a:gd name="T25" fmla="*/ 200 h 291"/>
                <a:gd name="T26" fmla="*/ 158 w 166"/>
                <a:gd name="T27" fmla="*/ 181 h 291"/>
                <a:gd name="T28" fmla="*/ 134 w 166"/>
                <a:gd name="T29" fmla="*/ 149 h 291"/>
                <a:gd name="T30" fmla="*/ 128 w 166"/>
                <a:gd name="T31" fmla="*/ 83 h 291"/>
                <a:gd name="T32" fmla="*/ 73 w 166"/>
                <a:gd name="T33" fmla="*/ 68 h 291"/>
                <a:gd name="T34" fmla="*/ 28 w 166"/>
                <a:gd name="T35" fmla="*/ 12 h 291"/>
                <a:gd name="T36" fmla="*/ 0 w 166"/>
                <a:gd name="T37" fmla="*/ 0 h 2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66" h="291">
                  <a:moveTo>
                    <a:pt x="0" y="0"/>
                  </a:moveTo>
                  <a:lnTo>
                    <a:pt x="12" y="60"/>
                  </a:lnTo>
                  <a:lnTo>
                    <a:pt x="8" y="80"/>
                  </a:lnTo>
                  <a:lnTo>
                    <a:pt x="10" y="107"/>
                  </a:lnTo>
                  <a:lnTo>
                    <a:pt x="40" y="151"/>
                  </a:lnTo>
                  <a:lnTo>
                    <a:pt x="84" y="181"/>
                  </a:lnTo>
                  <a:lnTo>
                    <a:pt x="100" y="200"/>
                  </a:lnTo>
                  <a:lnTo>
                    <a:pt x="109" y="232"/>
                  </a:lnTo>
                  <a:lnTo>
                    <a:pt x="113" y="285"/>
                  </a:lnTo>
                  <a:lnTo>
                    <a:pt x="121" y="291"/>
                  </a:lnTo>
                  <a:lnTo>
                    <a:pt x="152" y="262"/>
                  </a:lnTo>
                  <a:lnTo>
                    <a:pt x="149" y="236"/>
                  </a:lnTo>
                  <a:lnTo>
                    <a:pt x="166" y="200"/>
                  </a:lnTo>
                  <a:lnTo>
                    <a:pt x="158" y="181"/>
                  </a:lnTo>
                  <a:lnTo>
                    <a:pt x="134" y="149"/>
                  </a:lnTo>
                  <a:lnTo>
                    <a:pt x="128" y="83"/>
                  </a:lnTo>
                  <a:lnTo>
                    <a:pt x="73" y="68"/>
                  </a:lnTo>
                  <a:lnTo>
                    <a:pt x="28" y="12"/>
                  </a:lnTo>
                  <a:lnTo>
                    <a:pt x="0" y="0"/>
                  </a:lnTo>
                </a:path>
              </a:pathLst>
            </a:custGeom>
            <a:noFill/>
            <a:ln w="3175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6" name="Freeform 75">
              <a:extLst>
                <a:ext uri="{FF2B5EF4-FFF2-40B4-BE49-F238E27FC236}">
                  <a16:creationId xmlns:a16="http://schemas.microsoft.com/office/drawing/2014/main" id="{B9C79B60-F133-4896-1BE9-3346E7CE790C}"/>
                </a:ext>
              </a:extLst>
            </p:cNvPr>
            <p:cNvSpPr>
              <a:spLocks/>
            </p:cNvSpPr>
            <p:nvPr/>
          </p:nvSpPr>
          <p:spPr bwMode="auto">
            <a:xfrm>
              <a:off x="2822" y="1944"/>
              <a:ext cx="7" cy="5"/>
            </a:xfrm>
            <a:custGeom>
              <a:avLst/>
              <a:gdLst>
                <a:gd name="T0" fmla="*/ 21 w 21"/>
                <a:gd name="T1" fmla="*/ 13 h 14"/>
                <a:gd name="T2" fmla="*/ 13 w 21"/>
                <a:gd name="T3" fmla="*/ 0 h 14"/>
                <a:gd name="T4" fmla="*/ 0 w 21"/>
                <a:gd name="T5" fmla="*/ 1 h 14"/>
                <a:gd name="T6" fmla="*/ 7 w 21"/>
                <a:gd name="T7" fmla="*/ 14 h 14"/>
                <a:gd name="T8" fmla="*/ 21 w 21"/>
                <a:gd name="T9" fmla="*/ 1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14">
                  <a:moveTo>
                    <a:pt x="21" y="13"/>
                  </a:moveTo>
                  <a:lnTo>
                    <a:pt x="13" y="0"/>
                  </a:lnTo>
                  <a:lnTo>
                    <a:pt x="0" y="1"/>
                  </a:lnTo>
                  <a:lnTo>
                    <a:pt x="7" y="14"/>
                  </a:lnTo>
                  <a:lnTo>
                    <a:pt x="21" y="13"/>
                  </a:lnTo>
                </a:path>
              </a:pathLst>
            </a:custGeom>
            <a:noFill/>
            <a:ln w="3175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7" name="Freeform 76">
              <a:extLst>
                <a:ext uri="{FF2B5EF4-FFF2-40B4-BE49-F238E27FC236}">
                  <a16:creationId xmlns:a16="http://schemas.microsoft.com/office/drawing/2014/main" id="{BBEC09D0-ADC8-26C2-7DA4-5F2FD5F33439}"/>
                </a:ext>
              </a:extLst>
            </p:cNvPr>
            <p:cNvSpPr>
              <a:spLocks/>
            </p:cNvSpPr>
            <p:nvPr/>
          </p:nvSpPr>
          <p:spPr bwMode="auto">
            <a:xfrm>
              <a:off x="2808" y="1916"/>
              <a:ext cx="7" cy="7"/>
            </a:xfrm>
            <a:custGeom>
              <a:avLst/>
              <a:gdLst>
                <a:gd name="T0" fmla="*/ 0 w 22"/>
                <a:gd name="T1" fmla="*/ 8 h 19"/>
                <a:gd name="T2" fmla="*/ 1 w 22"/>
                <a:gd name="T3" fmla="*/ 15 h 19"/>
                <a:gd name="T4" fmla="*/ 22 w 22"/>
                <a:gd name="T5" fmla="*/ 19 h 19"/>
                <a:gd name="T6" fmla="*/ 12 w 22"/>
                <a:gd name="T7" fmla="*/ 0 h 19"/>
                <a:gd name="T8" fmla="*/ 0 w 22"/>
                <a:gd name="T9" fmla="*/ 8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19">
                  <a:moveTo>
                    <a:pt x="0" y="8"/>
                  </a:moveTo>
                  <a:lnTo>
                    <a:pt x="1" y="15"/>
                  </a:lnTo>
                  <a:lnTo>
                    <a:pt x="22" y="19"/>
                  </a:lnTo>
                  <a:lnTo>
                    <a:pt x="12" y="0"/>
                  </a:lnTo>
                  <a:lnTo>
                    <a:pt x="0" y="8"/>
                  </a:lnTo>
                </a:path>
              </a:pathLst>
            </a:custGeom>
            <a:noFill/>
            <a:ln w="3175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8" name="Freeform 77">
              <a:extLst>
                <a:ext uri="{FF2B5EF4-FFF2-40B4-BE49-F238E27FC236}">
                  <a16:creationId xmlns:a16="http://schemas.microsoft.com/office/drawing/2014/main" id="{4A6B3305-7260-16E5-7A17-4550385C232C}"/>
                </a:ext>
              </a:extLst>
            </p:cNvPr>
            <p:cNvSpPr>
              <a:spLocks/>
            </p:cNvSpPr>
            <p:nvPr/>
          </p:nvSpPr>
          <p:spPr bwMode="auto">
            <a:xfrm>
              <a:off x="2925" y="2259"/>
              <a:ext cx="2" cy="9"/>
            </a:xfrm>
            <a:custGeom>
              <a:avLst/>
              <a:gdLst>
                <a:gd name="T0" fmla="*/ 0 w 7"/>
                <a:gd name="T1" fmla="*/ 7 h 27"/>
                <a:gd name="T2" fmla="*/ 2 w 7"/>
                <a:gd name="T3" fmla="*/ 27 h 27"/>
                <a:gd name="T4" fmla="*/ 7 w 7"/>
                <a:gd name="T5" fmla="*/ 20 h 27"/>
                <a:gd name="T6" fmla="*/ 5 w 7"/>
                <a:gd name="T7" fmla="*/ 0 h 27"/>
                <a:gd name="T8" fmla="*/ 0 w 7"/>
                <a:gd name="T9" fmla="*/ 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27">
                  <a:moveTo>
                    <a:pt x="0" y="7"/>
                  </a:moveTo>
                  <a:lnTo>
                    <a:pt x="2" y="27"/>
                  </a:lnTo>
                  <a:lnTo>
                    <a:pt x="7" y="20"/>
                  </a:lnTo>
                  <a:lnTo>
                    <a:pt x="5" y="0"/>
                  </a:lnTo>
                  <a:lnTo>
                    <a:pt x="0" y="7"/>
                  </a:lnTo>
                </a:path>
              </a:pathLst>
            </a:custGeom>
            <a:noFill/>
            <a:ln w="3175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9" name="Freeform 78">
              <a:extLst>
                <a:ext uri="{FF2B5EF4-FFF2-40B4-BE49-F238E27FC236}">
                  <a16:creationId xmlns:a16="http://schemas.microsoft.com/office/drawing/2014/main" id="{E50B407D-89D2-5082-690E-7C7B6A08761D}"/>
                </a:ext>
              </a:extLst>
            </p:cNvPr>
            <p:cNvSpPr>
              <a:spLocks/>
            </p:cNvSpPr>
            <p:nvPr/>
          </p:nvSpPr>
          <p:spPr bwMode="auto">
            <a:xfrm>
              <a:off x="2919" y="2237"/>
              <a:ext cx="5" cy="14"/>
            </a:xfrm>
            <a:custGeom>
              <a:avLst/>
              <a:gdLst>
                <a:gd name="T0" fmla="*/ 16 w 16"/>
                <a:gd name="T1" fmla="*/ 40 h 40"/>
                <a:gd name="T2" fmla="*/ 12 w 16"/>
                <a:gd name="T3" fmla="*/ 0 h 40"/>
                <a:gd name="T4" fmla="*/ 5 w 16"/>
                <a:gd name="T5" fmla="*/ 0 h 40"/>
                <a:gd name="T6" fmla="*/ 0 w 16"/>
                <a:gd name="T7" fmla="*/ 15 h 40"/>
                <a:gd name="T8" fmla="*/ 9 w 16"/>
                <a:gd name="T9" fmla="*/ 40 h 40"/>
                <a:gd name="T10" fmla="*/ 16 w 16"/>
                <a:gd name="T11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" h="40">
                  <a:moveTo>
                    <a:pt x="16" y="40"/>
                  </a:moveTo>
                  <a:lnTo>
                    <a:pt x="12" y="0"/>
                  </a:lnTo>
                  <a:lnTo>
                    <a:pt x="5" y="0"/>
                  </a:lnTo>
                  <a:lnTo>
                    <a:pt x="0" y="15"/>
                  </a:lnTo>
                  <a:lnTo>
                    <a:pt x="9" y="40"/>
                  </a:lnTo>
                  <a:lnTo>
                    <a:pt x="16" y="40"/>
                  </a:lnTo>
                </a:path>
              </a:pathLst>
            </a:custGeom>
            <a:noFill/>
            <a:ln w="3175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80" name="Freeform 79">
              <a:extLst>
                <a:ext uri="{FF2B5EF4-FFF2-40B4-BE49-F238E27FC236}">
                  <a16:creationId xmlns:a16="http://schemas.microsoft.com/office/drawing/2014/main" id="{16693B2A-3D5C-5D3D-8FE4-C9FCD204E0FD}"/>
                </a:ext>
              </a:extLst>
            </p:cNvPr>
            <p:cNvSpPr>
              <a:spLocks/>
            </p:cNvSpPr>
            <p:nvPr/>
          </p:nvSpPr>
          <p:spPr bwMode="auto">
            <a:xfrm>
              <a:off x="3636" y="3305"/>
              <a:ext cx="16" cy="20"/>
            </a:xfrm>
            <a:custGeom>
              <a:avLst/>
              <a:gdLst>
                <a:gd name="T0" fmla="*/ 41 w 48"/>
                <a:gd name="T1" fmla="*/ 59 h 59"/>
                <a:gd name="T2" fmla="*/ 21 w 48"/>
                <a:gd name="T3" fmla="*/ 54 h 59"/>
                <a:gd name="T4" fmla="*/ 8 w 48"/>
                <a:gd name="T5" fmla="*/ 48 h 59"/>
                <a:gd name="T6" fmla="*/ 0 w 48"/>
                <a:gd name="T7" fmla="*/ 42 h 59"/>
                <a:gd name="T8" fmla="*/ 4 w 48"/>
                <a:gd name="T9" fmla="*/ 22 h 59"/>
                <a:gd name="T10" fmla="*/ 17 w 48"/>
                <a:gd name="T11" fmla="*/ 13 h 59"/>
                <a:gd name="T12" fmla="*/ 22 w 48"/>
                <a:gd name="T13" fmla="*/ 0 h 59"/>
                <a:gd name="T14" fmla="*/ 37 w 48"/>
                <a:gd name="T15" fmla="*/ 11 h 59"/>
                <a:gd name="T16" fmla="*/ 25 w 48"/>
                <a:gd name="T17" fmla="*/ 26 h 59"/>
                <a:gd name="T18" fmla="*/ 33 w 48"/>
                <a:gd name="T19" fmla="*/ 39 h 59"/>
                <a:gd name="T20" fmla="*/ 48 w 48"/>
                <a:gd name="T21" fmla="*/ 51 h 59"/>
                <a:gd name="T22" fmla="*/ 41 w 48"/>
                <a:gd name="T23" fmla="*/ 59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8" h="59">
                  <a:moveTo>
                    <a:pt x="41" y="59"/>
                  </a:moveTo>
                  <a:lnTo>
                    <a:pt x="21" y="54"/>
                  </a:lnTo>
                  <a:lnTo>
                    <a:pt x="8" y="48"/>
                  </a:lnTo>
                  <a:lnTo>
                    <a:pt x="0" y="42"/>
                  </a:lnTo>
                  <a:lnTo>
                    <a:pt x="4" y="22"/>
                  </a:lnTo>
                  <a:lnTo>
                    <a:pt x="17" y="13"/>
                  </a:lnTo>
                  <a:lnTo>
                    <a:pt x="22" y="0"/>
                  </a:lnTo>
                  <a:lnTo>
                    <a:pt x="37" y="11"/>
                  </a:lnTo>
                  <a:lnTo>
                    <a:pt x="25" y="26"/>
                  </a:lnTo>
                  <a:lnTo>
                    <a:pt x="33" y="39"/>
                  </a:lnTo>
                  <a:lnTo>
                    <a:pt x="48" y="51"/>
                  </a:lnTo>
                  <a:lnTo>
                    <a:pt x="41" y="59"/>
                  </a:lnTo>
                </a:path>
              </a:pathLst>
            </a:custGeom>
            <a:noFill/>
            <a:ln w="3175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81" name="Freeform 80">
              <a:extLst>
                <a:ext uri="{FF2B5EF4-FFF2-40B4-BE49-F238E27FC236}">
                  <a16:creationId xmlns:a16="http://schemas.microsoft.com/office/drawing/2014/main" id="{48A92B19-EBFA-F4C7-95AC-18FDEFA15B9C}"/>
                </a:ext>
              </a:extLst>
            </p:cNvPr>
            <p:cNvSpPr>
              <a:spLocks/>
            </p:cNvSpPr>
            <p:nvPr/>
          </p:nvSpPr>
          <p:spPr bwMode="auto">
            <a:xfrm>
              <a:off x="5521" y="3035"/>
              <a:ext cx="294" cy="631"/>
            </a:xfrm>
            <a:custGeom>
              <a:avLst/>
              <a:gdLst>
                <a:gd name="T0" fmla="*/ 652 w 881"/>
                <a:gd name="T1" fmla="*/ 0 h 1894"/>
                <a:gd name="T2" fmla="*/ 625 w 881"/>
                <a:gd name="T3" fmla="*/ 9 h 1894"/>
                <a:gd name="T4" fmla="*/ 634 w 881"/>
                <a:gd name="T5" fmla="*/ 103 h 1894"/>
                <a:gd name="T6" fmla="*/ 620 w 881"/>
                <a:gd name="T7" fmla="*/ 170 h 1894"/>
                <a:gd name="T8" fmla="*/ 635 w 881"/>
                <a:gd name="T9" fmla="*/ 250 h 1894"/>
                <a:gd name="T10" fmla="*/ 619 w 881"/>
                <a:gd name="T11" fmla="*/ 372 h 1894"/>
                <a:gd name="T12" fmla="*/ 570 w 881"/>
                <a:gd name="T13" fmla="*/ 343 h 1894"/>
                <a:gd name="T14" fmla="*/ 455 w 881"/>
                <a:gd name="T15" fmla="*/ 340 h 1894"/>
                <a:gd name="T16" fmla="*/ 403 w 881"/>
                <a:gd name="T17" fmla="*/ 426 h 1894"/>
                <a:gd name="T18" fmla="*/ 291 w 881"/>
                <a:gd name="T19" fmla="*/ 456 h 1894"/>
                <a:gd name="T20" fmla="*/ 248 w 881"/>
                <a:gd name="T21" fmla="*/ 494 h 1894"/>
                <a:gd name="T22" fmla="*/ 202 w 881"/>
                <a:gd name="T23" fmla="*/ 518 h 1894"/>
                <a:gd name="T24" fmla="*/ 180 w 881"/>
                <a:gd name="T25" fmla="*/ 561 h 1894"/>
                <a:gd name="T26" fmla="*/ 159 w 881"/>
                <a:gd name="T27" fmla="*/ 549 h 1894"/>
                <a:gd name="T28" fmla="*/ 124 w 881"/>
                <a:gd name="T29" fmla="*/ 539 h 1894"/>
                <a:gd name="T30" fmla="*/ 126 w 881"/>
                <a:gd name="T31" fmla="*/ 566 h 1894"/>
                <a:gd name="T32" fmla="*/ 84 w 881"/>
                <a:gd name="T33" fmla="*/ 617 h 1894"/>
                <a:gd name="T34" fmla="*/ 96 w 881"/>
                <a:gd name="T35" fmla="*/ 669 h 1894"/>
                <a:gd name="T36" fmla="*/ 81 w 881"/>
                <a:gd name="T37" fmla="*/ 724 h 1894"/>
                <a:gd name="T38" fmla="*/ 48 w 881"/>
                <a:gd name="T39" fmla="*/ 734 h 1894"/>
                <a:gd name="T40" fmla="*/ 19 w 881"/>
                <a:gd name="T41" fmla="*/ 777 h 1894"/>
                <a:gd name="T42" fmla="*/ 3 w 881"/>
                <a:gd name="T43" fmla="*/ 819 h 1894"/>
                <a:gd name="T44" fmla="*/ 59 w 881"/>
                <a:gd name="T45" fmla="*/ 848 h 1894"/>
                <a:gd name="T46" fmla="*/ 117 w 881"/>
                <a:gd name="T47" fmla="*/ 895 h 1894"/>
                <a:gd name="T48" fmla="*/ 21 w 881"/>
                <a:gd name="T49" fmla="*/ 945 h 1894"/>
                <a:gd name="T50" fmla="*/ 44 w 881"/>
                <a:gd name="T51" fmla="*/ 1050 h 1894"/>
                <a:gd name="T52" fmla="*/ 148 w 881"/>
                <a:gd name="T53" fmla="*/ 1081 h 1894"/>
                <a:gd name="T54" fmla="*/ 169 w 881"/>
                <a:gd name="T55" fmla="*/ 1166 h 1894"/>
                <a:gd name="T56" fmla="*/ 121 w 881"/>
                <a:gd name="T57" fmla="*/ 1231 h 1894"/>
                <a:gd name="T58" fmla="*/ 96 w 881"/>
                <a:gd name="T59" fmla="*/ 1314 h 1894"/>
                <a:gd name="T60" fmla="*/ 207 w 881"/>
                <a:gd name="T61" fmla="*/ 1283 h 1894"/>
                <a:gd name="T62" fmla="*/ 250 w 881"/>
                <a:gd name="T63" fmla="*/ 1313 h 1894"/>
                <a:gd name="T64" fmla="*/ 200 w 881"/>
                <a:gd name="T65" fmla="*/ 1432 h 1894"/>
                <a:gd name="T66" fmla="*/ 167 w 881"/>
                <a:gd name="T67" fmla="*/ 1502 h 1894"/>
                <a:gd name="T68" fmla="*/ 240 w 881"/>
                <a:gd name="T69" fmla="*/ 1502 h 1894"/>
                <a:gd name="T70" fmla="*/ 290 w 881"/>
                <a:gd name="T71" fmla="*/ 1531 h 1894"/>
                <a:gd name="T72" fmla="*/ 330 w 881"/>
                <a:gd name="T73" fmla="*/ 1595 h 1894"/>
                <a:gd name="T74" fmla="*/ 268 w 881"/>
                <a:gd name="T75" fmla="*/ 1654 h 1894"/>
                <a:gd name="T76" fmla="*/ 321 w 881"/>
                <a:gd name="T77" fmla="*/ 1716 h 1894"/>
                <a:gd name="T78" fmla="*/ 357 w 881"/>
                <a:gd name="T79" fmla="*/ 1747 h 1894"/>
                <a:gd name="T80" fmla="*/ 522 w 881"/>
                <a:gd name="T81" fmla="*/ 1791 h 1894"/>
                <a:gd name="T82" fmla="*/ 563 w 881"/>
                <a:gd name="T83" fmla="*/ 1868 h 1894"/>
                <a:gd name="T84" fmla="*/ 659 w 881"/>
                <a:gd name="T85" fmla="*/ 1886 h 1894"/>
                <a:gd name="T86" fmla="*/ 668 w 881"/>
                <a:gd name="T87" fmla="*/ 1832 h 1894"/>
                <a:gd name="T88" fmla="*/ 708 w 881"/>
                <a:gd name="T89" fmla="*/ 1760 h 1894"/>
                <a:gd name="T90" fmla="*/ 763 w 881"/>
                <a:gd name="T91" fmla="*/ 1635 h 1894"/>
                <a:gd name="T92" fmla="*/ 709 w 881"/>
                <a:gd name="T93" fmla="*/ 1633 h 1894"/>
                <a:gd name="T94" fmla="*/ 719 w 881"/>
                <a:gd name="T95" fmla="*/ 1599 h 1894"/>
                <a:gd name="T96" fmla="*/ 775 w 881"/>
                <a:gd name="T97" fmla="*/ 1552 h 1894"/>
                <a:gd name="T98" fmla="*/ 789 w 881"/>
                <a:gd name="T99" fmla="*/ 1485 h 1894"/>
                <a:gd name="T100" fmla="*/ 783 w 881"/>
                <a:gd name="T101" fmla="*/ 1337 h 1894"/>
                <a:gd name="T102" fmla="*/ 771 w 881"/>
                <a:gd name="T103" fmla="*/ 1292 h 1894"/>
                <a:gd name="T104" fmla="*/ 776 w 881"/>
                <a:gd name="T105" fmla="*/ 1203 h 1894"/>
                <a:gd name="T106" fmla="*/ 869 w 881"/>
                <a:gd name="T107" fmla="*/ 819 h 1894"/>
                <a:gd name="T108" fmla="*/ 840 w 881"/>
                <a:gd name="T109" fmla="*/ 647 h 1894"/>
                <a:gd name="T110" fmla="*/ 804 w 881"/>
                <a:gd name="T111" fmla="*/ 483 h 1894"/>
                <a:gd name="T112" fmla="*/ 734 w 881"/>
                <a:gd name="T113" fmla="*/ 389 h 1894"/>
                <a:gd name="T114" fmla="*/ 759 w 881"/>
                <a:gd name="T115" fmla="*/ 225 h 1894"/>
                <a:gd name="T116" fmla="*/ 710 w 881"/>
                <a:gd name="T117" fmla="*/ 48 h 1894"/>
                <a:gd name="T118" fmla="*/ 692 w 881"/>
                <a:gd name="T119" fmla="*/ 2 h 18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881" h="1894">
                  <a:moveTo>
                    <a:pt x="692" y="2"/>
                  </a:moveTo>
                  <a:lnTo>
                    <a:pt x="652" y="0"/>
                  </a:lnTo>
                  <a:lnTo>
                    <a:pt x="632" y="9"/>
                  </a:lnTo>
                  <a:lnTo>
                    <a:pt x="625" y="9"/>
                  </a:lnTo>
                  <a:lnTo>
                    <a:pt x="620" y="22"/>
                  </a:lnTo>
                  <a:lnTo>
                    <a:pt x="634" y="103"/>
                  </a:lnTo>
                  <a:lnTo>
                    <a:pt x="610" y="131"/>
                  </a:lnTo>
                  <a:lnTo>
                    <a:pt x="620" y="170"/>
                  </a:lnTo>
                  <a:lnTo>
                    <a:pt x="603" y="206"/>
                  </a:lnTo>
                  <a:lnTo>
                    <a:pt x="635" y="250"/>
                  </a:lnTo>
                  <a:lnTo>
                    <a:pt x="640" y="309"/>
                  </a:lnTo>
                  <a:lnTo>
                    <a:pt x="619" y="372"/>
                  </a:lnTo>
                  <a:lnTo>
                    <a:pt x="600" y="388"/>
                  </a:lnTo>
                  <a:lnTo>
                    <a:pt x="570" y="343"/>
                  </a:lnTo>
                  <a:lnTo>
                    <a:pt x="535" y="333"/>
                  </a:lnTo>
                  <a:lnTo>
                    <a:pt x="455" y="340"/>
                  </a:lnTo>
                  <a:lnTo>
                    <a:pt x="405" y="385"/>
                  </a:lnTo>
                  <a:lnTo>
                    <a:pt x="403" y="426"/>
                  </a:lnTo>
                  <a:lnTo>
                    <a:pt x="371" y="449"/>
                  </a:lnTo>
                  <a:lnTo>
                    <a:pt x="291" y="456"/>
                  </a:lnTo>
                  <a:lnTo>
                    <a:pt x="259" y="473"/>
                  </a:lnTo>
                  <a:lnTo>
                    <a:pt x="248" y="494"/>
                  </a:lnTo>
                  <a:lnTo>
                    <a:pt x="201" y="505"/>
                  </a:lnTo>
                  <a:lnTo>
                    <a:pt x="202" y="518"/>
                  </a:lnTo>
                  <a:lnTo>
                    <a:pt x="198" y="546"/>
                  </a:lnTo>
                  <a:lnTo>
                    <a:pt x="180" y="561"/>
                  </a:lnTo>
                  <a:lnTo>
                    <a:pt x="167" y="562"/>
                  </a:lnTo>
                  <a:lnTo>
                    <a:pt x="159" y="549"/>
                  </a:lnTo>
                  <a:lnTo>
                    <a:pt x="132" y="552"/>
                  </a:lnTo>
                  <a:lnTo>
                    <a:pt x="124" y="539"/>
                  </a:lnTo>
                  <a:lnTo>
                    <a:pt x="118" y="546"/>
                  </a:lnTo>
                  <a:lnTo>
                    <a:pt x="126" y="566"/>
                  </a:lnTo>
                  <a:lnTo>
                    <a:pt x="123" y="600"/>
                  </a:lnTo>
                  <a:lnTo>
                    <a:pt x="84" y="617"/>
                  </a:lnTo>
                  <a:lnTo>
                    <a:pt x="75" y="658"/>
                  </a:lnTo>
                  <a:lnTo>
                    <a:pt x="96" y="669"/>
                  </a:lnTo>
                  <a:lnTo>
                    <a:pt x="79" y="698"/>
                  </a:lnTo>
                  <a:lnTo>
                    <a:pt x="81" y="724"/>
                  </a:lnTo>
                  <a:lnTo>
                    <a:pt x="62" y="733"/>
                  </a:lnTo>
                  <a:lnTo>
                    <a:pt x="48" y="734"/>
                  </a:lnTo>
                  <a:lnTo>
                    <a:pt x="45" y="768"/>
                  </a:lnTo>
                  <a:lnTo>
                    <a:pt x="19" y="777"/>
                  </a:lnTo>
                  <a:lnTo>
                    <a:pt x="0" y="793"/>
                  </a:lnTo>
                  <a:lnTo>
                    <a:pt x="3" y="819"/>
                  </a:lnTo>
                  <a:lnTo>
                    <a:pt x="56" y="814"/>
                  </a:lnTo>
                  <a:lnTo>
                    <a:pt x="59" y="848"/>
                  </a:lnTo>
                  <a:lnTo>
                    <a:pt x="94" y="865"/>
                  </a:lnTo>
                  <a:lnTo>
                    <a:pt x="117" y="895"/>
                  </a:lnTo>
                  <a:lnTo>
                    <a:pt x="112" y="910"/>
                  </a:lnTo>
                  <a:lnTo>
                    <a:pt x="21" y="945"/>
                  </a:lnTo>
                  <a:lnTo>
                    <a:pt x="30" y="971"/>
                  </a:lnTo>
                  <a:lnTo>
                    <a:pt x="44" y="1050"/>
                  </a:lnTo>
                  <a:lnTo>
                    <a:pt x="115" y="1084"/>
                  </a:lnTo>
                  <a:lnTo>
                    <a:pt x="148" y="1081"/>
                  </a:lnTo>
                  <a:lnTo>
                    <a:pt x="188" y="1144"/>
                  </a:lnTo>
                  <a:lnTo>
                    <a:pt x="169" y="1166"/>
                  </a:lnTo>
                  <a:lnTo>
                    <a:pt x="131" y="1190"/>
                  </a:lnTo>
                  <a:lnTo>
                    <a:pt x="121" y="1231"/>
                  </a:lnTo>
                  <a:lnTo>
                    <a:pt x="83" y="1255"/>
                  </a:lnTo>
                  <a:lnTo>
                    <a:pt x="96" y="1314"/>
                  </a:lnTo>
                  <a:lnTo>
                    <a:pt x="169" y="1308"/>
                  </a:lnTo>
                  <a:lnTo>
                    <a:pt x="207" y="1283"/>
                  </a:lnTo>
                  <a:lnTo>
                    <a:pt x="234" y="1288"/>
                  </a:lnTo>
                  <a:lnTo>
                    <a:pt x="250" y="1313"/>
                  </a:lnTo>
                  <a:lnTo>
                    <a:pt x="232" y="1409"/>
                  </a:lnTo>
                  <a:lnTo>
                    <a:pt x="200" y="1432"/>
                  </a:lnTo>
                  <a:lnTo>
                    <a:pt x="197" y="1466"/>
                  </a:lnTo>
                  <a:lnTo>
                    <a:pt x="167" y="1502"/>
                  </a:lnTo>
                  <a:lnTo>
                    <a:pt x="195" y="1520"/>
                  </a:lnTo>
                  <a:lnTo>
                    <a:pt x="240" y="1502"/>
                  </a:lnTo>
                  <a:lnTo>
                    <a:pt x="257" y="1533"/>
                  </a:lnTo>
                  <a:lnTo>
                    <a:pt x="290" y="1531"/>
                  </a:lnTo>
                  <a:lnTo>
                    <a:pt x="360" y="1551"/>
                  </a:lnTo>
                  <a:lnTo>
                    <a:pt x="330" y="1595"/>
                  </a:lnTo>
                  <a:lnTo>
                    <a:pt x="278" y="1626"/>
                  </a:lnTo>
                  <a:lnTo>
                    <a:pt x="268" y="1654"/>
                  </a:lnTo>
                  <a:lnTo>
                    <a:pt x="279" y="1700"/>
                  </a:lnTo>
                  <a:lnTo>
                    <a:pt x="321" y="1716"/>
                  </a:lnTo>
                  <a:lnTo>
                    <a:pt x="330" y="1742"/>
                  </a:lnTo>
                  <a:lnTo>
                    <a:pt x="357" y="1747"/>
                  </a:lnTo>
                  <a:lnTo>
                    <a:pt x="400" y="1769"/>
                  </a:lnTo>
                  <a:lnTo>
                    <a:pt x="522" y="1791"/>
                  </a:lnTo>
                  <a:lnTo>
                    <a:pt x="559" y="1822"/>
                  </a:lnTo>
                  <a:lnTo>
                    <a:pt x="563" y="1868"/>
                  </a:lnTo>
                  <a:lnTo>
                    <a:pt x="647" y="1894"/>
                  </a:lnTo>
                  <a:lnTo>
                    <a:pt x="659" y="1886"/>
                  </a:lnTo>
                  <a:lnTo>
                    <a:pt x="689" y="1850"/>
                  </a:lnTo>
                  <a:lnTo>
                    <a:pt x="668" y="1832"/>
                  </a:lnTo>
                  <a:lnTo>
                    <a:pt x="666" y="1818"/>
                  </a:lnTo>
                  <a:lnTo>
                    <a:pt x="708" y="1760"/>
                  </a:lnTo>
                  <a:lnTo>
                    <a:pt x="710" y="1707"/>
                  </a:lnTo>
                  <a:lnTo>
                    <a:pt x="763" y="1635"/>
                  </a:lnTo>
                  <a:lnTo>
                    <a:pt x="735" y="1624"/>
                  </a:lnTo>
                  <a:lnTo>
                    <a:pt x="709" y="1633"/>
                  </a:lnTo>
                  <a:lnTo>
                    <a:pt x="708" y="1620"/>
                  </a:lnTo>
                  <a:lnTo>
                    <a:pt x="719" y="1599"/>
                  </a:lnTo>
                  <a:lnTo>
                    <a:pt x="752" y="1588"/>
                  </a:lnTo>
                  <a:lnTo>
                    <a:pt x="775" y="1552"/>
                  </a:lnTo>
                  <a:lnTo>
                    <a:pt x="773" y="1526"/>
                  </a:lnTo>
                  <a:lnTo>
                    <a:pt x="789" y="1485"/>
                  </a:lnTo>
                  <a:lnTo>
                    <a:pt x="781" y="1391"/>
                  </a:lnTo>
                  <a:lnTo>
                    <a:pt x="783" y="1337"/>
                  </a:lnTo>
                  <a:lnTo>
                    <a:pt x="774" y="1318"/>
                  </a:lnTo>
                  <a:lnTo>
                    <a:pt x="771" y="1292"/>
                  </a:lnTo>
                  <a:lnTo>
                    <a:pt x="781" y="1243"/>
                  </a:lnTo>
                  <a:lnTo>
                    <a:pt x="776" y="1203"/>
                  </a:lnTo>
                  <a:lnTo>
                    <a:pt x="881" y="1026"/>
                  </a:lnTo>
                  <a:lnTo>
                    <a:pt x="869" y="819"/>
                  </a:lnTo>
                  <a:lnTo>
                    <a:pt x="840" y="727"/>
                  </a:lnTo>
                  <a:lnTo>
                    <a:pt x="840" y="647"/>
                  </a:lnTo>
                  <a:lnTo>
                    <a:pt x="821" y="522"/>
                  </a:lnTo>
                  <a:lnTo>
                    <a:pt x="804" y="483"/>
                  </a:lnTo>
                  <a:lnTo>
                    <a:pt x="796" y="470"/>
                  </a:lnTo>
                  <a:lnTo>
                    <a:pt x="734" y="389"/>
                  </a:lnTo>
                  <a:lnTo>
                    <a:pt x="745" y="280"/>
                  </a:lnTo>
                  <a:lnTo>
                    <a:pt x="759" y="225"/>
                  </a:lnTo>
                  <a:lnTo>
                    <a:pt x="727" y="87"/>
                  </a:lnTo>
                  <a:lnTo>
                    <a:pt x="710" y="48"/>
                  </a:lnTo>
                  <a:lnTo>
                    <a:pt x="714" y="21"/>
                  </a:lnTo>
                  <a:lnTo>
                    <a:pt x="692" y="2"/>
                  </a:lnTo>
                </a:path>
              </a:pathLst>
            </a:custGeom>
            <a:noFill/>
            <a:ln w="3175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82" name="Freeform 81">
              <a:extLst>
                <a:ext uri="{FF2B5EF4-FFF2-40B4-BE49-F238E27FC236}">
                  <a16:creationId xmlns:a16="http://schemas.microsoft.com/office/drawing/2014/main" id="{594DB842-6A36-E8D2-B8EB-CDF37CBF516B}"/>
                </a:ext>
              </a:extLst>
            </p:cNvPr>
            <p:cNvSpPr>
              <a:spLocks/>
            </p:cNvSpPr>
            <p:nvPr/>
          </p:nvSpPr>
          <p:spPr bwMode="auto">
            <a:xfrm>
              <a:off x="5593" y="3491"/>
              <a:ext cx="5" cy="7"/>
            </a:xfrm>
            <a:custGeom>
              <a:avLst/>
              <a:gdLst>
                <a:gd name="T0" fmla="*/ 0 w 15"/>
                <a:gd name="T1" fmla="*/ 6 h 20"/>
                <a:gd name="T2" fmla="*/ 2 w 15"/>
                <a:gd name="T3" fmla="*/ 20 h 20"/>
                <a:gd name="T4" fmla="*/ 15 w 15"/>
                <a:gd name="T5" fmla="*/ 13 h 20"/>
                <a:gd name="T6" fmla="*/ 14 w 15"/>
                <a:gd name="T7" fmla="*/ 5 h 20"/>
                <a:gd name="T8" fmla="*/ 6 w 15"/>
                <a:gd name="T9" fmla="*/ 0 h 20"/>
                <a:gd name="T10" fmla="*/ 0 w 15"/>
                <a:gd name="T11" fmla="*/ 6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20">
                  <a:moveTo>
                    <a:pt x="0" y="6"/>
                  </a:moveTo>
                  <a:lnTo>
                    <a:pt x="2" y="20"/>
                  </a:lnTo>
                  <a:lnTo>
                    <a:pt x="15" y="13"/>
                  </a:lnTo>
                  <a:lnTo>
                    <a:pt x="14" y="5"/>
                  </a:lnTo>
                  <a:lnTo>
                    <a:pt x="6" y="0"/>
                  </a:lnTo>
                  <a:lnTo>
                    <a:pt x="0" y="6"/>
                  </a:lnTo>
                </a:path>
              </a:pathLst>
            </a:custGeom>
            <a:noFill/>
            <a:ln w="3175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83" name="Freeform 82">
              <a:extLst>
                <a:ext uri="{FF2B5EF4-FFF2-40B4-BE49-F238E27FC236}">
                  <a16:creationId xmlns:a16="http://schemas.microsoft.com/office/drawing/2014/main" id="{841F98D3-A5C6-82F7-9C0B-7E0AA76FFD8B}"/>
                </a:ext>
              </a:extLst>
            </p:cNvPr>
            <p:cNvSpPr>
              <a:spLocks/>
            </p:cNvSpPr>
            <p:nvPr/>
          </p:nvSpPr>
          <p:spPr bwMode="auto">
            <a:xfrm>
              <a:off x="5752" y="3660"/>
              <a:ext cx="7" cy="9"/>
            </a:xfrm>
            <a:custGeom>
              <a:avLst/>
              <a:gdLst>
                <a:gd name="T0" fmla="*/ 15 w 20"/>
                <a:gd name="T1" fmla="*/ 27 h 27"/>
                <a:gd name="T2" fmla="*/ 20 w 20"/>
                <a:gd name="T3" fmla="*/ 19 h 27"/>
                <a:gd name="T4" fmla="*/ 5 w 20"/>
                <a:gd name="T5" fmla="*/ 0 h 27"/>
                <a:gd name="T6" fmla="*/ 0 w 20"/>
                <a:gd name="T7" fmla="*/ 15 h 27"/>
                <a:gd name="T8" fmla="*/ 14 w 20"/>
                <a:gd name="T9" fmla="*/ 20 h 27"/>
                <a:gd name="T10" fmla="*/ 15 w 20"/>
                <a:gd name="T11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0" h="27">
                  <a:moveTo>
                    <a:pt x="15" y="27"/>
                  </a:moveTo>
                  <a:lnTo>
                    <a:pt x="20" y="19"/>
                  </a:lnTo>
                  <a:lnTo>
                    <a:pt x="5" y="0"/>
                  </a:lnTo>
                  <a:lnTo>
                    <a:pt x="0" y="15"/>
                  </a:lnTo>
                  <a:lnTo>
                    <a:pt x="14" y="20"/>
                  </a:lnTo>
                  <a:lnTo>
                    <a:pt x="15" y="27"/>
                  </a:lnTo>
                </a:path>
              </a:pathLst>
            </a:custGeom>
            <a:noFill/>
            <a:ln w="3175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84" name="Freeform 83">
              <a:extLst>
                <a:ext uri="{FF2B5EF4-FFF2-40B4-BE49-F238E27FC236}">
                  <a16:creationId xmlns:a16="http://schemas.microsoft.com/office/drawing/2014/main" id="{0571640D-1615-80C2-A1BE-848E27319A08}"/>
                </a:ext>
              </a:extLst>
            </p:cNvPr>
            <p:cNvSpPr>
              <a:spLocks/>
            </p:cNvSpPr>
            <p:nvPr/>
          </p:nvSpPr>
          <p:spPr bwMode="auto">
            <a:xfrm>
              <a:off x="5064" y="2882"/>
              <a:ext cx="7" cy="5"/>
            </a:xfrm>
            <a:custGeom>
              <a:avLst/>
              <a:gdLst>
                <a:gd name="T0" fmla="*/ 15 w 21"/>
                <a:gd name="T1" fmla="*/ 12 h 13"/>
                <a:gd name="T2" fmla="*/ 21 w 21"/>
                <a:gd name="T3" fmla="*/ 5 h 13"/>
                <a:gd name="T4" fmla="*/ 0 w 21"/>
                <a:gd name="T5" fmla="*/ 0 h 13"/>
                <a:gd name="T6" fmla="*/ 1 w 21"/>
                <a:gd name="T7" fmla="*/ 13 h 13"/>
                <a:gd name="T8" fmla="*/ 15 w 21"/>
                <a:gd name="T9" fmla="*/ 12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13">
                  <a:moveTo>
                    <a:pt x="15" y="12"/>
                  </a:moveTo>
                  <a:lnTo>
                    <a:pt x="21" y="5"/>
                  </a:lnTo>
                  <a:lnTo>
                    <a:pt x="0" y="0"/>
                  </a:lnTo>
                  <a:lnTo>
                    <a:pt x="1" y="13"/>
                  </a:lnTo>
                  <a:lnTo>
                    <a:pt x="15" y="12"/>
                  </a:lnTo>
                </a:path>
              </a:pathLst>
            </a:custGeom>
            <a:noFill/>
            <a:ln w="3175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85" name="Freeform 84">
              <a:extLst>
                <a:ext uri="{FF2B5EF4-FFF2-40B4-BE49-F238E27FC236}">
                  <a16:creationId xmlns:a16="http://schemas.microsoft.com/office/drawing/2014/main" id="{F5C73702-7073-AA9E-FC08-DA80E9683036}"/>
                </a:ext>
              </a:extLst>
            </p:cNvPr>
            <p:cNvSpPr>
              <a:spLocks/>
            </p:cNvSpPr>
            <p:nvPr/>
          </p:nvSpPr>
          <p:spPr bwMode="auto">
            <a:xfrm>
              <a:off x="4752" y="3065"/>
              <a:ext cx="16" cy="10"/>
            </a:xfrm>
            <a:custGeom>
              <a:avLst/>
              <a:gdLst>
                <a:gd name="T0" fmla="*/ 41 w 47"/>
                <a:gd name="T1" fmla="*/ 24 h 28"/>
                <a:gd name="T2" fmla="*/ 47 w 47"/>
                <a:gd name="T3" fmla="*/ 17 h 28"/>
                <a:gd name="T4" fmla="*/ 32 w 47"/>
                <a:gd name="T5" fmla="*/ 5 h 28"/>
                <a:gd name="T6" fmla="*/ 20 w 47"/>
                <a:gd name="T7" fmla="*/ 13 h 28"/>
                <a:gd name="T8" fmla="*/ 12 w 47"/>
                <a:gd name="T9" fmla="*/ 0 h 28"/>
                <a:gd name="T10" fmla="*/ 0 w 47"/>
                <a:gd name="T11" fmla="*/ 15 h 28"/>
                <a:gd name="T12" fmla="*/ 8 w 47"/>
                <a:gd name="T13" fmla="*/ 28 h 28"/>
                <a:gd name="T14" fmla="*/ 27 w 47"/>
                <a:gd name="T15" fmla="*/ 19 h 28"/>
                <a:gd name="T16" fmla="*/ 41 w 47"/>
                <a:gd name="T17" fmla="*/ 24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7" h="28">
                  <a:moveTo>
                    <a:pt x="41" y="24"/>
                  </a:moveTo>
                  <a:lnTo>
                    <a:pt x="47" y="17"/>
                  </a:lnTo>
                  <a:lnTo>
                    <a:pt x="32" y="5"/>
                  </a:lnTo>
                  <a:lnTo>
                    <a:pt x="20" y="13"/>
                  </a:lnTo>
                  <a:lnTo>
                    <a:pt x="12" y="0"/>
                  </a:lnTo>
                  <a:lnTo>
                    <a:pt x="0" y="15"/>
                  </a:lnTo>
                  <a:lnTo>
                    <a:pt x="8" y="28"/>
                  </a:lnTo>
                  <a:lnTo>
                    <a:pt x="27" y="19"/>
                  </a:lnTo>
                  <a:lnTo>
                    <a:pt x="41" y="24"/>
                  </a:lnTo>
                </a:path>
              </a:pathLst>
            </a:custGeom>
            <a:noFill/>
            <a:ln w="3175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86" name="Freeform 85">
              <a:extLst>
                <a:ext uri="{FF2B5EF4-FFF2-40B4-BE49-F238E27FC236}">
                  <a16:creationId xmlns:a16="http://schemas.microsoft.com/office/drawing/2014/main" id="{63685F87-5C41-C644-C7AB-D1D5AA03A05F}"/>
                </a:ext>
              </a:extLst>
            </p:cNvPr>
            <p:cNvSpPr>
              <a:spLocks/>
            </p:cNvSpPr>
            <p:nvPr/>
          </p:nvSpPr>
          <p:spPr bwMode="auto">
            <a:xfrm>
              <a:off x="4716" y="3069"/>
              <a:ext cx="5" cy="4"/>
            </a:xfrm>
            <a:custGeom>
              <a:avLst/>
              <a:gdLst>
                <a:gd name="T0" fmla="*/ 0 w 14"/>
                <a:gd name="T1" fmla="*/ 1 h 13"/>
                <a:gd name="T2" fmla="*/ 1 w 14"/>
                <a:gd name="T3" fmla="*/ 13 h 13"/>
                <a:gd name="T4" fmla="*/ 8 w 14"/>
                <a:gd name="T5" fmla="*/ 13 h 13"/>
                <a:gd name="T6" fmla="*/ 14 w 14"/>
                <a:gd name="T7" fmla="*/ 6 h 13"/>
                <a:gd name="T8" fmla="*/ 6 w 14"/>
                <a:gd name="T9" fmla="*/ 0 h 13"/>
                <a:gd name="T10" fmla="*/ 0 w 14"/>
                <a:gd name="T11" fmla="*/ 1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" h="13">
                  <a:moveTo>
                    <a:pt x="0" y="1"/>
                  </a:moveTo>
                  <a:lnTo>
                    <a:pt x="1" y="13"/>
                  </a:lnTo>
                  <a:lnTo>
                    <a:pt x="8" y="13"/>
                  </a:lnTo>
                  <a:lnTo>
                    <a:pt x="14" y="6"/>
                  </a:lnTo>
                  <a:lnTo>
                    <a:pt x="6" y="0"/>
                  </a:lnTo>
                  <a:lnTo>
                    <a:pt x="0" y="1"/>
                  </a:lnTo>
                </a:path>
              </a:pathLst>
            </a:custGeom>
            <a:noFill/>
            <a:ln w="3175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87" name="Freeform 86">
              <a:extLst>
                <a:ext uri="{FF2B5EF4-FFF2-40B4-BE49-F238E27FC236}">
                  <a16:creationId xmlns:a16="http://schemas.microsoft.com/office/drawing/2014/main" id="{6EBE1C68-7DB9-F410-7BA9-DA410AE2E1DF}"/>
                </a:ext>
              </a:extLst>
            </p:cNvPr>
            <p:cNvSpPr>
              <a:spLocks/>
            </p:cNvSpPr>
            <p:nvPr/>
          </p:nvSpPr>
          <p:spPr bwMode="auto">
            <a:xfrm>
              <a:off x="4829" y="3086"/>
              <a:ext cx="24" cy="16"/>
            </a:xfrm>
            <a:custGeom>
              <a:avLst/>
              <a:gdLst>
                <a:gd name="T0" fmla="*/ 35 w 73"/>
                <a:gd name="T1" fmla="*/ 50 h 50"/>
                <a:gd name="T2" fmla="*/ 41 w 73"/>
                <a:gd name="T3" fmla="*/ 36 h 50"/>
                <a:gd name="T4" fmla="*/ 73 w 73"/>
                <a:gd name="T5" fmla="*/ 27 h 50"/>
                <a:gd name="T6" fmla="*/ 71 w 73"/>
                <a:gd name="T7" fmla="*/ 7 h 50"/>
                <a:gd name="T8" fmla="*/ 64 w 73"/>
                <a:gd name="T9" fmla="*/ 0 h 50"/>
                <a:gd name="T10" fmla="*/ 52 w 73"/>
                <a:gd name="T11" fmla="*/ 15 h 50"/>
                <a:gd name="T12" fmla="*/ 39 w 73"/>
                <a:gd name="T13" fmla="*/ 16 h 50"/>
                <a:gd name="T14" fmla="*/ 40 w 73"/>
                <a:gd name="T15" fmla="*/ 22 h 50"/>
                <a:gd name="T16" fmla="*/ 33 w 73"/>
                <a:gd name="T17" fmla="*/ 30 h 50"/>
                <a:gd name="T18" fmla="*/ 12 w 73"/>
                <a:gd name="T19" fmla="*/ 18 h 50"/>
                <a:gd name="T20" fmla="*/ 0 w 73"/>
                <a:gd name="T21" fmla="*/ 33 h 50"/>
                <a:gd name="T22" fmla="*/ 28 w 73"/>
                <a:gd name="T23" fmla="*/ 44 h 50"/>
                <a:gd name="T24" fmla="*/ 35 w 73"/>
                <a:gd name="T25" fmla="*/ 5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3" h="50">
                  <a:moveTo>
                    <a:pt x="35" y="50"/>
                  </a:moveTo>
                  <a:lnTo>
                    <a:pt x="41" y="36"/>
                  </a:lnTo>
                  <a:lnTo>
                    <a:pt x="73" y="27"/>
                  </a:lnTo>
                  <a:lnTo>
                    <a:pt x="71" y="7"/>
                  </a:lnTo>
                  <a:lnTo>
                    <a:pt x="64" y="0"/>
                  </a:lnTo>
                  <a:lnTo>
                    <a:pt x="52" y="15"/>
                  </a:lnTo>
                  <a:lnTo>
                    <a:pt x="39" y="16"/>
                  </a:lnTo>
                  <a:lnTo>
                    <a:pt x="40" y="22"/>
                  </a:lnTo>
                  <a:lnTo>
                    <a:pt x="33" y="30"/>
                  </a:lnTo>
                  <a:lnTo>
                    <a:pt x="12" y="18"/>
                  </a:lnTo>
                  <a:lnTo>
                    <a:pt x="0" y="33"/>
                  </a:lnTo>
                  <a:lnTo>
                    <a:pt x="28" y="44"/>
                  </a:lnTo>
                  <a:lnTo>
                    <a:pt x="35" y="50"/>
                  </a:lnTo>
                </a:path>
              </a:pathLst>
            </a:custGeom>
            <a:noFill/>
            <a:ln w="3175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88" name="Freeform 87">
              <a:extLst>
                <a:ext uri="{FF2B5EF4-FFF2-40B4-BE49-F238E27FC236}">
                  <a16:creationId xmlns:a16="http://schemas.microsoft.com/office/drawing/2014/main" id="{DCC569D4-FE1E-F56E-BF91-90A107CF8E08}"/>
                </a:ext>
              </a:extLst>
            </p:cNvPr>
            <p:cNvSpPr>
              <a:spLocks/>
            </p:cNvSpPr>
            <p:nvPr/>
          </p:nvSpPr>
          <p:spPr bwMode="auto">
            <a:xfrm>
              <a:off x="4887" y="3086"/>
              <a:ext cx="13" cy="9"/>
            </a:xfrm>
            <a:custGeom>
              <a:avLst/>
              <a:gdLst>
                <a:gd name="T0" fmla="*/ 31 w 39"/>
                <a:gd name="T1" fmla="*/ 0 h 29"/>
                <a:gd name="T2" fmla="*/ 19 w 39"/>
                <a:gd name="T3" fmla="*/ 9 h 29"/>
                <a:gd name="T4" fmla="*/ 11 w 39"/>
                <a:gd name="T5" fmla="*/ 9 h 29"/>
                <a:gd name="T6" fmla="*/ 0 w 39"/>
                <a:gd name="T7" fmla="*/ 24 h 29"/>
                <a:gd name="T8" fmla="*/ 20 w 39"/>
                <a:gd name="T9" fmla="*/ 29 h 29"/>
                <a:gd name="T10" fmla="*/ 33 w 39"/>
                <a:gd name="T11" fmla="*/ 28 h 29"/>
                <a:gd name="T12" fmla="*/ 39 w 39"/>
                <a:gd name="T13" fmla="*/ 13 h 29"/>
                <a:gd name="T14" fmla="*/ 31 w 39"/>
                <a:gd name="T1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9" h="29">
                  <a:moveTo>
                    <a:pt x="31" y="0"/>
                  </a:moveTo>
                  <a:lnTo>
                    <a:pt x="19" y="9"/>
                  </a:lnTo>
                  <a:lnTo>
                    <a:pt x="11" y="9"/>
                  </a:lnTo>
                  <a:lnTo>
                    <a:pt x="0" y="24"/>
                  </a:lnTo>
                  <a:lnTo>
                    <a:pt x="20" y="29"/>
                  </a:lnTo>
                  <a:lnTo>
                    <a:pt x="33" y="28"/>
                  </a:lnTo>
                  <a:lnTo>
                    <a:pt x="39" y="13"/>
                  </a:lnTo>
                  <a:lnTo>
                    <a:pt x="31" y="0"/>
                  </a:lnTo>
                </a:path>
              </a:pathLst>
            </a:custGeom>
            <a:noFill/>
            <a:ln w="3175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89" name="Freeform 88">
              <a:extLst>
                <a:ext uri="{FF2B5EF4-FFF2-40B4-BE49-F238E27FC236}">
                  <a16:creationId xmlns:a16="http://schemas.microsoft.com/office/drawing/2014/main" id="{816E9C78-675C-63B1-3560-EA3B782CAB64}"/>
                </a:ext>
              </a:extLst>
            </p:cNvPr>
            <p:cNvSpPr>
              <a:spLocks/>
            </p:cNvSpPr>
            <p:nvPr/>
          </p:nvSpPr>
          <p:spPr bwMode="auto">
            <a:xfrm>
              <a:off x="4904" y="3072"/>
              <a:ext cx="21" cy="20"/>
            </a:xfrm>
            <a:custGeom>
              <a:avLst/>
              <a:gdLst>
                <a:gd name="T0" fmla="*/ 0 w 63"/>
                <a:gd name="T1" fmla="*/ 53 h 59"/>
                <a:gd name="T2" fmla="*/ 8 w 63"/>
                <a:gd name="T3" fmla="*/ 59 h 59"/>
                <a:gd name="T4" fmla="*/ 13 w 63"/>
                <a:gd name="T5" fmla="*/ 46 h 59"/>
                <a:gd name="T6" fmla="*/ 33 w 63"/>
                <a:gd name="T7" fmla="*/ 43 h 59"/>
                <a:gd name="T8" fmla="*/ 32 w 63"/>
                <a:gd name="T9" fmla="*/ 30 h 59"/>
                <a:gd name="T10" fmla="*/ 44 w 63"/>
                <a:gd name="T11" fmla="*/ 16 h 59"/>
                <a:gd name="T12" fmla="*/ 63 w 63"/>
                <a:gd name="T13" fmla="*/ 6 h 59"/>
                <a:gd name="T14" fmla="*/ 63 w 63"/>
                <a:gd name="T15" fmla="*/ 0 h 59"/>
                <a:gd name="T16" fmla="*/ 30 w 63"/>
                <a:gd name="T17" fmla="*/ 10 h 59"/>
                <a:gd name="T18" fmla="*/ 18 w 63"/>
                <a:gd name="T19" fmla="*/ 31 h 59"/>
                <a:gd name="T20" fmla="*/ 5 w 63"/>
                <a:gd name="T21" fmla="*/ 33 h 59"/>
                <a:gd name="T22" fmla="*/ 0 w 63"/>
                <a:gd name="T23" fmla="*/ 53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3" h="59">
                  <a:moveTo>
                    <a:pt x="0" y="53"/>
                  </a:moveTo>
                  <a:lnTo>
                    <a:pt x="8" y="59"/>
                  </a:lnTo>
                  <a:lnTo>
                    <a:pt x="13" y="46"/>
                  </a:lnTo>
                  <a:lnTo>
                    <a:pt x="33" y="43"/>
                  </a:lnTo>
                  <a:lnTo>
                    <a:pt x="32" y="30"/>
                  </a:lnTo>
                  <a:lnTo>
                    <a:pt x="44" y="16"/>
                  </a:lnTo>
                  <a:lnTo>
                    <a:pt x="63" y="6"/>
                  </a:lnTo>
                  <a:lnTo>
                    <a:pt x="63" y="0"/>
                  </a:lnTo>
                  <a:lnTo>
                    <a:pt x="30" y="10"/>
                  </a:lnTo>
                  <a:lnTo>
                    <a:pt x="18" y="31"/>
                  </a:lnTo>
                  <a:lnTo>
                    <a:pt x="5" y="33"/>
                  </a:lnTo>
                  <a:lnTo>
                    <a:pt x="0" y="53"/>
                  </a:lnTo>
                </a:path>
              </a:pathLst>
            </a:custGeom>
            <a:noFill/>
            <a:ln w="3175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90" name="Freeform 89">
              <a:extLst>
                <a:ext uri="{FF2B5EF4-FFF2-40B4-BE49-F238E27FC236}">
                  <a16:creationId xmlns:a16="http://schemas.microsoft.com/office/drawing/2014/main" id="{40E11DB9-24E7-2806-C997-DC371E0881E1}"/>
                </a:ext>
              </a:extLst>
            </p:cNvPr>
            <p:cNvSpPr>
              <a:spLocks/>
            </p:cNvSpPr>
            <p:nvPr/>
          </p:nvSpPr>
          <p:spPr bwMode="auto">
            <a:xfrm>
              <a:off x="4580" y="2994"/>
              <a:ext cx="4" cy="7"/>
            </a:xfrm>
            <a:custGeom>
              <a:avLst/>
              <a:gdLst>
                <a:gd name="T0" fmla="*/ 1 w 13"/>
                <a:gd name="T1" fmla="*/ 20 h 20"/>
                <a:gd name="T2" fmla="*/ 7 w 13"/>
                <a:gd name="T3" fmla="*/ 20 h 20"/>
                <a:gd name="T4" fmla="*/ 13 w 13"/>
                <a:gd name="T5" fmla="*/ 6 h 20"/>
                <a:gd name="T6" fmla="*/ 6 w 13"/>
                <a:gd name="T7" fmla="*/ 0 h 20"/>
                <a:gd name="T8" fmla="*/ 0 w 13"/>
                <a:gd name="T9" fmla="*/ 7 h 20"/>
                <a:gd name="T10" fmla="*/ 1 w 13"/>
                <a:gd name="T11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" h="20">
                  <a:moveTo>
                    <a:pt x="1" y="20"/>
                  </a:moveTo>
                  <a:lnTo>
                    <a:pt x="7" y="20"/>
                  </a:lnTo>
                  <a:lnTo>
                    <a:pt x="13" y="6"/>
                  </a:lnTo>
                  <a:lnTo>
                    <a:pt x="6" y="0"/>
                  </a:lnTo>
                  <a:lnTo>
                    <a:pt x="0" y="7"/>
                  </a:lnTo>
                  <a:lnTo>
                    <a:pt x="1" y="20"/>
                  </a:lnTo>
                </a:path>
              </a:pathLst>
            </a:custGeom>
            <a:noFill/>
            <a:ln w="3175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91" name="Freeform 90">
              <a:extLst>
                <a:ext uri="{FF2B5EF4-FFF2-40B4-BE49-F238E27FC236}">
                  <a16:creationId xmlns:a16="http://schemas.microsoft.com/office/drawing/2014/main" id="{A7F7EC72-C110-6BDC-C423-8E3D0B8912E3}"/>
                </a:ext>
              </a:extLst>
            </p:cNvPr>
            <p:cNvSpPr>
              <a:spLocks/>
            </p:cNvSpPr>
            <p:nvPr/>
          </p:nvSpPr>
          <p:spPr bwMode="auto">
            <a:xfrm>
              <a:off x="4574" y="2999"/>
              <a:ext cx="4" cy="9"/>
            </a:xfrm>
            <a:custGeom>
              <a:avLst/>
              <a:gdLst>
                <a:gd name="T0" fmla="*/ 0 w 14"/>
                <a:gd name="T1" fmla="*/ 7 h 26"/>
                <a:gd name="T2" fmla="*/ 8 w 14"/>
                <a:gd name="T3" fmla="*/ 26 h 26"/>
                <a:gd name="T4" fmla="*/ 14 w 14"/>
                <a:gd name="T5" fmla="*/ 20 h 26"/>
                <a:gd name="T6" fmla="*/ 12 w 14"/>
                <a:gd name="T7" fmla="*/ 0 h 26"/>
                <a:gd name="T8" fmla="*/ 0 w 14"/>
                <a:gd name="T9" fmla="*/ 7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26">
                  <a:moveTo>
                    <a:pt x="0" y="7"/>
                  </a:moveTo>
                  <a:lnTo>
                    <a:pt x="8" y="26"/>
                  </a:lnTo>
                  <a:lnTo>
                    <a:pt x="14" y="20"/>
                  </a:lnTo>
                  <a:lnTo>
                    <a:pt x="12" y="0"/>
                  </a:lnTo>
                  <a:lnTo>
                    <a:pt x="0" y="7"/>
                  </a:lnTo>
                </a:path>
              </a:pathLst>
            </a:custGeom>
            <a:noFill/>
            <a:ln w="3175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92" name="Freeform 91">
              <a:extLst>
                <a:ext uri="{FF2B5EF4-FFF2-40B4-BE49-F238E27FC236}">
                  <a16:creationId xmlns:a16="http://schemas.microsoft.com/office/drawing/2014/main" id="{FE2D866C-44DF-6BFE-79D1-4AA3A20E8CD2}"/>
                </a:ext>
              </a:extLst>
            </p:cNvPr>
            <p:cNvSpPr>
              <a:spLocks/>
            </p:cNvSpPr>
            <p:nvPr/>
          </p:nvSpPr>
          <p:spPr bwMode="auto">
            <a:xfrm>
              <a:off x="4604" y="3032"/>
              <a:ext cx="4" cy="7"/>
            </a:xfrm>
            <a:custGeom>
              <a:avLst/>
              <a:gdLst>
                <a:gd name="T0" fmla="*/ 13 w 14"/>
                <a:gd name="T1" fmla="*/ 6 h 20"/>
                <a:gd name="T2" fmla="*/ 6 w 14"/>
                <a:gd name="T3" fmla="*/ 0 h 20"/>
                <a:gd name="T4" fmla="*/ 0 w 14"/>
                <a:gd name="T5" fmla="*/ 14 h 20"/>
                <a:gd name="T6" fmla="*/ 14 w 14"/>
                <a:gd name="T7" fmla="*/ 20 h 20"/>
                <a:gd name="T8" fmla="*/ 13 w 14"/>
                <a:gd name="T9" fmla="*/ 6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20">
                  <a:moveTo>
                    <a:pt x="13" y="6"/>
                  </a:moveTo>
                  <a:lnTo>
                    <a:pt x="6" y="0"/>
                  </a:lnTo>
                  <a:lnTo>
                    <a:pt x="0" y="14"/>
                  </a:lnTo>
                  <a:lnTo>
                    <a:pt x="14" y="20"/>
                  </a:lnTo>
                  <a:lnTo>
                    <a:pt x="13" y="6"/>
                  </a:lnTo>
                </a:path>
              </a:pathLst>
            </a:custGeom>
            <a:noFill/>
            <a:ln w="3175">
              <a:solidFill>
                <a:srgbClr val="828282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93" name="Freeform 92">
              <a:extLst>
                <a:ext uri="{FF2B5EF4-FFF2-40B4-BE49-F238E27FC236}">
                  <a16:creationId xmlns:a16="http://schemas.microsoft.com/office/drawing/2014/main" id="{3EEA7786-1272-2292-C120-23D9CD8EE8C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680" y="4268"/>
              <a:ext cx="52" cy="52"/>
            </a:xfrm>
            <a:custGeom>
              <a:avLst/>
              <a:gdLst>
                <a:gd name="T0" fmla="*/ 57 w 154"/>
                <a:gd name="T1" fmla="*/ 2 h 154"/>
                <a:gd name="T2" fmla="*/ 22 w 154"/>
                <a:gd name="T3" fmla="*/ 21 h 154"/>
                <a:gd name="T4" fmla="*/ 12 w 154"/>
                <a:gd name="T5" fmla="*/ 38 h 154"/>
                <a:gd name="T6" fmla="*/ 0 w 154"/>
                <a:gd name="T7" fmla="*/ 77 h 154"/>
                <a:gd name="T8" fmla="*/ 12 w 154"/>
                <a:gd name="T9" fmla="*/ 115 h 154"/>
                <a:gd name="T10" fmla="*/ 22 w 154"/>
                <a:gd name="T11" fmla="*/ 131 h 154"/>
                <a:gd name="T12" fmla="*/ 39 w 154"/>
                <a:gd name="T13" fmla="*/ 143 h 154"/>
                <a:gd name="T14" fmla="*/ 57 w 154"/>
                <a:gd name="T15" fmla="*/ 151 h 154"/>
                <a:gd name="T16" fmla="*/ 77 w 154"/>
                <a:gd name="T17" fmla="*/ 154 h 154"/>
                <a:gd name="T18" fmla="*/ 96 w 154"/>
                <a:gd name="T19" fmla="*/ 151 h 154"/>
                <a:gd name="T20" fmla="*/ 115 w 154"/>
                <a:gd name="T21" fmla="*/ 143 h 154"/>
                <a:gd name="T22" fmla="*/ 132 w 154"/>
                <a:gd name="T23" fmla="*/ 131 h 154"/>
                <a:gd name="T24" fmla="*/ 145 w 154"/>
                <a:gd name="T25" fmla="*/ 115 h 154"/>
                <a:gd name="T26" fmla="*/ 153 w 154"/>
                <a:gd name="T27" fmla="*/ 85 h 154"/>
                <a:gd name="T28" fmla="*/ 153 w 154"/>
                <a:gd name="T29" fmla="*/ 66 h 154"/>
                <a:gd name="T30" fmla="*/ 145 w 154"/>
                <a:gd name="T31" fmla="*/ 38 h 154"/>
                <a:gd name="T32" fmla="*/ 132 w 154"/>
                <a:gd name="T33" fmla="*/ 21 h 154"/>
                <a:gd name="T34" fmla="*/ 96 w 154"/>
                <a:gd name="T35" fmla="*/ 2 h 154"/>
                <a:gd name="T36" fmla="*/ 48 w 154"/>
                <a:gd name="T37" fmla="*/ 23 h 154"/>
                <a:gd name="T38" fmla="*/ 77 w 154"/>
                <a:gd name="T39" fmla="*/ 15 h 154"/>
                <a:gd name="T40" fmla="*/ 109 w 154"/>
                <a:gd name="T41" fmla="*/ 23 h 154"/>
                <a:gd name="T42" fmla="*/ 120 w 154"/>
                <a:gd name="T43" fmla="*/ 32 h 154"/>
                <a:gd name="T44" fmla="*/ 137 w 154"/>
                <a:gd name="T45" fmla="*/ 60 h 154"/>
                <a:gd name="T46" fmla="*/ 137 w 154"/>
                <a:gd name="T47" fmla="*/ 92 h 154"/>
                <a:gd name="T48" fmla="*/ 134 w 154"/>
                <a:gd name="T49" fmla="*/ 99 h 154"/>
                <a:gd name="T50" fmla="*/ 128 w 154"/>
                <a:gd name="T51" fmla="*/ 110 h 154"/>
                <a:gd name="T52" fmla="*/ 120 w 154"/>
                <a:gd name="T53" fmla="*/ 119 h 154"/>
                <a:gd name="T54" fmla="*/ 109 w 154"/>
                <a:gd name="T55" fmla="*/ 131 h 154"/>
                <a:gd name="T56" fmla="*/ 96 w 154"/>
                <a:gd name="T57" fmla="*/ 134 h 154"/>
                <a:gd name="T58" fmla="*/ 84 w 154"/>
                <a:gd name="T59" fmla="*/ 137 h 154"/>
                <a:gd name="T60" fmla="*/ 78 w 154"/>
                <a:gd name="T61" fmla="*/ 137 h 154"/>
                <a:gd name="T62" fmla="*/ 77 w 154"/>
                <a:gd name="T63" fmla="*/ 138 h 154"/>
                <a:gd name="T64" fmla="*/ 46 w 154"/>
                <a:gd name="T65" fmla="*/ 131 h 154"/>
                <a:gd name="T66" fmla="*/ 27 w 154"/>
                <a:gd name="T67" fmla="*/ 113 h 154"/>
                <a:gd name="T68" fmla="*/ 20 w 154"/>
                <a:gd name="T69" fmla="*/ 99 h 154"/>
                <a:gd name="T70" fmla="*/ 16 w 154"/>
                <a:gd name="T71" fmla="*/ 77 h 154"/>
                <a:gd name="T72" fmla="*/ 24 w 154"/>
                <a:gd name="T73" fmla="*/ 45 h 154"/>
                <a:gd name="T74" fmla="*/ 48 w 154"/>
                <a:gd name="T75" fmla="*/ 23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4" h="154">
                  <a:moveTo>
                    <a:pt x="77" y="0"/>
                  </a:moveTo>
                  <a:lnTo>
                    <a:pt x="57" y="2"/>
                  </a:lnTo>
                  <a:lnTo>
                    <a:pt x="39" y="9"/>
                  </a:lnTo>
                  <a:lnTo>
                    <a:pt x="22" y="21"/>
                  </a:lnTo>
                  <a:lnTo>
                    <a:pt x="16" y="28"/>
                  </a:lnTo>
                  <a:lnTo>
                    <a:pt x="12" y="38"/>
                  </a:lnTo>
                  <a:lnTo>
                    <a:pt x="2" y="57"/>
                  </a:lnTo>
                  <a:lnTo>
                    <a:pt x="0" y="77"/>
                  </a:lnTo>
                  <a:lnTo>
                    <a:pt x="2" y="96"/>
                  </a:lnTo>
                  <a:lnTo>
                    <a:pt x="12" y="115"/>
                  </a:lnTo>
                  <a:lnTo>
                    <a:pt x="16" y="122"/>
                  </a:lnTo>
                  <a:lnTo>
                    <a:pt x="22" y="131"/>
                  </a:lnTo>
                  <a:lnTo>
                    <a:pt x="30" y="137"/>
                  </a:lnTo>
                  <a:lnTo>
                    <a:pt x="39" y="143"/>
                  </a:lnTo>
                  <a:lnTo>
                    <a:pt x="48" y="148"/>
                  </a:lnTo>
                  <a:lnTo>
                    <a:pt x="57" y="151"/>
                  </a:lnTo>
                  <a:lnTo>
                    <a:pt x="67" y="153"/>
                  </a:lnTo>
                  <a:lnTo>
                    <a:pt x="77" y="154"/>
                  </a:lnTo>
                  <a:lnTo>
                    <a:pt x="85" y="153"/>
                  </a:lnTo>
                  <a:lnTo>
                    <a:pt x="96" y="151"/>
                  </a:lnTo>
                  <a:lnTo>
                    <a:pt x="104" y="148"/>
                  </a:lnTo>
                  <a:lnTo>
                    <a:pt x="115" y="143"/>
                  </a:lnTo>
                  <a:lnTo>
                    <a:pt x="123" y="137"/>
                  </a:lnTo>
                  <a:lnTo>
                    <a:pt x="132" y="131"/>
                  </a:lnTo>
                  <a:lnTo>
                    <a:pt x="138" y="122"/>
                  </a:lnTo>
                  <a:lnTo>
                    <a:pt x="145" y="115"/>
                  </a:lnTo>
                  <a:lnTo>
                    <a:pt x="151" y="96"/>
                  </a:lnTo>
                  <a:lnTo>
                    <a:pt x="153" y="85"/>
                  </a:lnTo>
                  <a:lnTo>
                    <a:pt x="154" y="77"/>
                  </a:lnTo>
                  <a:lnTo>
                    <a:pt x="153" y="66"/>
                  </a:lnTo>
                  <a:lnTo>
                    <a:pt x="151" y="57"/>
                  </a:lnTo>
                  <a:lnTo>
                    <a:pt x="145" y="38"/>
                  </a:lnTo>
                  <a:lnTo>
                    <a:pt x="138" y="28"/>
                  </a:lnTo>
                  <a:lnTo>
                    <a:pt x="132" y="21"/>
                  </a:lnTo>
                  <a:lnTo>
                    <a:pt x="115" y="9"/>
                  </a:lnTo>
                  <a:lnTo>
                    <a:pt x="96" y="2"/>
                  </a:lnTo>
                  <a:lnTo>
                    <a:pt x="77" y="0"/>
                  </a:lnTo>
                  <a:close/>
                  <a:moveTo>
                    <a:pt x="48" y="23"/>
                  </a:moveTo>
                  <a:lnTo>
                    <a:pt x="61" y="17"/>
                  </a:lnTo>
                  <a:lnTo>
                    <a:pt x="77" y="15"/>
                  </a:lnTo>
                  <a:lnTo>
                    <a:pt x="92" y="17"/>
                  </a:lnTo>
                  <a:lnTo>
                    <a:pt x="109" y="23"/>
                  </a:lnTo>
                  <a:lnTo>
                    <a:pt x="114" y="26"/>
                  </a:lnTo>
                  <a:lnTo>
                    <a:pt x="120" y="32"/>
                  </a:lnTo>
                  <a:lnTo>
                    <a:pt x="131" y="45"/>
                  </a:lnTo>
                  <a:lnTo>
                    <a:pt x="137" y="60"/>
                  </a:lnTo>
                  <a:lnTo>
                    <a:pt x="139" y="77"/>
                  </a:lnTo>
                  <a:lnTo>
                    <a:pt x="137" y="92"/>
                  </a:lnTo>
                  <a:lnTo>
                    <a:pt x="135" y="95"/>
                  </a:lnTo>
                  <a:lnTo>
                    <a:pt x="134" y="99"/>
                  </a:lnTo>
                  <a:lnTo>
                    <a:pt x="131" y="108"/>
                  </a:lnTo>
                  <a:lnTo>
                    <a:pt x="128" y="110"/>
                  </a:lnTo>
                  <a:lnTo>
                    <a:pt x="126" y="113"/>
                  </a:lnTo>
                  <a:lnTo>
                    <a:pt x="120" y="119"/>
                  </a:lnTo>
                  <a:lnTo>
                    <a:pt x="114" y="124"/>
                  </a:lnTo>
                  <a:lnTo>
                    <a:pt x="109" y="131"/>
                  </a:lnTo>
                  <a:lnTo>
                    <a:pt x="100" y="133"/>
                  </a:lnTo>
                  <a:lnTo>
                    <a:pt x="96" y="134"/>
                  </a:lnTo>
                  <a:lnTo>
                    <a:pt x="93" y="136"/>
                  </a:lnTo>
                  <a:lnTo>
                    <a:pt x="84" y="137"/>
                  </a:lnTo>
                  <a:lnTo>
                    <a:pt x="80" y="137"/>
                  </a:lnTo>
                  <a:lnTo>
                    <a:pt x="78" y="137"/>
                  </a:lnTo>
                  <a:lnTo>
                    <a:pt x="77" y="137"/>
                  </a:lnTo>
                  <a:lnTo>
                    <a:pt x="77" y="138"/>
                  </a:lnTo>
                  <a:lnTo>
                    <a:pt x="61" y="136"/>
                  </a:lnTo>
                  <a:lnTo>
                    <a:pt x="46" y="131"/>
                  </a:lnTo>
                  <a:lnTo>
                    <a:pt x="33" y="119"/>
                  </a:lnTo>
                  <a:lnTo>
                    <a:pt x="27" y="113"/>
                  </a:lnTo>
                  <a:lnTo>
                    <a:pt x="24" y="108"/>
                  </a:lnTo>
                  <a:lnTo>
                    <a:pt x="20" y="99"/>
                  </a:lnTo>
                  <a:lnTo>
                    <a:pt x="18" y="92"/>
                  </a:lnTo>
                  <a:lnTo>
                    <a:pt x="16" y="77"/>
                  </a:lnTo>
                  <a:lnTo>
                    <a:pt x="18" y="60"/>
                  </a:lnTo>
                  <a:lnTo>
                    <a:pt x="24" y="45"/>
                  </a:lnTo>
                  <a:lnTo>
                    <a:pt x="34" y="32"/>
                  </a:lnTo>
                  <a:lnTo>
                    <a:pt x="48" y="2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94" name="Freeform 93">
              <a:extLst>
                <a:ext uri="{FF2B5EF4-FFF2-40B4-BE49-F238E27FC236}">
                  <a16:creationId xmlns:a16="http://schemas.microsoft.com/office/drawing/2014/main" id="{51782C54-E9FA-B42D-BCBF-013FA27A0D12}"/>
                </a:ext>
              </a:extLst>
            </p:cNvPr>
            <p:cNvSpPr>
              <a:spLocks/>
            </p:cNvSpPr>
            <p:nvPr/>
          </p:nvSpPr>
          <p:spPr bwMode="auto">
            <a:xfrm>
              <a:off x="3694" y="4280"/>
              <a:ext cx="24" cy="28"/>
            </a:xfrm>
            <a:custGeom>
              <a:avLst/>
              <a:gdLst>
                <a:gd name="T0" fmla="*/ 23 w 72"/>
                <a:gd name="T1" fmla="*/ 21 h 85"/>
                <a:gd name="T2" fmla="*/ 30 w 72"/>
                <a:gd name="T3" fmla="*/ 15 h 85"/>
                <a:gd name="T4" fmla="*/ 39 w 72"/>
                <a:gd name="T5" fmla="*/ 14 h 85"/>
                <a:gd name="T6" fmla="*/ 43 w 72"/>
                <a:gd name="T7" fmla="*/ 14 h 85"/>
                <a:gd name="T8" fmla="*/ 49 w 72"/>
                <a:gd name="T9" fmla="*/ 18 h 85"/>
                <a:gd name="T10" fmla="*/ 52 w 72"/>
                <a:gd name="T11" fmla="*/ 21 h 85"/>
                <a:gd name="T12" fmla="*/ 56 w 72"/>
                <a:gd name="T13" fmla="*/ 28 h 85"/>
                <a:gd name="T14" fmla="*/ 72 w 72"/>
                <a:gd name="T15" fmla="*/ 24 h 85"/>
                <a:gd name="T16" fmla="*/ 67 w 72"/>
                <a:gd name="T17" fmla="*/ 12 h 85"/>
                <a:gd name="T18" fmla="*/ 62 w 72"/>
                <a:gd name="T19" fmla="*/ 8 h 85"/>
                <a:gd name="T20" fmla="*/ 59 w 72"/>
                <a:gd name="T21" fmla="*/ 6 h 85"/>
                <a:gd name="T22" fmla="*/ 50 w 72"/>
                <a:gd name="T23" fmla="*/ 1 h 85"/>
                <a:gd name="T24" fmla="*/ 44 w 72"/>
                <a:gd name="T25" fmla="*/ 0 h 85"/>
                <a:gd name="T26" fmla="*/ 39 w 72"/>
                <a:gd name="T27" fmla="*/ 1 h 85"/>
                <a:gd name="T28" fmla="*/ 28 w 72"/>
                <a:gd name="T29" fmla="*/ 1 h 85"/>
                <a:gd name="T30" fmla="*/ 19 w 72"/>
                <a:gd name="T31" fmla="*/ 5 h 85"/>
                <a:gd name="T32" fmla="*/ 10 w 72"/>
                <a:gd name="T33" fmla="*/ 10 h 85"/>
                <a:gd name="T34" fmla="*/ 4 w 72"/>
                <a:gd name="T35" fmla="*/ 21 h 85"/>
                <a:gd name="T36" fmla="*/ 0 w 72"/>
                <a:gd name="T37" fmla="*/ 30 h 85"/>
                <a:gd name="T38" fmla="*/ 0 w 72"/>
                <a:gd name="T39" fmla="*/ 44 h 85"/>
                <a:gd name="T40" fmla="*/ 0 w 72"/>
                <a:gd name="T41" fmla="*/ 52 h 85"/>
                <a:gd name="T42" fmla="*/ 2 w 72"/>
                <a:gd name="T43" fmla="*/ 61 h 85"/>
                <a:gd name="T44" fmla="*/ 5 w 72"/>
                <a:gd name="T45" fmla="*/ 67 h 85"/>
                <a:gd name="T46" fmla="*/ 11 w 72"/>
                <a:gd name="T47" fmla="*/ 74 h 85"/>
                <a:gd name="T48" fmla="*/ 22 w 72"/>
                <a:gd name="T49" fmla="*/ 82 h 85"/>
                <a:gd name="T50" fmla="*/ 30 w 72"/>
                <a:gd name="T51" fmla="*/ 84 h 85"/>
                <a:gd name="T52" fmla="*/ 39 w 72"/>
                <a:gd name="T53" fmla="*/ 85 h 85"/>
                <a:gd name="T54" fmla="*/ 50 w 72"/>
                <a:gd name="T55" fmla="*/ 83 h 85"/>
                <a:gd name="T56" fmla="*/ 54 w 72"/>
                <a:gd name="T57" fmla="*/ 81 h 85"/>
                <a:gd name="T58" fmla="*/ 59 w 72"/>
                <a:gd name="T59" fmla="*/ 79 h 85"/>
                <a:gd name="T60" fmla="*/ 62 w 72"/>
                <a:gd name="T61" fmla="*/ 75 h 85"/>
                <a:gd name="T62" fmla="*/ 67 w 72"/>
                <a:gd name="T63" fmla="*/ 70 h 85"/>
                <a:gd name="T64" fmla="*/ 69 w 72"/>
                <a:gd name="T65" fmla="*/ 65 h 85"/>
                <a:gd name="T66" fmla="*/ 69 w 72"/>
                <a:gd name="T67" fmla="*/ 63 h 85"/>
                <a:gd name="T68" fmla="*/ 69 w 72"/>
                <a:gd name="T69" fmla="*/ 62 h 85"/>
                <a:gd name="T70" fmla="*/ 70 w 72"/>
                <a:gd name="T71" fmla="*/ 62 h 85"/>
                <a:gd name="T72" fmla="*/ 72 w 72"/>
                <a:gd name="T73" fmla="*/ 60 h 85"/>
                <a:gd name="T74" fmla="*/ 56 w 72"/>
                <a:gd name="T75" fmla="*/ 53 h 85"/>
                <a:gd name="T76" fmla="*/ 54 w 72"/>
                <a:gd name="T77" fmla="*/ 57 h 85"/>
                <a:gd name="T78" fmla="*/ 53 w 72"/>
                <a:gd name="T79" fmla="*/ 61 h 85"/>
                <a:gd name="T80" fmla="*/ 51 w 72"/>
                <a:gd name="T81" fmla="*/ 62 h 85"/>
                <a:gd name="T82" fmla="*/ 50 w 72"/>
                <a:gd name="T83" fmla="*/ 64 h 85"/>
                <a:gd name="T84" fmla="*/ 48 w 72"/>
                <a:gd name="T85" fmla="*/ 68 h 85"/>
                <a:gd name="T86" fmla="*/ 42 w 72"/>
                <a:gd name="T87" fmla="*/ 70 h 85"/>
                <a:gd name="T88" fmla="*/ 39 w 72"/>
                <a:gd name="T89" fmla="*/ 70 h 85"/>
                <a:gd name="T90" fmla="*/ 37 w 72"/>
                <a:gd name="T91" fmla="*/ 71 h 85"/>
                <a:gd name="T92" fmla="*/ 29 w 72"/>
                <a:gd name="T93" fmla="*/ 68 h 85"/>
                <a:gd name="T94" fmla="*/ 23 w 72"/>
                <a:gd name="T95" fmla="*/ 64 h 85"/>
                <a:gd name="T96" fmla="*/ 18 w 72"/>
                <a:gd name="T97" fmla="*/ 55 h 85"/>
                <a:gd name="T98" fmla="*/ 17 w 72"/>
                <a:gd name="T99" fmla="*/ 43 h 85"/>
                <a:gd name="T100" fmla="*/ 18 w 72"/>
                <a:gd name="T101" fmla="*/ 29 h 85"/>
                <a:gd name="T102" fmla="*/ 23 w 72"/>
                <a:gd name="T103" fmla="*/ 21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72" h="85">
                  <a:moveTo>
                    <a:pt x="23" y="21"/>
                  </a:moveTo>
                  <a:lnTo>
                    <a:pt x="30" y="15"/>
                  </a:lnTo>
                  <a:lnTo>
                    <a:pt x="39" y="14"/>
                  </a:lnTo>
                  <a:lnTo>
                    <a:pt x="43" y="14"/>
                  </a:lnTo>
                  <a:lnTo>
                    <a:pt x="49" y="18"/>
                  </a:lnTo>
                  <a:lnTo>
                    <a:pt x="52" y="21"/>
                  </a:lnTo>
                  <a:lnTo>
                    <a:pt x="56" y="28"/>
                  </a:lnTo>
                  <a:lnTo>
                    <a:pt x="72" y="24"/>
                  </a:lnTo>
                  <a:lnTo>
                    <a:pt x="67" y="12"/>
                  </a:lnTo>
                  <a:lnTo>
                    <a:pt x="62" y="8"/>
                  </a:lnTo>
                  <a:lnTo>
                    <a:pt x="59" y="6"/>
                  </a:lnTo>
                  <a:lnTo>
                    <a:pt x="50" y="1"/>
                  </a:lnTo>
                  <a:lnTo>
                    <a:pt x="44" y="0"/>
                  </a:lnTo>
                  <a:lnTo>
                    <a:pt x="39" y="1"/>
                  </a:lnTo>
                  <a:lnTo>
                    <a:pt x="28" y="1"/>
                  </a:lnTo>
                  <a:lnTo>
                    <a:pt x="19" y="5"/>
                  </a:lnTo>
                  <a:lnTo>
                    <a:pt x="10" y="10"/>
                  </a:lnTo>
                  <a:lnTo>
                    <a:pt x="4" y="21"/>
                  </a:lnTo>
                  <a:lnTo>
                    <a:pt x="0" y="30"/>
                  </a:lnTo>
                  <a:lnTo>
                    <a:pt x="0" y="44"/>
                  </a:lnTo>
                  <a:lnTo>
                    <a:pt x="0" y="52"/>
                  </a:lnTo>
                  <a:lnTo>
                    <a:pt x="2" y="61"/>
                  </a:lnTo>
                  <a:lnTo>
                    <a:pt x="5" y="67"/>
                  </a:lnTo>
                  <a:lnTo>
                    <a:pt x="11" y="74"/>
                  </a:lnTo>
                  <a:lnTo>
                    <a:pt x="22" y="82"/>
                  </a:lnTo>
                  <a:lnTo>
                    <a:pt x="30" y="84"/>
                  </a:lnTo>
                  <a:lnTo>
                    <a:pt x="39" y="85"/>
                  </a:lnTo>
                  <a:lnTo>
                    <a:pt x="50" y="83"/>
                  </a:lnTo>
                  <a:lnTo>
                    <a:pt x="54" y="81"/>
                  </a:lnTo>
                  <a:lnTo>
                    <a:pt x="59" y="79"/>
                  </a:lnTo>
                  <a:lnTo>
                    <a:pt x="62" y="75"/>
                  </a:lnTo>
                  <a:lnTo>
                    <a:pt x="67" y="70"/>
                  </a:lnTo>
                  <a:lnTo>
                    <a:pt x="69" y="65"/>
                  </a:lnTo>
                  <a:lnTo>
                    <a:pt x="69" y="63"/>
                  </a:lnTo>
                  <a:lnTo>
                    <a:pt x="69" y="62"/>
                  </a:lnTo>
                  <a:lnTo>
                    <a:pt x="70" y="62"/>
                  </a:lnTo>
                  <a:lnTo>
                    <a:pt x="72" y="60"/>
                  </a:lnTo>
                  <a:lnTo>
                    <a:pt x="56" y="53"/>
                  </a:lnTo>
                  <a:lnTo>
                    <a:pt x="54" y="57"/>
                  </a:lnTo>
                  <a:lnTo>
                    <a:pt x="53" y="61"/>
                  </a:lnTo>
                  <a:lnTo>
                    <a:pt x="51" y="62"/>
                  </a:lnTo>
                  <a:lnTo>
                    <a:pt x="50" y="64"/>
                  </a:lnTo>
                  <a:lnTo>
                    <a:pt x="48" y="68"/>
                  </a:lnTo>
                  <a:lnTo>
                    <a:pt x="42" y="70"/>
                  </a:lnTo>
                  <a:lnTo>
                    <a:pt x="39" y="70"/>
                  </a:lnTo>
                  <a:lnTo>
                    <a:pt x="37" y="71"/>
                  </a:lnTo>
                  <a:lnTo>
                    <a:pt x="29" y="68"/>
                  </a:lnTo>
                  <a:lnTo>
                    <a:pt x="23" y="64"/>
                  </a:lnTo>
                  <a:lnTo>
                    <a:pt x="18" y="55"/>
                  </a:lnTo>
                  <a:lnTo>
                    <a:pt x="17" y="43"/>
                  </a:lnTo>
                  <a:lnTo>
                    <a:pt x="18" y="29"/>
                  </a:lnTo>
                  <a:lnTo>
                    <a:pt x="23" y="2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95" name="Freeform 94">
              <a:extLst>
                <a:ext uri="{FF2B5EF4-FFF2-40B4-BE49-F238E27FC236}">
                  <a16:creationId xmlns:a16="http://schemas.microsoft.com/office/drawing/2014/main" id="{83021316-83CF-BB54-85AC-115B3933A337}"/>
                </a:ext>
              </a:extLst>
            </p:cNvPr>
            <p:cNvSpPr>
              <a:spLocks/>
            </p:cNvSpPr>
            <p:nvPr/>
          </p:nvSpPr>
          <p:spPr bwMode="auto">
            <a:xfrm>
              <a:off x="3817" y="4283"/>
              <a:ext cx="53" cy="35"/>
            </a:xfrm>
            <a:custGeom>
              <a:avLst/>
              <a:gdLst>
                <a:gd name="T0" fmla="*/ 93 w 160"/>
                <a:gd name="T1" fmla="*/ 0 h 107"/>
                <a:gd name="T2" fmla="*/ 66 w 160"/>
                <a:gd name="T3" fmla="*/ 0 h 107"/>
                <a:gd name="T4" fmla="*/ 48 w 160"/>
                <a:gd name="T5" fmla="*/ 70 h 107"/>
                <a:gd name="T6" fmla="*/ 28 w 160"/>
                <a:gd name="T7" fmla="*/ 0 h 107"/>
                <a:gd name="T8" fmla="*/ 0 w 160"/>
                <a:gd name="T9" fmla="*/ 0 h 107"/>
                <a:gd name="T10" fmla="*/ 34 w 160"/>
                <a:gd name="T11" fmla="*/ 107 h 107"/>
                <a:gd name="T12" fmla="*/ 62 w 160"/>
                <a:gd name="T13" fmla="*/ 107 h 107"/>
                <a:gd name="T14" fmla="*/ 79 w 160"/>
                <a:gd name="T15" fmla="*/ 39 h 107"/>
                <a:gd name="T16" fmla="*/ 97 w 160"/>
                <a:gd name="T17" fmla="*/ 107 h 107"/>
                <a:gd name="T18" fmla="*/ 125 w 160"/>
                <a:gd name="T19" fmla="*/ 107 h 107"/>
                <a:gd name="T20" fmla="*/ 160 w 160"/>
                <a:gd name="T21" fmla="*/ 0 h 107"/>
                <a:gd name="T22" fmla="*/ 131 w 160"/>
                <a:gd name="T23" fmla="*/ 0 h 107"/>
                <a:gd name="T24" fmla="*/ 111 w 160"/>
                <a:gd name="T25" fmla="*/ 70 h 107"/>
                <a:gd name="T26" fmla="*/ 93 w 160"/>
                <a:gd name="T27" fmla="*/ 0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60" h="107">
                  <a:moveTo>
                    <a:pt x="93" y="0"/>
                  </a:moveTo>
                  <a:lnTo>
                    <a:pt x="66" y="0"/>
                  </a:lnTo>
                  <a:lnTo>
                    <a:pt x="48" y="70"/>
                  </a:lnTo>
                  <a:lnTo>
                    <a:pt x="28" y="0"/>
                  </a:lnTo>
                  <a:lnTo>
                    <a:pt x="0" y="0"/>
                  </a:lnTo>
                  <a:lnTo>
                    <a:pt x="34" y="107"/>
                  </a:lnTo>
                  <a:lnTo>
                    <a:pt x="62" y="107"/>
                  </a:lnTo>
                  <a:lnTo>
                    <a:pt x="79" y="39"/>
                  </a:lnTo>
                  <a:lnTo>
                    <a:pt x="97" y="107"/>
                  </a:lnTo>
                  <a:lnTo>
                    <a:pt x="125" y="107"/>
                  </a:lnTo>
                  <a:lnTo>
                    <a:pt x="160" y="0"/>
                  </a:lnTo>
                  <a:lnTo>
                    <a:pt x="131" y="0"/>
                  </a:lnTo>
                  <a:lnTo>
                    <a:pt x="111" y="70"/>
                  </a:lnTo>
                  <a:lnTo>
                    <a:pt x="93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96" name="Freeform 95">
              <a:extLst>
                <a:ext uri="{FF2B5EF4-FFF2-40B4-BE49-F238E27FC236}">
                  <a16:creationId xmlns:a16="http://schemas.microsoft.com/office/drawing/2014/main" id="{BED92DE2-C4B5-80DF-F38E-C300779B53E2}"/>
                </a:ext>
              </a:extLst>
            </p:cNvPr>
            <p:cNvSpPr>
              <a:spLocks/>
            </p:cNvSpPr>
            <p:nvPr/>
          </p:nvSpPr>
          <p:spPr bwMode="auto">
            <a:xfrm>
              <a:off x="3759" y="4283"/>
              <a:ext cx="53" cy="35"/>
            </a:xfrm>
            <a:custGeom>
              <a:avLst/>
              <a:gdLst>
                <a:gd name="T0" fmla="*/ 160 w 160"/>
                <a:gd name="T1" fmla="*/ 0 h 107"/>
                <a:gd name="T2" fmla="*/ 132 w 160"/>
                <a:gd name="T3" fmla="*/ 0 h 107"/>
                <a:gd name="T4" fmla="*/ 111 w 160"/>
                <a:gd name="T5" fmla="*/ 70 h 107"/>
                <a:gd name="T6" fmla="*/ 93 w 160"/>
                <a:gd name="T7" fmla="*/ 0 h 107"/>
                <a:gd name="T8" fmla="*/ 66 w 160"/>
                <a:gd name="T9" fmla="*/ 0 h 107"/>
                <a:gd name="T10" fmla="*/ 48 w 160"/>
                <a:gd name="T11" fmla="*/ 70 h 107"/>
                <a:gd name="T12" fmla="*/ 28 w 160"/>
                <a:gd name="T13" fmla="*/ 0 h 107"/>
                <a:gd name="T14" fmla="*/ 0 w 160"/>
                <a:gd name="T15" fmla="*/ 0 h 107"/>
                <a:gd name="T16" fmla="*/ 34 w 160"/>
                <a:gd name="T17" fmla="*/ 107 h 107"/>
                <a:gd name="T18" fmla="*/ 62 w 160"/>
                <a:gd name="T19" fmla="*/ 107 h 107"/>
                <a:gd name="T20" fmla="*/ 81 w 160"/>
                <a:gd name="T21" fmla="*/ 39 h 107"/>
                <a:gd name="T22" fmla="*/ 98 w 160"/>
                <a:gd name="T23" fmla="*/ 107 h 107"/>
                <a:gd name="T24" fmla="*/ 125 w 160"/>
                <a:gd name="T25" fmla="*/ 107 h 107"/>
                <a:gd name="T26" fmla="*/ 160 w 160"/>
                <a:gd name="T27" fmla="*/ 0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60" h="107">
                  <a:moveTo>
                    <a:pt x="160" y="0"/>
                  </a:moveTo>
                  <a:lnTo>
                    <a:pt x="132" y="0"/>
                  </a:lnTo>
                  <a:lnTo>
                    <a:pt x="111" y="70"/>
                  </a:lnTo>
                  <a:lnTo>
                    <a:pt x="93" y="0"/>
                  </a:lnTo>
                  <a:lnTo>
                    <a:pt x="66" y="0"/>
                  </a:lnTo>
                  <a:lnTo>
                    <a:pt x="48" y="70"/>
                  </a:lnTo>
                  <a:lnTo>
                    <a:pt x="28" y="0"/>
                  </a:lnTo>
                  <a:lnTo>
                    <a:pt x="0" y="0"/>
                  </a:lnTo>
                  <a:lnTo>
                    <a:pt x="34" y="107"/>
                  </a:lnTo>
                  <a:lnTo>
                    <a:pt x="62" y="107"/>
                  </a:lnTo>
                  <a:lnTo>
                    <a:pt x="81" y="39"/>
                  </a:lnTo>
                  <a:lnTo>
                    <a:pt x="98" y="107"/>
                  </a:lnTo>
                  <a:lnTo>
                    <a:pt x="125" y="107"/>
                  </a:lnTo>
                  <a:lnTo>
                    <a:pt x="16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97" name="Freeform 96">
              <a:extLst>
                <a:ext uri="{FF2B5EF4-FFF2-40B4-BE49-F238E27FC236}">
                  <a16:creationId xmlns:a16="http://schemas.microsoft.com/office/drawing/2014/main" id="{C59CE36E-F1AB-A5FF-B969-B966F3EE0591}"/>
                </a:ext>
              </a:extLst>
            </p:cNvPr>
            <p:cNvSpPr>
              <a:spLocks/>
            </p:cNvSpPr>
            <p:nvPr/>
          </p:nvSpPr>
          <p:spPr bwMode="auto">
            <a:xfrm>
              <a:off x="4247" y="4282"/>
              <a:ext cx="33" cy="37"/>
            </a:xfrm>
            <a:custGeom>
              <a:avLst/>
              <a:gdLst>
                <a:gd name="T0" fmla="*/ 52 w 99"/>
                <a:gd name="T1" fmla="*/ 21 h 112"/>
                <a:gd name="T2" fmla="*/ 63 w 99"/>
                <a:gd name="T3" fmla="*/ 25 h 112"/>
                <a:gd name="T4" fmla="*/ 67 w 99"/>
                <a:gd name="T5" fmla="*/ 31 h 112"/>
                <a:gd name="T6" fmla="*/ 96 w 99"/>
                <a:gd name="T7" fmla="*/ 28 h 112"/>
                <a:gd name="T8" fmla="*/ 89 w 99"/>
                <a:gd name="T9" fmla="*/ 16 h 112"/>
                <a:gd name="T10" fmla="*/ 81 w 99"/>
                <a:gd name="T11" fmla="*/ 7 h 112"/>
                <a:gd name="T12" fmla="*/ 67 w 99"/>
                <a:gd name="T13" fmla="*/ 1 h 112"/>
                <a:gd name="T14" fmla="*/ 49 w 99"/>
                <a:gd name="T15" fmla="*/ 1 h 112"/>
                <a:gd name="T16" fmla="*/ 28 w 99"/>
                <a:gd name="T17" fmla="*/ 2 h 112"/>
                <a:gd name="T18" fmla="*/ 14 w 99"/>
                <a:gd name="T19" fmla="*/ 11 h 112"/>
                <a:gd name="T20" fmla="*/ 4 w 99"/>
                <a:gd name="T21" fmla="*/ 34 h 112"/>
                <a:gd name="T22" fmla="*/ 7 w 99"/>
                <a:gd name="T23" fmla="*/ 46 h 112"/>
                <a:gd name="T24" fmla="*/ 16 w 99"/>
                <a:gd name="T25" fmla="*/ 58 h 112"/>
                <a:gd name="T26" fmla="*/ 31 w 99"/>
                <a:gd name="T27" fmla="*/ 63 h 112"/>
                <a:gd name="T28" fmla="*/ 60 w 99"/>
                <a:gd name="T29" fmla="*/ 71 h 112"/>
                <a:gd name="T30" fmla="*/ 69 w 99"/>
                <a:gd name="T31" fmla="*/ 75 h 112"/>
                <a:gd name="T32" fmla="*/ 71 w 99"/>
                <a:gd name="T33" fmla="*/ 80 h 112"/>
                <a:gd name="T34" fmla="*/ 67 w 99"/>
                <a:gd name="T35" fmla="*/ 88 h 112"/>
                <a:gd name="T36" fmla="*/ 60 w 99"/>
                <a:gd name="T37" fmla="*/ 91 h 112"/>
                <a:gd name="T38" fmla="*/ 42 w 99"/>
                <a:gd name="T39" fmla="*/ 91 h 112"/>
                <a:gd name="T40" fmla="*/ 35 w 99"/>
                <a:gd name="T41" fmla="*/ 88 h 112"/>
                <a:gd name="T42" fmla="*/ 28 w 99"/>
                <a:gd name="T43" fmla="*/ 75 h 112"/>
                <a:gd name="T44" fmla="*/ 2 w 99"/>
                <a:gd name="T45" fmla="*/ 85 h 112"/>
                <a:gd name="T46" fmla="*/ 10 w 99"/>
                <a:gd name="T47" fmla="*/ 97 h 112"/>
                <a:gd name="T48" fmla="*/ 23 w 99"/>
                <a:gd name="T49" fmla="*/ 107 h 112"/>
                <a:gd name="T50" fmla="*/ 40 w 99"/>
                <a:gd name="T51" fmla="*/ 111 h 112"/>
                <a:gd name="T52" fmla="*/ 62 w 99"/>
                <a:gd name="T53" fmla="*/ 111 h 112"/>
                <a:gd name="T54" fmla="*/ 80 w 99"/>
                <a:gd name="T55" fmla="*/ 106 h 112"/>
                <a:gd name="T56" fmla="*/ 87 w 99"/>
                <a:gd name="T57" fmla="*/ 102 h 112"/>
                <a:gd name="T58" fmla="*/ 96 w 99"/>
                <a:gd name="T59" fmla="*/ 91 h 112"/>
                <a:gd name="T60" fmla="*/ 99 w 99"/>
                <a:gd name="T61" fmla="*/ 77 h 112"/>
                <a:gd name="T62" fmla="*/ 97 w 99"/>
                <a:gd name="T63" fmla="*/ 64 h 112"/>
                <a:gd name="T64" fmla="*/ 84 w 99"/>
                <a:gd name="T65" fmla="*/ 51 h 112"/>
                <a:gd name="T66" fmla="*/ 68 w 99"/>
                <a:gd name="T67" fmla="*/ 45 h 112"/>
                <a:gd name="T68" fmla="*/ 48 w 99"/>
                <a:gd name="T69" fmla="*/ 40 h 112"/>
                <a:gd name="T70" fmla="*/ 35 w 99"/>
                <a:gd name="T71" fmla="*/ 36 h 112"/>
                <a:gd name="T72" fmla="*/ 30 w 99"/>
                <a:gd name="T73" fmla="*/ 31 h 112"/>
                <a:gd name="T74" fmla="*/ 33 w 99"/>
                <a:gd name="T75" fmla="*/ 23 h 112"/>
                <a:gd name="T76" fmla="*/ 49 w 99"/>
                <a:gd name="T77" fmla="*/ 2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99" h="112">
                  <a:moveTo>
                    <a:pt x="49" y="22"/>
                  </a:moveTo>
                  <a:lnTo>
                    <a:pt x="52" y="21"/>
                  </a:lnTo>
                  <a:lnTo>
                    <a:pt x="57" y="22"/>
                  </a:lnTo>
                  <a:lnTo>
                    <a:pt x="63" y="25"/>
                  </a:lnTo>
                  <a:lnTo>
                    <a:pt x="66" y="28"/>
                  </a:lnTo>
                  <a:lnTo>
                    <a:pt x="67" y="31"/>
                  </a:lnTo>
                  <a:lnTo>
                    <a:pt x="69" y="35"/>
                  </a:lnTo>
                  <a:lnTo>
                    <a:pt x="96" y="28"/>
                  </a:lnTo>
                  <a:lnTo>
                    <a:pt x="92" y="21"/>
                  </a:lnTo>
                  <a:lnTo>
                    <a:pt x="89" y="16"/>
                  </a:lnTo>
                  <a:lnTo>
                    <a:pt x="85" y="11"/>
                  </a:lnTo>
                  <a:lnTo>
                    <a:pt x="81" y="7"/>
                  </a:lnTo>
                  <a:lnTo>
                    <a:pt x="75" y="3"/>
                  </a:lnTo>
                  <a:lnTo>
                    <a:pt x="67" y="1"/>
                  </a:lnTo>
                  <a:lnTo>
                    <a:pt x="59" y="0"/>
                  </a:lnTo>
                  <a:lnTo>
                    <a:pt x="49" y="1"/>
                  </a:lnTo>
                  <a:lnTo>
                    <a:pt x="38" y="0"/>
                  </a:lnTo>
                  <a:lnTo>
                    <a:pt x="28" y="2"/>
                  </a:lnTo>
                  <a:lnTo>
                    <a:pt x="20" y="5"/>
                  </a:lnTo>
                  <a:lnTo>
                    <a:pt x="14" y="11"/>
                  </a:lnTo>
                  <a:lnTo>
                    <a:pt x="5" y="20"/>
                  </a:lnTo>
                  <a:lnTo>
                    <a:pt x="4" y="34"/>
                  </a:lnTo>
                  <a:lnTo>
                    <a:pt x="4" y="40"/>
                  </a:lnTo>
                  <a:lnTo>
                    <a:pt x="7" y="46"/>
                  </a:lnTo>
                  <a:lnTo>
                    <a:pt x="10" y="52"/>
                  </a:lnTo>
                  <a:lnTo>
                    <a:pt x="16" y="58"/>
                  </a:lnTo>
                  <a:lnTo>
                    <a:pt x="22" y="60"/>
                  </a:lnTo>
                  <a:lnTo>
                    <a:pt x="31" y="63"/>
                  </a:lnTo>
                  <a:lnTo>
                    <a:pt x="43" y="66"/>
                  </a:lnTo>
                  <a:lnTo>
                    <a:pt x="60" y="71"/>
                  </a:lnTo>
                  <a:lnTo>
                    <a:pt x="65" y="73"/>
                  </a:lnTo>
                  <a:lnTo>
                    <a:pt x="69" y="75"/>
                  </a:lnTo>
                  <a:lnTo>
                    <a:pt x="70" y="76"/>
                  </a:lnTo>
                  <a:lnTo>
                    <a:pt x="71" y="80"/>
                  </a:lnTo>
                  <a:lnTo>
                    <a:pt x="69" y="83"/>
                  </a:lnTo>
                  <a:lnTo>
                    <a:pt x="67" y="88"/>
                  </a:lnTo>
                  <a:lnTo>
                    <a:pt x="63" y="89"/>
                  </a:lnTo>
                  <a:lnTo>
                    <a:pt x="60" y="91"/>
                  </a:lnTo>
                  <a:lnTo>
                    <a:pt x="51" y="92"/>
                  </a:lnTo>
                  <a:lnTo>
                    <a:pt x="42" y="91"/>
                  </a:lnTo>
                  <a:lnTo>
                    <a:pt x="38" y="89"/>
                  </a:lnTo>
                  <a:lnTo>
                    <a:pt x="35" y="88"/>
                  </a:lnTo>
                  <a:lnTo>
                    <a:pt x="30" y="82"/>
                  </a:lnTo>
                  <a:lnTo>
                    <a:pt x="28" y="75"/>
                  </a:lnTo>
                  <a:lnTo>
                    <a:pt x="0" y="79"/>
                  </a:lnTo>
                  <a:lnTo>
                    <a:pt x="2" y="85"/>
                  </a:lnTo>
                  <a:lnTo>
                    <a:pt x="6" y="92"/>
                  </a:lnTo>
                  <a:lnTo>
                    <a:pt x="10" y="97"/>
                  </a:lnTo>
                  <a:lnTo>
                    <a:pt x="16" y="103"/>
                  </a:lnTo>
                  <a:lnTo>
                    <a:pt x="23" y="107"/>
                  </a:lnTo>
                  <a:lnTo>
                    <a:pt x="31" y="110"/>
                  </a:lnTo>
                  <a:lnTo>
                    <a:pt x="40" y="111"/>
                  </a:lnTo>
                  <a:lnTo>
                    <a:pt x="51" y="112"/>
                  </a:lnTo>
                  <a:lnTo>
                    <a:pt x="62" y="111"/>
                  </a:lnTo>
                  <a:lnTo>
                    <a:pt x="71" y="109"/>
                  </a:lnTo>
                  <a:lnTo>
                    <a:pt x="80" y="106"/>
                  </a:lnTo>
                  <a:lnTo>
                    <a:pt x="83" y="103"/>
                  </a:lnTo>
                  <a:lnTo>
                    <a:pt x="87" y="102"/>
                  </a:lnTo>
                  <a:lnTo>
                    <a:pt x="91" y="96"/>
                  </a:lnTo>
                  <a:lnTo>
                    <a:pt x="96" y="91"/>
                  </a:lnTo>
                  <a:lnTo>
                    <a:pt x="98" y="83"/>
                  </a:lnTo>
                  <a:lnTo>
                    <a:pt x="99" y="77"/>
                  </a:lnTo>
                  <a:lnTo>
                    <a:pt x="98" y="70"/>
                  </a:lnTo>
                  <a:lnTo>
                    <a:pt x="97" y="64"/>
                  </a:lnTo>
                  <a:lnTo>
                    <a:pt x="90" y="55"/>
                  </a:lnTo>
                  <a:lnTo>
                    <a:pt x="84" y="51"/>
                  </a:lnTo>
                  <a:lnTo>
                    <a:pt x="77" y="47"/>
                  </a:lnTo>
                  <a:lnTo>
                    <a:pt x="68" y="45"/>
                  </a:lnTo>
                  <a:lnTo>
                    <a:pt x="59" y="43"/>
                  </a:lnTo>
                  <a:lnTo>
                    <a:pt x="48" y="40"/>
                  </a:lnTo>
                  <a:lnTo>
                    <a:pt x="41" y="38"/>
                  </a:lnTo>
                  <a:lnTo>
                    <a:pt x="35" y="36"/>
                  </a:lnTo>
                  <a:lnTo>
                    <a:pt x="33" y="35"/>
                  </a:lnTo>
                  <a:lnTo>
                    <a:pt x="30" y="31"/>
                  </a:lnTo>
                  <a:lnTo>
                    <a:pt x="30" y="25"/>
                  </a:lnTo>
                  <a:lnTo>
                    <a:pt x="33" y="23"/>
                  </a:lnTo>
                  <a:lnTo>
                    <a:pt x="40" y="21"/>
                  </a:lnTo>
                  <a:lnTo>
                    <a:pt x="49" y="2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98" name="Rectangle 97">
              <a:extLst>
                <a:ext uri="{FF2B5EF4-FFF2-40B4-BE49-F238E27FC236}">
                  <a16:creationId xmlns:a16="http://schemas.microsoft.com/office/drawing/2014/main" id="{04F6CDD4-51E5-BD7A-4CA1-340FBF4E39F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23" y="4269"/>
              <a:ext cx="9" cy="9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99" name="Rectangle 98">
              <a:extLst>
                <a:ext uri="{FF2B5EF4-FFF2-40B4-BE49-F238E27FC236}">
                  <a16:creationId xmlns:a16="http://schemas.microsoft.com/office/drawing/2014/main" id="{834B2D34-08E2-730D-228D-75A664C4B1A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92" y="4309"/>
              <a:ext cx="10" cy="9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00" name="Rectangle 99">
              <a:extLst>
                <a:ext uri="{FF2B5EF4-FFF2-40B4-BE49-F238E27FC236}">
                  <a16:creationId xmlns:a16="http://schemas.microsoft.com/office/drawing/2014/main" id="{CBE7636B-F2DD-FAC5-E9E7-98D3783313B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23" y="4283"/>
              <a:ext cx="9" cy="35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01" name="Freeform 100">
              <a:extLst>
                <a:ext uri="{FF2B5EF4-FFF2-40B4-BE49-F238E27FC236}">
                  <a16:creationId xmlns:a16="http://schemas.microsoft.com/office/drawing/2014/main" id="{D9FA92E4-29DE-0B60-7437-0AAADEAFBB5B}"/>
                </a:ext>
              </a:extLst>
            </p:cNvPr>
            <p:cNvSpPr>
              <a:spLocks/>
            </p:cNvSpPr>
            <p:nvPr/>
          </p:nvSpPr>
          <p:spPr bwMode="auto">
            <a:xfrm>
              <a:off x="4181" y="4282"/>
              <a:ext cx="33" cy="37"/>
            </a:xfrm>
            <a:custGeom>
              <a:avLst/>
              <a:gdLst>
                <a:gd name="T0" fmla="*/ 67 w 100"/>
                <a:gd name="T1" fmla="*/ 28 h 112"/>
                <a:gd name="T2" fmla="*/ 70 w 100"/>
                <a:gd name="T3" fmla="*/ 35 h 112"/>
                <a:gd name="T4" fmla="*/ 93 w 100"/>
                <a:gd name="T5" fmla="*/ 21 h 112"/>
                <a:gd name="T6" fmla="*/ 86 w 100"/>
                <a:gd name="T7" fmla="*/ 11 h 112"/>
                <a:gd name="T8" fmla="*/ 75 w 100"/>
                <a:gd name="T9" fmla="*/ 3 h 112"/>
                <a:gd name="T10" fmla="*/ 59 w 100"/>
                <a:gd name="T11" fmla="*/ 0 h 112"/>
                <a:gd name="T12" fmla="*/ 38 w 100"/>
                <a:gd name="T13" fmla="*/ 0 h 112"/>
                <a:gd name="T14" fmla="*/ 20 w 100"/>
                <a:gd name="T15" fmla="*/ 5 h 112"/>
                <a:gd name="T16" fmla="*/ 6 w 100"/>
                <a:gd name="T17" fmla="*/ 20 h 112"/>
                <a:gd name="T18" fmla="*/ 5 w 100"/>
                <a:gd name="T19" fmla="*/ 40 h 112"/>
                <a:gd name="T20" fmla="*/ 11 w 100"/>
                <a:gd name="T21" fmla="*/ 52 h 112"/>
                <a:gd name="T22" fmla="*/ 22 w 100"/>
                <a:gd name="T23" fmla="*/ 60 h 112"/>
                <a:gd name="T24" fmla="*/ 44 w 100"/>
                <a:gd name="T25" fmla="*/ 66 h 112"/>
                <a:gd name="T26" fmla="*/ 66 w 100"/>
                <a:gd name="T27" fmla="*/ 73 h 112"/>
                <a:gd name="T28" fmla="*/ 71 w 100"/>
                <a:gd name="T29" fmla="*/ 76 h 112"/>
                <a:gd name="T30" fmla="*/ 70 w 100"/>
                <a:gd name="T31" fmla="*/ 83 h 112"/>
                <a:gd name="T32" fmla="*/ 64 w 100"/>
                <a:gd name="T33" fmla="*/ 89 h 112"/>
                <a:gd name="T34" fmla="*/ 52 w 100"/>
                <a:gd name="T35" fmla="*/ 92 h 112"/>
                <a:gd name="T36" fmla="*/ 41 w 100"/>
                <a:gd name="T37" fmla="*/ 91 h 112"/>
                <a:gd name="T38" fmla="*/ 35 w 100"/>
                <a:gd name="T39" fmla="*/ 88 h 112"/>
                <a:gd name="T40" fmla="*/ 28 w 100"/>
                <a:gd name="T41" fmla="*/ 75 h 112"/>
                <a:gd name="T42" fmla="*/ 2 w 100"/>
                <a:gd name="T43" fmla="*/ 85 h 112"/>
                <a:gd name="T44" fmla="*/ 11 w 100"/>
                <a:gd name="T45" fmla="*/ 97 h 112"/>
                <a:gd name="T46" fmla="*/ 24 w 100"/>
                <a:gd name="T47" fmla="*/ 107 h 112"/>
                <a:gd name="T48" fmla="*/ 40 w 100"/>
                <a:gd name="T49" fmla="*/ 111 h 112"/>
                <a:gd name="T50" fmla="*/ 63 w 100"/>
                <a:gd name="T51" fmla="*/ 111 h 112"/>
                <a:gd name="T52" fmla="*/ 81 w 100"/>
                <a:gd name="T53" fmla="*/ 106 h 112"/>
                <a:gd name="T54" fmla="*/ 88 w 100"/>
                <a:gd name="T55" fmla="*/ 102 h 112"/>
                <a:gd name="T56" fmla="*/ 96 w 100"/>
                <a:gd name="T57" fmla="*/ 91 h 112"/>
                <a:gd name="T58" fmla="*/ 100 w 100"/>
                <a:gd name="T59" fmla="*/ 77 h 112"/>
                <a:gd name="T60" fmla="*/ 97 w 100"/>
                <a:gd name="T61" fmla="*/ 64 h 112"/>
                <a:gd name="T62" fmla="*/ 85 w 100"/>
                <a:gd name="T63" fmla="*/ 51 h 112"/>
                <a:gd name="T64" fmla="*/ 69 w 100"/>
                <a:gd name="T65" fmla="*/ 45 h 112"/>
                <a:gd name="T66" fmla="*/ 49 w 100"/>
                <a:gd name="T67" fmla="*/ 40 h 112"/>
                <a:gd name="T68" fmla="*/ 36 w 100"/>
                <a:gd name="T69" fmla="*/ 36 h 112"/>
                <a:gd name="T70" fmla="*/ 31 w 100"/>
                <a:gd name="T71" fmla="*/ 31 h 112"/>
                <a:gd name="T72" fmla="*/ 34 w 100"/>
                <a:gd name="T73" fmla="*/ 23 h 112"/>
                <a:gd name="T74" fmla="*/ 50 w 100"/>
                <a:gd name="T75" fmla="*/ 22 h 112"/>
                <a:gd name="T76" fmla="*/ 57 w 100"/>
                <a:gd name="T77" fmla="*/ 2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00" h="112">
                  <a:moveTo>
                    <a:pt x="63" y="25"/>
                  </a:moveTo>
                  <a:lnTo>
                    <a:pt x="67" y="28"/>
                  </a:lnTo>
                  <a:lnTo>
                    <a:pt x="68" y="31"/>
                  </a:lnTo>
                  <a:lnTo>
                    <a:pt x="70" y="35"/>
                  </a:lnTo>
                  <a:lnTo>
                    <a:pt x="96" y="28"/>
                  </a:lnTo>
                  <a:lnTo>
                    <a:pt x="93" y="21"/>
                  </a:lnTo>
                  <a:lnTo>
                    <a:pt x="90" y="16"/>
                  </a:lnTo>
                  <a:lnTo>
                    <a:pt x="86" y="11"/>
                  </a:lnTo>
                  <a:lnTo>
                    <a:pt x="82" y="7"/>
                  </a:lnTo>
                  <a:lnTo>
                    <a:pt x="75" y="3"/>
                  </a:lnTo>
                  <a:lnTo>
                    <a:pt x="68" y="1"/>
                  </a:lnTo>
                  <a:lnTo>
                    <a:pt x="59" y="0"/>
                  </a:lnTo>
                  <a:lnTo>
                    <a:pt x="50" y="1"/>
                  </a:lnTo>
                  <a:lnTo>
                    <a:pt x="38" y="0"/>
                  </a:lnTo>
                  <a:lnTo>
                    <a:pt x="29" y="2"/>
                  </a:lnTo>
                  <a:lnTo>
                    <a:pt x="20" y="5"/>
                  </a:lnTo>
                  <a:lnTo>
                    <a:pt x="15" y="11"/>
                  </a:lnTo>
                  <a:lnTo>
                    <a:pt x="6" y="20"/>
                  </a:lnTo>
                  <a:lnTo>
                    <a:pt x="5" y="34"/>
                  </a:lnTo>
                  <a:lnTo>
                    <a:pt x="5" y="40"/>
                  </a:lnTo>
                  <a:lnTo>
                    <a:pt x="8" y="46"/>
                  </a:lnTo>
                  <a:lnTo>
                    <a:pt x="11" y="52"/>
                  </a:lnTo>
                  <a:lnTo>
                    <a:pt x="17" y="58"/>
                  </a:lnTo>
                  <a:lnTo>
                    <a:pt x="22" y="60"/>
                  </a:lnTo>
                  <a:lnTo>
                    <a:pt x="32" y="63"/>
                  </a:lnTo>
                  <a:lnTo>
                    <a:pt x="44" y="66"/>
                  </a:lnTo>
                  <a:lnTo>
                    <a:pt x="60" y="71"/>
                  </a:lnTo>
                  <a:lnTo>
                    <a:pt x="66" y="73"/>
                  </a:lnTo>
                  <a:lnTo>
                    <a:pt x="70" y="75"/>
                  </a:lnTo>
                  <a:lnTo>
                    <a:pt x="71" y="76"/>
                  </a:lnTo>
                  <a:lnTo>
                    <a:pt x="72" y="80"/>
                  </a:lnTo>
                  <a:lnTo>
                    <a:pt x="70" y="83"/>
                  </a:lnTo>
                  <a:lnTo>
                    <a:pt x="68" y="88"/>
                  </a:lnTo>
                  <a:lnTo>
                    <a:pt x="64" y="89"/>
                  </a:lnTo>
                  <a:lnTo>
                    <a:pt x="60" y="91"/>
                  </a:lnTo>
                  <a:lnTo>
                    <a:pt x="52" y="92"/>
                  </a:lnTo>
                  <a:lnTo>
                    <a:pt x="46" y="91"/>
                  </a:lnTo>
                  <a:lnTo>
                    <a:pt x="41" y="91"/>
                  </a:lnTo>
                  <a:lnTo>
                    <a:pt x="37" y="89"/>
                  </a:lnTo>
                  <a:lnTo>
                    <a:pt x="35" y="88"/>
                  </a:lnTo>
                  <a:lnTo>
                    <a:pt x="30" y="82"/>
                  </a:lnTo>
                  <a:lnTo>
                    <a:pt x="28" y="75"/>
                  </a:lnTo>
                  <a:lnTo>
                    <a:pt x="0" y="79"/>
                  </a:lnTo>
                  <a:lnTo>
                    <a:pt x="2" y="85"/>
                  </a:lnTo>
                  <a:lnTo>
                    <a:pt x="7" y="92"/>
                  </a:lnTo>
                  <a:lnTo>
                    <a:pt x="11" y="97"/>
                  </a:lnTo>
                  <a:lnTo>
                    <a:pt x="17" y="103"/>
                  </a:lnTo>
                  <a:lnTo>
                    <a:pt x="24" y="107"/>
                  </a:lnTo>
                  <a:lnTo>
                    <a:pt x="32" y="110"/>
                  </a:lnTo>
                  <a:lnTo>
                    <a:pt x="40" y="111"/>
                  </a:lnTo>
                  <a:lnTo>
                    <a:pt x="52" y="112"/>
                  </a:lnTo>
                  <a:lnTo>
                    <a:pt x="63" y="111"/>
                  </a:lnTo>
                  <a:lnTo>
                    <a:pt x="72" y="109"/>
                  </a:lnTo>
                  <a:lnTo>
                    <a:pt x="81" y="106"/>
                  </a:lnTo>
                  <a:lnTo>
                    <a:pt x="84" y="103"/>
                  </a:lnTo>
                  <a:lnTo>
                    <a:pt x="88" y="102"/>
                  </a:lnTo>
                  <a:lnTo>
                    <a:pt x="92" y="96"/>
                  </a:lnTo>
                  <a:lnTo>
                    <a:pt x="96" y="91"/>
                  </a:lnTo>
                  <a:lnTo>
                    <a:pt x="98" y="83"/>
                  </a:lnTo>
                  <a:lnTo>
                    <a:pt x="100" y="77"/>
                  </a:lnTo>
                  <a:lnTo>
                    <a:pt x="98" y="70"/>
                  </a:lnTo>
                  <a:lnTo>
                    <a:pt x="97" y="64"/>
                  </a:lnTo>
                  <a:lnTo>
                    <a:pt x="91" y="55"/>
                  </a:lnTo>
                  <a:lnTo>
                    <a:pt x="85" y="51"/>
                  </a:lnTo>
                  <a:lnTo>
                    <a:pt x="77" y="47"/>
                  </a:lnTo>
                  <a:lnTo>
                    <a:pt x="69" y="45"/>
                  </a:lnTo>
                  <a:lnTo>
                    <a:pt x="59" y="43"/>
                  </a:lnTo>
                  <a:lnTo>
                    <a:pt x="49" y="40"/>
                  </a:lnTo>
                  <a:lnTo>
                    <a:pt x="41" y="38"/>
                  </a:lnTo>
                  <a:lnTo>
                    <a:pt x="36" y="36"/>
                  </a:lnTo>
                  <a:lnTo>
                    <a:pt x="34" y="35"/>
                  </a:lnTo>
                  <a:lnTo>
                    <a:pt x="31" y="31"/>
                  </a:lnTo>
                  <a:lnTo>
                    <a:pt x="31" y="25"/>
                  </a:lnTo>
                  <a:lnTo>
                    <a:pt x="34" y="23"/>
                  </a:lnTo>
                  <a:lnTo>
                    <a:pt x="40" y="21"/>
                  </a:lnTo>
                  <a:lnTo>
                    <a:pt x="50" y="22"/>
                  </a:lnTo>
                  <a:lnTo>
                    <a:pt x="53" y="21"/>
                  </a:lnTo>
                  <a:lnTo>
                    <a:pt x="57" y="22"/>
                  </a:lnTo>
                  <a:lnTo>
                    <a:pt x="63" y="25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02" name="Freeform 101">
              <a:extLst>
                <a:ext uri="{FF2B5EF4-FFF2-40B4-BE49-F238E27FC236}">
                  <a16:creationId xmlns:a16="http://schemas.microsoft.com/office/drawing/2014/main" id="{E9B9F039-612F-E579-AD65-271EB8925047}"/>
                </a:ext>
              </a:extLst>
            </p:cNvPr>
            <p:cNvSpPr>
              <a:spLocks/>
            </p:cNvSpPr>
            <p:nvPr/>
          </p:nvSpPr>
          <p:spPr bwMode="auto">
            <a:xfrm>
              <a:off x="4153" y="4282"/>
              <a:ext cx="23" cy="36"/>
            </a:xfrm>
            <a:custGeom>
              <a:avLst/>
              <a:gdLst>
                <a:gd name="T0" fmla="*/ 51 w 70"/>
                <a:gd name="T1" fmla="*/ 0 h 109"/>
                <a:gd name="T2" fmla="*/ 43 w 70"/>
                <a:gd name="T3" fmla="*/ 1 h 109"/>
                <a:gd name="T4" fmla="*/ 39 w 70"/>
                <a:gd name="T5" fmla="*/ 4 h 109"/>
                <a:gd name="T6" fmla="*/ 33 w 70"/>
                <a:gd name="T7" fmla="*/ 8 h 109"/>
                <a:gd name="T8" fmla="*/ 26 w 70"/>
                <a:gd name="T9" fmla="*/ 17 h 109"/>
                <a:gd name="T10" fmla="*/ 26 w 70"/>
                <a:gd name="T11" fmla="*/ 2 h 109"/>
                <a:gd name="T12" fmla="*/ 0 w 70"/>
                <a:gd name="T13" fmla="*/ 2 h 109"/>
                <a:gd name="T14" fmla="*/ 0 w 70"/>
                <a:gd name="T15" fmla="*/ 109 h 109"/>
                <a:gd name="T16" fmla="*/ 28 w 70"/>
                <a:gd name="T17" fmla="*/ 109 h 109"/>
                <a:gd name="T18" fmla="*/ 28 w 70"/>
                <a:gd name="T19" fmla="*/ 76 h 109"/>
                <a:gd name="T20" fmla="*/ 28 w 70"/>
                <a:gd name="T21" fmla="*/ 62 h 109"/>
                <a:gd name="T22" fmla="*/ 28 w 70"/>
                <a:gd name="T23" fmla="*/ 53 h 109"/>
                <a:gd name="T24" fmla="*/ 28 w 70"/>
                <a:gd name="T25" fmla="*/ 45 h 109"/>
                <a:gd name="T26" fmla="*/ 31 w 70"/>
                <a:gd name="T27" fmla="*/ 41 h 109"/>
                <a:gd name="T28" fmla="*/ 33 w 70"/>
                <a:gd name="T29" fmla="*/ 33 h 109"/>
                <a:gd name="T30" fmla="*/ 37 w 70"/>
                <a:gd name="T31" fmla="*/ 29 h 109"/>
                <a:gd name="T32" fmla="*/ 41 w 70"/>
                <a:gd name="T33" fmla="*/ 25 h 109"/>
                <a:gd name="T34" fmla="*/ 47 w 70"/>
                <a:gd name="T35" fmla="*/ 25 h 109"/>
                <a:gd name="T36" fmla="*/ 53 w 70"/>
                <a:gd name="T37" fmla="*/ 25 h 109"/>
                <a:gd name="T38" fmla="*/ 60 w 70"/>
                <a:gd name="T39" fmla="*/ 30 h 109"/>
                <a:gd name="T40" fmla="*/ 70 w 70"/>
                <a:gd name="T41" fmla="*/ 5 h 109"/>
                <a:gd name="T42" fmla="*/ 59 w 70"/>
                <a:gd name="T43" fmla="*/ 0 h 109"/>
                <a:gd name="T44" fmla="*/ 51 w 70"/>
                <a:gd name="T45" fmla="*/ 0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70" h="109">
                  <a:moveTo>
                    <a:pt x="51" y="0"/>
                  </a:moveTo>
                  <a:lnTo>
                    <a:pt x="43" y="1"/>
                  </a:lnTo>
                  <a:lnTo>
                    <a:pt x="39" y="4"/>
                  </a:lnTo>
                  <a:lnTo>
                    <a:pt x="33" y="8"/>
                  </a:lnTo>
                  <a:lnTo>
                    <a:pt x="26" y="17"/>
                  </a:lnTo>
                  <a:lnTo>
                    <a:pt x="26" y="2"/>
                  </a:lnTo>
                  <a:lnTo>
                    <a:pt x="0" y="2"/>
                  </a:lnTo>
                  <a:lnTo>
                    <a:pt x="0" y="109"/>
                  </a:lnTo>
                  <a:lnTo>
                    <a:pt x="28" y="109"/>
                  </a:lnTo>
                  <a:lnTo>
                    <a:pt x="28" y="76"/>
                  </a:lnTo>
                  <a:lnTo>
                    <a:pt x="28" y="62"/>
                  </a:lnTo>
                  <a:lnTo>
                    <a:pt x="28" y="53"/>
                  </a:lnTo>
                  <a:lnTo>
                    <a:pt x="28" y="45"/>
                  </a:lnTo>
                  <a:lnTo>
                    <a:pt x="31" y="41"/>
                  </a:lnTo>
                  <a:lnTo>
                    <a:pt x="33" y="33"/>
                  </a:lnTo>
                  <a:lnTo>
                    <a:pt x="37" y="29"/>
                  </a:lnTo>
                  <a:lnTo>
                    <a:pt x="41" y="25"/>
                  </a:lnTo>
                  <a:lnTo>
                    <a:pt x="47" y="25"/>
                  </a:lnTo>
                  <a:lnTo>
                    <a:pt x="53" y="25"/>
                  </a:lnTo>
                  <a:lnTo>
                    <a:pt x="60" y="30"/>
                  </a:lnTo>
                  <a:lnTo>
                    <a:pt x="70" y="5"/>
                  </a:lnTo>
                  <a:lnTo>
                    <a:pt x="59" y="0"/>
                  </a:lnTo>
                  <a:lnTo>
                    <a:pt x="51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03" name="Freeform 102">
              <a:extLst>
                <a:ext uri="{FF2B5EF4-FFF2-40B4-BE49-F238E27FC236}">
                  <a16:creationId xmlns:a16="http://schemas.microsoft.com/office/drawing/2014/main" id="{27094824-4A40-DDED-6EB2-60563FA0DD17}"/>
                </a:ext>
              </a:extLst>
            </p:cNvPr>
            <p:cNvSpPr>
              <a:spLocks/>
            </p:cNvSpPr>
            <p:nvPr/>
          </p:nvSpPr>
          <p:spPr bwMode="auto">
            <a:xfrm>
              <a:off x="4404" y="4282"/>
              <a:ext cx="52" cy="36"/>
            </a:xfrm>
            <a:custGeom>
              <a:avLst/>
              <a:gdLst>
                <a:gd name="T0" fmla="*/ 38 w 157"/>
                <a:gd name="T1" fmla="*/ 26 h 110"/>
                <a:gd name="T2" fmla="*/ 43 w 157"/>
                <a:gd name="T3" fmla="*/ 23 h 110"/>
                <a:gd name="T4" fmla="*/ 50 w 157"/>
                <a:gd name="T5" fmla="*/ 22 h 110"/>
                <a:gd name="T6" fmla="*/ 54 w 157"/>
                <a:gd name="T7" fmla="*/ 22 h 110"/>
                <a:gd name="T8" fmla="*/ 58 w 157"/>
                <a:gd name="T9" fmla="*/ 25 h 110"/>
                <a:gd name="T10" fmla="*/ 60 w 157"/>
                <a:gd name="T11" fmla="*/ 26 h 110"/>
                <a:gd name="T12" fmla="*/ 62 w 157"/>
                <a:gd name="T13" fmla="*/ 31 h 110"/>
                <a:gd name="T14" fmla="*/ 62 w 157"/>
                <a:gd name="T15" fmla="*/ 33 h 110"/>
                <a:gd name="T16" fmla="*/ 63 w 157"/>
                <a:gd name="T17" fmla="*/ 38 h 110"/>
                <a:gd name="T18" fmla="*/ 63 w 157"/>
                <a:gd name="T19" fmla="*/ 43 h 110"/>
                <a:gd name="T20" fmla="*/ 64 w 157"/>
                <a:gd name="T21" fmla="*/ 51 h 110"/>
                <a:gd name="T22" fmla="*/ 64 w 157"/>
                <a:gd name="T23" fmla="*/ 110 h 110"/>
                <a:gd name="T24" fmla="*/ 93 w 157"/>
                <a:gd name="T25" fmla="*/ 110 h 110"/>
                <a:gd name="T26" fmla="*/ 93 w 157"/>
                <a:gd name="T27" fmla="*/ 58 h 110"/>
                <a:gd name="T28" fmla="*/ 92 w 157"/>
                <a:gd name="T29" fmla="*/ 45 h 110"/>
                <a:gd name="T30" fmla="*/ 95 w 157"/>
                <a:gd name="T31" fmla="*/ 37 h 110"/>
                <a:gd name="T32" fmla="*/ 97 w 157"/>
                <a:gd name="T33" fmla="*/ 30 h 110"/>
                <a:gd name="T34" fmla="*/ 102 w 157"/>
                <a:gd name="T35" fmla="*/ 26 h 110"/>
                <a:gd name="T36" fmla="*/ 107 w 157"/>
                <a:gd name="T37" fmla="*/ 23 h 110"/>
                <a:gd name="T38" fmla="*/ 113 w 157"/>
                <a:gd name="T39" fmla="*/ 22 h 110"/>
                <a:gd name="T40" fmla="*/ 120 w 157"/>
                <a:gd name="T41" fmla="*/ 23 h 110"/>
                <a:gd name="T42" fmla="*/ 126 w 157"/>
                <a:gd name="T43" fmla="*/ 28 h 110"/>
                <a:gd name="T44" fmla="*/ 128 w 157"/>
                <a:gd name="T45" fmla="*/ 36 h 110"/>
                <a:gd name="T46" fmla="*/ 128 w 157"/>
                <a:gd name="T47" fmla="*/ 41 h 110"/>
                <a:gd name="T48" fmla="*/ 129 w 157"/>
                <a:gd name="T49" fmla="*/ 50 h 110"/>
                <a:gd name="T50" fmla="*/ 129 w 157"/>
                <a:gd name="T51" fmla="*/ 110 h 110"/>
                <a:gd name="T52" fmla="*/ 157 w 157"/>
                <a:gd name="T53" fmla="*/ 110 h 110"/>
                <a:gd name="T54" fmla="*/ 157 w 157"/>
                <a:gd name="T55" fmla="*/ 42 h 110"/>
                <a:gd name="T56" fmla="*/ 155 w 157"/>
                <a:gd name="T57" fmla="*/ 28 h 110"/>
                <a:gd name="T58" fmla="*/ 153 w 157"/>
                <a:gd name="T59" fmla="*/ 20 h 110"/>
                <a:gd name="T60" fmla="*/ 148 w 157"/>
                <a:gd name="T61" fmla="*/ 11 h 110"/>
                <a:gd name="T62" fmla="*/ 142 w 157"/>
                <a:gd name="T63" fmla="*/ 5 h 110"/>
                <a:gd name="T64" fmla="*/ 136 w 157"/>
                <a:gd name="T65" fmla="*/ 2 h 110"/>
                <a:gd name="T66" fmla="*/ 132 w 157"/>
                <a:gd name="T67" fmla="*/ 1 h 110"/>
                <a:gd name="T68" fmla="*/ 127 w 157"/>
                <a:gd name="T69" fmla="*/ 0 h 110"/>
                <a:gd name="T70" fmla="*/ 123 w 157"/>
                <a:gd name="T71" fmla="*/ 1 h 110"/>
                <a:gd name="T72" fmla="*/ 112 w 157"/>
                <a:gd name="T73" fmla="*/ 1 h 110"/>
                <a:gd name="T74" fmla="*/ 105 w 157"/>
                <a:gd name="T75" fmla="*/ 5 h 110"/>
                <a:gd name="T76" fmla="*/ 96 w 157"/>
                <a:gd name="T77" fmla="*/ 11 h 110"/>
                <a:gd name="T78" fmla="*/ 90 w 157"/>
                <a:gd name="T79" fmla="*/ 18 h 110"/>
                <a:gd name="T80" fmla="*/ 83 w 157"/>
                <a:gd name="T81" fmla="*/ 11 h 110"/>
                <a:gd name="T82" fmla="*/ 77 w 157"/>
                <a:gd name="T83" fmla="*/ 5 h 110"/>
                <a:gd name="T84" fmla="*/ 72 w 157"/>
                <a:gd name="T85" fmla="*/ 2 h 110"/>
                <a:gd name="T86" fmla="*/ 68 w 157"/>
                <a:gd name="T87" fmla="*/ 1 h 110"/>
                <a:gd name="T88" fmla="*/ 59 w 157"/>
                <a:gd name="T89" fmla="*/ 1 h 110"/>
                <a:gd name="T90" fmla="*/ 50 w 157"/>
                <a:gd name="T91" fmla="*/ 2 h 110"/>
                <a:gd name="T92" fmla="*/ 41 w 157"/>
                <a:gd name="T93" fmla="*/ 5 h 110"/>
                <a:gd name="T94" fmla="*/ 33 w 157"/>
                <a:gd name="T95" fmla="*/ 11 h 110"/>
                <a:gd name="T96" fmla="*/ 25 w 157"/>
                <a:gd name="T97" fmla="*/ 18 h 110"/>
                <a:gd name="T98" fmla="*/ 25 w 157"/>
                <a:gd name="T99" fmla="*/ 3 h 110"/>
                <a:gd name="T100" fmla="*/ 0 w 157"/>
                <a:gd name="T101" fmla="*/ 3 h 110"/>
                <a:gd name="T102" fmla="*/ 0 w 157"/>
                <a:gd name="T103" fmla="*/ 110 h 110"/>
                <a:gd name="T104" fmla="*/ 29 w 157"/>
                <a:gd name="T105" fmla="*/ 110 h 110"/>
                <a:gd name="T106" fmla="*/ 29 w 157"/>
                <a:gd name="T107" fmla="*/ 58 h 110"/>
                <a:gd name="T108" fmla="*/ 28 w 157"/>
                <a:gd name="T109" fmla="*/ 44 h 110"/>
                <a:gd name="T110" fmla="*/ 31 w 157"/>
                <a:gd name="T111" fmla="*/ 36 h 110"/>
                <a:gd name="T112" fmla="*/ 33 w 157"/>
                <a:gd name="T113" fmla="*/ 30 h 110"/>
                <a:gd name="T114" fmla="*/ 38 w 157"/>
                <a:gd name="T115" fmla="*/ 26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57" h="110">
                  <a:moveTo>
                    <a:pt x="38" y="26"/>
                  </a:moveTo>
                  <a:lnTo>
                    <a:pt x="43" y="23"/>
                  </a:lnTo>
                  <a:lnTo>
                    <a:pt x="50" y="22"/>
                  </a:lnTo>
                  <a:lnTo>
                    <a:pt x="54" y="22"/>
                  </a:lnTo>
                  <a:lnTo>
                    <a:pt x="58" y="25"/>
                  </a:lnTo>
                  <a:lnTo>
                    <a:pt x="60" y="26"/>
                  </a:lnTo>
                  <a:lnTo>
                    <a:pt x="62" y="31"/>
                  </a:lnTo>
                  <a:lnTo>
                    <a:pt x="62" y="33"/>
                  </a:lnTo>
                  <a:lnTo>
                    <a:pt x="63" y="38"/>
                  </a:lnTo>
                  <a:lnTo>
                    <a:pt x="63" y="43"/>
                  </a:lnTo>
                  <a:lnTo>
                    <a:pt x="64" y="51"/>
                  </a:lnTo>
                  <a:lnTo>
                    <a:pt x="64" y="110"/>
                  </a:lnTo>
                  <a:lnTo>
                    <a:pt x="93" y="110"/>
                  </a:lnTo>
                  <a:lnTo>
                    <a:pt x="93" y="58"/>
                  </a:lnTo>
                  <a:lnTo>
                    <a:pt x="92" y="45"/>
                  </a:lnTo>
                  <a:lnTo>
                    <a:pt x="95" y="37"/>
                  </a:lnTo>
                  <a:lnTo>
                    <a:pt x="97" y="30"/>
                  </a:lnTo>
                  <a:lnTo>
                    <a:pt x="102" y="26"/>
                  </a:lnTo>
                  <a:lnTo>
                    <a:pt x="107" y="23"/>
                  </a:lnTo>
                  <a:lnTo>
                    <a:pt x="113" y="22"/>
                  </a:lnTo>
                  <a:lnTo>
                    <a:pt x="120" y="23"/>
                  </a:lnTo>
                  <a:lnTo>
                    <a:pt x="126" y="28"/>
                  </a:lnTo>
                  <a:lnTo>
                    <a:pt x="128" y="36"/>
                  </a:lnTo>
                  <a:lnTo>
                    <a:pt x="128" y="41"/>
                  </a:lnTo>
                  <a:lnTo>
                    <a:pt x="129" y="50"/>
                  </a:lnTo>
                  <a:lnTo>
                    <a:pt x="129" y="110"/>
                  </a:lnTo>
                  <a:lnTo>
                    <a:pt x="157" y="110"/>
                  </a:lnTo>
                  <a:lnTo>
                    <a:pt x="157" y="42"/>
                  </a:lnTo>
                  <a:lnTo>
                    <a:pt x="155" y="28"/>
                  </a:lnTo>
                  <a:lnTo>
                    <a:pt x="153" y="20"/>
                  </a:lnTo>
                  <a:lnTo>
                    <a:pt x="148" y="11"/>
                  </a:lnTo>
                  <a:lnTo>
                    <a:pt x="142" y="5"/>
                  </a:lnTo>
                  <a:lnTo>
                    <a:pt x="136" y="2"/>
                  </a:lnTo>
                  <a:lnTo>
                    <a:pt x="132" y="1"/>
                  </a:lnTo>
                  <a:lnTo>
                    <a:pt x="127" y="0"/>
                  </a:lnTo>
                  <a:lnTo>
                    <a:pt x="123" y="1"/>
                  </a:lnTo>
                  <a:lnTo>
                    <a:pt x="112" y="1"/>
                  </a:lnTo>
                  <a:lnTo>
                    <a:pt x="105" y="5"/>
                  </a:lnTo>
                  <a:lnTo>
                    <a:pt x="96" y="11"/>
                  </a:lnTo>
                  <a:lnTo>
                    <a:pt x="90" y="18"/>
                  </a:lnTo>
                  <a:lnTo>
                    <a:pt x="83" y="11"/>
                  </a:lnTo>
                  <a:lnTo>
                    <a:pt x="77" y="5"/>
                  </a:lnTo>
                  <a:lnTo>
                    <a:pt x="72" y="2"/>
                  </a:lnTo>
                  <a:lnTo>
                    <a:pt x="68" y="1"/>
                  </a:lnTo>
                  <a:lnTo>
                    <a:pt x="59" y="1"/>
                  </a:lnTo>
                  <a:lnTo>
                    <a:pt x="50" y="2"/>
                  </a:lnTo>
                  <a:lnTo>
                    <a:pt x="41" y="5"/>
                  </a:lnTo>
                  <a:lnTo>
                    <a:pt x="33" y="11"/>
                  </a:lnTo>
                  <a:lnTo>
                    <a:pt x="25" y="18"/>
                  </a:lnTo>
                  <a:lnTo>
                    <a:pt x="25" y="3"/>
                  </a:lnTo>
                  <a:lnTo>
                    <a:pt x="0" y="3"/>
                  </a:lnTo>
                  <a:lnTo>
                    <a:pt x="0" y="110"/>
                  </a:lnTo>
                  <a:lnTo>
                    <a:pt x="29" y="110"/>
                  </a:lnTo>
                  <a:lnTo>
                    <a:pt x="29" y="58"/>
                  </a:lnTo>
                  <a:lnTo>
                    <a:pt x="28" y="44"/>
                  </a:lnTo>
                  <a:lnTo>
                    <a:pt x="31" y="36"/>
                  </a:lnTo>
                  <a:lnTo>
                    <a:pt x="33" y="30"/>
                  </a:lnTo>
                  <a:lnTo>
                    <a:pt x="38" y="2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04" name="Freeform 103">
              <a:extLst>
                <a:ext uri="{FF2B5EF4-FFF2-40B4-BE49-F238E27FC236}">
                  <a16:creationId xmlns:a16="http://schemas.microsoft.com/office/drawing/2014/main" id="{E1557EBB-C055-80C5-D5AC-AE1424EDC3A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356" y="4282"/>
              <a:ext cx="37" cy="37"/>
            </a:xfrm>
            <a:custGeom>
              <a:avLst/>
              <a:gdLst>
                <a:gd name="T0" fmla="*/ 85 w 109"/>
                <a:gd name="T1" fmla="*/ 8 h 111"/>
                <a:gd name="T2" fmla="*/ 65 w 109"/>
                <a:gd name="T3" fmla="*/ 0 h 111"/>
                <a:gd name="T4" fmla="*/ 39 w 109"/>
                <a:gd name="T5" fmla="*/ 0 h 111"/>
                <a:gd name="T6" fmla="*/ 14 w 109"/>
                <a:gd name="T7" fmla="*/ 15 h 111"/>
                <a:gd name="T8" fmla="*/ 1 w 109"/>
                <a:gd name="T9" fmla="*/ 39 h 111"/>
                <a:gd name="T10" fmla="*/ 1 w 109"/>
                <a:gd name="T11" fmla="*/ 71 h 111"/>
                <a:gd name="T12" fmla="*/ 7 w 109"/>
                <a:gd name="T13" fmla="*/ 86 h 111"/>
                <a:gd name="T14" fmla="*/ 20 w 109"/>
                <a:gd name="T15" fmla="*/ 100 h 111"/>
                <a:gd name="T16" fmla="*/ 40 w 109"/>
                <a:gd name="T17" fmla="*/ 109 h 111"/>
                <a:gd name="T18" fmla="*/ 65 w 109"/>
                <a:gd name="T19" fmla="*/ 110 h 111"/>
                <a:gd name="T20" fmla="*/ 80 w 109"/>
                <a:gd name="T21" fmla="*/ 103 h 111"/>
                <a:gd name="T22" fmla="*/ 95 w 109"/>
                <a:gd name="T23" fmla="*/ 95 h 111"/>
                <a:gd name="T24" fmla="*/ 100 w 109"/>
                <a:gd name="T25" fmla="*/ 86 h 111"/>
                <a:gd name="T26" fmla="*/ 105 w 109"/>
                <a:gd name="T27" fmla="*/ 76 h 111"/>
                <a:gd name="T28" fmla="*/ 109 w 109"/>
                <a:gd name="T29" fmla="*/ 55 h 111"/>
                <a:gd name="T30" fmla="*/ 105 w 109"/>
                <a:gd name="T31" fmla="*/ 33 h 111"/>
                <a:gd name="T32" fmla="*/ 95 w 109"/>
                <a:gd name="T33" fmla="*/ 16 h 111"/>
                <a:gd name="T34" fmla="*/ 59 w 109"/>
                <a:gd name="T35" fmla="*/ 22 h 111"/>
                <a:gd name="T36" fmla="*/ 73 w 109"/>
                <a:gd name="T37" fmla="*/ 31 h 111"/>
                <a:gd name="T38" fmla="*/ 79 w 109"/>
                <a:gd name="T39" fmla="*/ 46 h 111"/>
                <a:gd name="T40" fmla="*/ 79 w 109"/>
                <a:gd name="T41" fmla="*/ 61 h 111"/>
                <a:gd name="T42" fmla="*/ 78 w 109"/>
                <a:gd name="T43" fmla="*/ 62 h 111"/>
                <a:gd name="T44" fmla="*/ 78 w 109"/>
                <a:gd name="T45" fmla="*/ 69 h 111"/>
                <a:gd name="T46" fmla="*/ 75 w 109"/>
                <a:gd name="T47" fmla="*/ 71 h 111"/>
                <a:gd name="T48" fmla="*/ 75 w 109"/>
                <a:gd name="T49" fmla="*/ 74 h 111"/>
                <a:gd name="T50" fmla="*/ 64 w 109"/>
                <a:gd name="T51" fmla="*/ 86 h 111"/>
                <a:gd name="T52" fmla="*/ 59 w 109"/>
                <a:gd name="T53" fmla="*/ 87 h 111"/>
                <a:gd name="T54" fmla="*/ 43 w 109"/>
                <a:gd name="T55" fmla="*/ 86 h 111"/>
                <a:gd name="T56" fmla="*/ 31 w 109"/>
                <a:gd name="T57" fmla="*/ 74 h 111"/>
                <a:gd name="T58" fmla="*/ 27 w 109"/>
                <a:gd name="T59" fmla="*/ 62 h 111"/>
                <a:gd name="T60" fmla="*/ 27 w 109"/>
                <a:gd name="T61" fmla="*/ 48 h 111"/>
                <a:gd name="T62" fmla="*/ 31 w 109"/>
                <a:gd name="T63" fmla="*/ 35 h 111"/>
                <a:gd name="T64" fmla="*/ 43 w 109"/>
                <a:gd name="T65" fmla="*/ 24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09" h="111">
                  <a:moveTo>
                    <a:pt x="95" y="16"/>
                  </a:moveTo>
                  <a:lnTo>
                    <a:pt x="85" y="8"/>
                  </a:lnTo>
                  <a:lnTo>
                    <a:pt x="76" y="3"/>
                  </a:lnTo>
                  <a:lnTo>
                    <a:pt x="65" y="0"/>
                  </a:lnTo>
                  <a:lnTo>
                    <a:pt x="55" y="0"/>
                  </a:lnTo>
                  <a:lnTo>
                    <a:pt x="39" y="0"/>
                  </a:lnTo>
                  <a:lnTo>
                    <a:pt x="26" y="6"/>
                  </a:lnTo>
                  <a:lnTo>
                    <a:pt x="14" y="15"/>
                  </a:lnTo>
                  <a:lnTo>
                    <a:pt x="7" y="26"/>
                  </a:lnTo>
                  <a:lnTo>
                    <a:pt x="1" y="39"/>
                  </a:lnTo>
                  <a:lnTo>
                    <a:pt x="0" y="54"/>
                  </a:lnTo>
                  <a:lnTo>
                    <a:pt x="1" y="71"/>
                  </a:lnTo>
                  <a:lnTo>
                    <a:pt x="3" y="78"/>
                  </a:lnTo>
                  <a:lnTo>
                    <a:pt x="7" y="86"/>
                  </a:lnTo>
                  <a:lnTo>
                    <a:pt x="14" y="96"/>
                  </a:lnTo>
                  <a:lnTo>
                    <a:pt x="20" y="100"/>
                  </a:lnTo>
                  <a:lnTo>
                    <a:pt x="27" y="105"/>
                  </a:lnTo>
                  <a:lnTo>
                    <a:pt x="40" y="109"/>
                  </a:lnTo>
                  <a:lnTo>
                    <a:pt x="55" y="111"/>
                  </a:lnTo>
                  <a:lnTo>
                    <a:pt x="65" y="110"/>
                  </a:lnTo>
                  <a:lnTo>
                    <a:pt x="76" y="107"/>
                  </a:lnTo>
                  <a:lnTo>
                    <a:pt x="80" y="103"/>
                  </a:lnTo>
                  <a:lnTo>
                    <a:pt x="85" y="101"/>
                  </a:lnTo>
                  <a:lnTo>
                    <a:pt x="95" y="95"/>
                  </a:lnTo>
                  <a:lnTo>
                    <a:pt x="97" y="90"/>
                  </a:lnTo>
                  <a:lnTo>
                    <a:pt x="100" y="86"/>
                  </a:lnTo>
                  <a:lnTo>
                    <a:pt x="102" y="80"/>
                  </a:lnTo>
                  <a:lnTo>
                    <a:pt x="105" y="76"/>
                  </a:lnTo>
                  <a:lnTo>
                    <a:pt x="108" y="65"/>
                  </a:lnTo>
                  <a:lnTo>
                    <a:pt x="109" y="55"/>
                  </a:lnTo>
                  <a:lnTo>
                    <a:pt x="108" y="42"/>
                  </a:lnTo>
                  <a:lnTo>
                    <a:pt x="105" y="33"/>
                  </a:lnTo>
                  <a:lnTo>
                    <a:pt x="100" y="23"/>
                  </a:lnTo>
                  <a:lnTo>
                    <a:pt x="95" y="16"/>
                  </a:lnTo>
                  <a:close/>
                  <a:moveTo>
                    <a:pt x="55" y="22"/>
                  </a:moveTo>
                  <a:lnTo>
                    <a:pt x="59" y="22"/>
                  </a:lnTo>
                  <a:lnTo>
                    <a:pt x="64" y="24"/>
                  </a:lnTo>
                  <a:lnTo>
                    <a:pt x="73" y="31"/>
                  </a:lnTo>
                  <a:lnTo>
                    <a:pt x="78" y="40"/>
                  </a:lnTo>
                  <a:lnTo>
                    <a:pt x="79" y="46"/>
                  </a:lnTo>
                  <a:lnTo>
                    <a:pt x="80" y="55"/>
                  </a:lnTo>
                  <a:lnTo>
                    <a:pt x="79" y="61"/>
                  </a:lnTo>
                  <a:lnTo>
                    <a:pt x="78" y="61"/>
                  </a:lnTo>
                  <a:lnTo>
                    <a:pt x="78" y="62"/>
                  </a:lnTo>
                  <a:lnTo>
                    <a:pt x="78" y="64"/>
                  </a:lnTo>
                  <a:lnTo>
                    <a:pt x="78" y="69"/>
                  </a:lnTo>
                  <a:lnTo>
                    <a:pt x="76" y="71"/>
                  </a:lnTo>
                  <a:lnTo>
                    <a:pt x="75" y="71"/>
                  </a:lnTo>
                  <a:lnTo>
                    <a:pt x="75" y="72"/>
                  </a:lnTo>
                  <a:lnTo>
                    <a:pt x="75" y="74"/>
                  </a:lnTo>
                  <a:lnTo>
                    <a:pt x="73" y="80"/>
                  </a:lnTo>
                  <a:lnTo>
                    <a:pt x="64" y="86"/>
                  </a:lnTo>
                  <a:lnTo>
                    <a:pt x="61" y="86"/>
                  </a:lnTo>
                  <a:lnTo>
                    <a:pt x="59" y="87"/>
                  </a:lnTo>
                  <a:lnTo>
                    <a:pt x="55" y="89"/>
                  </a:lnTo>
                  <a:lnTo>
                    <a:pt x="43" y="86"/>
                  </a:lnTo>
                  <a:lnTo>
                    <a:pt x="36" y="80"/>
                  </a:lnTo>
                  <a:lnTo>
                    <a:pt x="31" y="74"/>
                  </a:lnTo>
                  <a:lnTo>
                    <a:pt x="29" y="69"/>
                  </a:lnTo>
                  <a:lnTo>
                    <a:pt x="27" y="62"/>
                  </a:lnTo>
                  <a:lnTo>
                    <a:pt x="28" y="56"/>
                  </a:lnTo>
                  <a:lnTo>
                    <a:pt x="27" y="48"/>
                  </a:lnTo>
                  <a:lnTo>
                    <a:pt x="29" y="41"/>
                  </a:lnTo>
                  <a:lnTo>
                    <a:pt x="31" y="35"/>
                  </a:lnTo>
                  <a:lnTo>
                    <a:pt x="36" y="31"/>
                  </a:lnTo>
                  <a:lnTo>
                    <a:pt x="43" y="24"/>
                  </a:lnTo>
                  <a:lnTo>
                    <a:pt x="55" y="2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05" name="Freeform 104">
              <a:extLst>
                <a:ext uri="{FF2B5EF4-FFF2-40B4-BE49-F238E27FC236}">
                  <a16:creationId xmlns:a16="http://schemas.microsoft.com/office/drawing/2014/main" id="{4FC04943-28CF-C946-D3A0-D6AC3A120FB5}"/>
                </a:ext>
              </a:extLst>
            </p:cNvPr>
            <p:cNvSpPr>
              <a:spLocks/>
            </p:cNvSpPr>
            <p:nvPr/>
          </p:nvSpPr>
          <p:spPr bwMode="auto">
            <a:xfrm>
              <a:off x="4314" y="4282"/>
              <a:ext cx="33" cy="37"/>
            </a:xfrm>
            <a:custGeom>
              <a:avLst/>
              <a:gdLst>
                <a:gd name="T0" fmla="*/ 99 w 100"/>
                <a:gd name="T1" fmla="*/ 35 h 112"/>
                <a:gd name="T2" fmla="*/ 95 w 100"/>
                <a:gd name="T3" fmla="*/ 25 h 112"/>
                <a:gd name="T4" fmla="*/ 92 w 100"/>
                <a:gd name="T5" fmla="*/ 19 h 112"/>
                <a:gd name="T6" fmla="*/ 88 w 100"/>
                <a:gd name="T7" fmla="*/ 13 h 112"/>
                <a:gd name="T8" fmla="*/ 83 w 100"/>
                <a:gd name="T9" fmla="*/ 9 h 112"/>
                <a:gd name="T10" fmla="*/ 76 w 100"/>
                <a:gd name="T11" fmla="*/ 5 h 112"/>
                <a:gd name="T12" fmla="*/ 69 w 100"/>
                <a:gd name="T13" fmla="*/ 3 h 112"/>
                <a:gd name="T14" fmla="*/ 60 w 100"/>
                <a:gd name="T15" fmla="*/ 1 h 112"/>
                <a:gd name="T16" fmla="*/ 52 w 100"/>
                <a:gd name="T17" fmla="*/ 1 h 112"/>
                <a:gd name="T18" fmla="*/ 39 w 100"/>
                <a:gd name="T19" fmla="*/ 0 h 112"/>
                <a:gd name="T20" fmla="*/ 30 w 100"/>
                <a:gd name="T21" fmla="*/ 3 h 112"/>
                <a:gd name="T22" fmla="*/ 20 w 100"/>
                <a:gd name="T23" fmla="*/ 8 h 112"/>
                <a:gd name="T24" fmla="*/ 14 w 100"/>
                <a:gd name="T25" fmla="*/ 16 h 112"/>
                <a:gd name="T26" fmla="*/ 6 w 100"/>
                <a:gd name="T27" fmla="*/ 23 h 112"/>
                <a:gd name="T28" fmla="*/ 3 w 100"/>
                <a:gd name="T29" fmla="*/ 33 h 112"/>
                <a:gd name="T30" fmla="*/ 0 w 100"/>
                <a:gd name="T31" fmla="*/ 43 h 112"/>
                <a:gd name="T32" fmla="*/ 0 w 100"/>
                <a:gd name="T33" fmla="*/ 57 h 112"/>
                <a:gd name="T34" fmla="*/ 0 w 100"/>
                <a:gd name="T35" fmla="*/ 69 h 112"/>
                <a:gd name="T36" fmla="*/ 3 w 100"/>
                <a:gd name="T37" fmla="*/ 79 h 112"/>
                <a:gd name="T38" fmla="*/ 6 w 100"/>
                <a:gd name="T39" fmla="*/ 89 h 112"/>
                <a:gd name="T40" fmla="*/ 14 w 100"/>
                <a:gd name="T41" fmla="*/ 98 h 112"/>
                <a:gd name="T42" fmla="*/ 20 w 100"/>
                <a:gd name="T43" fmla="*/ 103 h 112"/>
                <a:gd name="T44" fmla="*/ 30 w 100"/>
                <a:gd name="T45" fmla="*/ 108 h 112"/>
                <a:gd name="T46" fmla="*/ 39 w 100"/>
                <a:gd name="T47" fmla="*/ 111 h 112"/>
                <a:gd name="T48" fmla="*/ 51 w 100"/>
                <a:gd name="T49" fmla="*/ 112 h 112"/>
                <a:gd name="T50" fmla="*/ 55 w 100"/>
                <a:gd name="T51" fmla="*/ 111 h 112"/>
                <a:gd name="T52" fmla="*/ 60 w 100"/>
                <a:gd name="T53" fmla="*/ 111 h 112"/>
                <a:gd name="T54" fmla="*/ 69 w 100"/>
                <a:gd name="T55" fmla="*/ 109 h 112"/>
                <a:gd name="T56" fmla="*/ 72 w 100"/>
                <a:gd name="T57" fmla="*/ 107 h 112"/>
                <a:gd name="T58" fmla="*/ 76 w 100"/>
                <a:gd name="T59" fmla="*/ 106 h 112"/>
                <a:gd name="T60" fmla="*/ 79 w 100"/>
                <a:gd name="T61" fmla="*/ 103 h 112"/>
                <a:gd name="T62" fmla="*/ 83 w 100"/>
                <a:gd name="T63" fmla="*/ 102 h 112"/>
                <a:gd name="T64" fmla="*/ 89 w 100"/>
                <a:gd name="T65" fmla="*/ 96 h 112"/>
                <a:gd name="T66" fmla="*/ 94 w 100"/>
                <a:gd name="T67" fmla="*/ 90 h 112"/>
                <a:gd name="T68" fmla="*/ 95 w 100"/>
                <a:gd name="T69" fmla="*/ 85 h 112"/>
                <a:gd name="T70" fmla="*/ 97 w 100"/>
                <a:gd name="T71" fmla="*/ 82 h 112"/>
                <a:gd name="T72" fmla="*/ 100 w 100"/>
                <a:gd name="T73" fmla="*/ 74 h 112"/>
                <a:gd name="T74" fmla="*/ 73 w 100"/>
                <a:gd name="T75" fmla="*/ 70 h 112"/>
                <a:gd name="T76" fmla="*/ 71 w 100"/>
                <a:gd name="T77" fmla="*/ 74 h 112"/>
                <a:gd name="T78" fmla="*/ 70 w 100"/>
                <a:gd name="T79" fmla="*/ 78 h 112"/>
                <a:gd name="T80" fmla="*/ 65 w 100"/>
                <a:gd name="T81" fmla="*/ 85 h 112"/>
                <a:gd name="T82" fmla="*/ 59 w 100"/>
                <a:gd name="T83" fmla="*/ 88 h 112"/>
                <a:gd name="T84" fmla="*/ 53 w 100"/>
                <a:gd name="T85" fmla="*/ 90 h 112"/>
                <a:gd name="T86" fmla="*/ 43 w 100"/>
                <a:gd name="T87" fmla="*/ 87 h 112"/>
                <a:gd name="T88" fmla="*/ 36 w 100"/>
                <a:gd name="T89" fmla="*/ 82 h 112"/>
                <a:gd name="T90" fmla="*/ 33 w 100"/>
                <a:gd name="T91" fmla="*/ 77 h 112"/>
                <a:gd name="T92" fmla="*/ 31 w 100"/>
                <a:gd name="T93" fmla="*/ 71 h 112"/>
                <a:gd name="T94" fmla="*/ 30 w 100"/>
                <a:gd name="T95" fmla="*/ 63 h 112"/>
                <a:gd name="T96" fmla="*/ 30 w 100"/>
                <a:gd name="T97" fmla="*/ 55 h 112"/>
                <a:gd name="T98" fmla="*/ 31 w 100"/>
                <a:gd name="T99" fmla="*/ 39 h 112"/>
                <a:gd name="T100" fmla="*/ 36 w 100"/>
                <a:gd name="T101" fmla="*/ 31 h 112"/>
                <a:gd name="T102" fmla="*/ 38 w 100"/>
                <a:gd name="T103" fmla="*/ 26 h 112"/>
                <a:gd name="T104" fmla="*/ 42 w 100"/>
                <a:gd name="T105" fmla="*/ 24 h 112"/>
                <a:gd name="T106" fmla="*/ 53 w 100"/>
                <a:gd name="T107" fmla="*/ 23 h 112"/>
                <a:gd name="T108" fmla="*/ 59 w 100"/>
                <a:gd name="T109" fmla="*/ 24 h 112"/>
                <a:gd name="T110" fmla="*/ 65 w 100"/>
                <a:gd name="T111" fmla="*/ 27 h 112"/>
                <a:gd name="T112" fmla="*/ 67 w 100"/>
                <a:gd name="T113" fmla="*/ 28 h 112"/>
                <a:gd name="T114" fmla="*/ 69 w 100"/>
                <a:gd name="T115" fmla="*/ 32 h 112"/>
                <a:gd name="T116" fmla="*/ 70 w 100"/>
                <a:gd name="T117" fmla="*/ 35 h 112"/>
                <a:gd name="T118" fmla="*/ 72 w 100"/>
                <a:gd name="T119" fmla="*/ 40 h 112"/>
                <a:gd name="T120" fmla="*/ 99 w 100"/>
                <a:gd name="T121" fmla="*/ 35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00" h="112">
                  <a:moveTo>
                    <a:pt x="99" y="35"/>
                  </a:moveTo>
                  <a:lnTo>
                    <a:pt x="95" y="25"/>
                  </a:lnTo>
                  <a:lnTo>
                    <a:pt x="92" y="19"/>
                  </a:lnTo>
                  <a:lnTo>
                    <a:pt x="88" y="13"/>
                  </a:lnTo>
                  <a:lnTo>
                    <a:pt x="83" y="9"/>
                  </a:lnTo>
                  <a:lnTo>
                    <a:pt x="76" y="5"/>
                  </a:lnTo>
                  <a:lnTo>
                    <a:pt x="69" y="3"/>
                  </a:lnTo>
                  <a:lnTo>
                    <a:pt x="60" y="1"/>
                  </a:lnTo>
                  <a:lnTo>
                    <a:pt x="52" y="1"/>
                  </a:lnTo>
                  <a:lnTo>
                    <a:pt x="39" y="0"/>
                  </a:lnTo>
                  <a:lnTo>
                    <a:pt x="30" y="3"/>
                  </a:lnTo>
                  <a:lnTo>
                    <a:pt x="20" y="8"/>
                  </a:lnTo>
                  <a:lnTo>
                    <a:pt x="14" y="16"/>
                  </a:lnTo>
                  <a:lnTo>
                    <a:pt x="6" y="23"/>
                  </a:lnTo>
                  <a:lnTo>
                    <a:pt x="3" y="33"/>
                  </a:lnTo>
                  <a:lnTo>
                    <a:pt x="0" y="43"/>
                  </a:lnTo>
                  <a:lnTo>
                    <a:pt x="0" y="57"/>
                  </a:lnTo>
                  <a:lnTo>
                    <a:pt x="0" y="69"/>
                  </a:lnTo>
                  <a:lnTo>
                    <a:pt x="3" y="79"/>
                  </a:lnTo>
                  <a:lnTo>
                    <a:pt x="6" y="89"/>
                  </a:lnTo>
                  <a:lnTo>
                    <a:pt x="14" y="98"/>
                  </a:lnTo>
                  <a:lnTo>
                    <a:pt x="20" y="103"/>
                  </a:lnTo>
                  <a:lnTo>
                    <a:pt x="30" y="108"/>
                  </a:lnTo>
                  <a:lnTo>
                    <a:pt x="39" y="111"/>
                  </a:lnTo>
                  <a:lnTo>
                    <a:pt x="51" y="112"/>
                  </a:lnTo>
                  <a:lnTo>
                    <a:pt x="55" y="111"/>
                  </a:lnTo>
                  <a:lnTo>
                    <a:pt x="60" y="111"/>
                  </a:lnTo>
                  <a:lnTo>
                    <a:pt x="69" y="109"/>
                  </a:lnTo>
                  <a:lnTo>
                    <a:pt x="72" y="107"/>
                  </a:lnTo>
                  <a:lnTo>
                    <a:pt x="76" y="106"/>
                  </a:lnTo>
                  <a:lnTo>
                    <a:pt x="79" y="103"/>
                  </a:lnTo>
                  <a:lnTo>
                    <a:pt x="83" y="102"/>
                  </a:lnTo>
                  <a:lnTo>
                    <a:pt x="89" y="96"/>
                  </a:lnTo>
                  <a:lnTo>
                    <a:pt x="94" y="90"/>
                  </a:lnTo>
                  <a:lnTo>
                    <a:pt x="95" y="85"/>
                  </a:lnTo>
                  <a:lnTo>
                    <a:pt x="97" y="82"/>
                  </a:lnTo>
                  <a:lnTo>
                    <a:pt x="100" y="74"/>
                  </a:lnTo>
                  <a:lnTo>
                    <a:pt x="73" y="70"/>
                  </a:lnTo>
                  <a:lnTo>
                    <a:pt x="71" y="74"/>
                  </a:lnTo>
                  <a:lnTo>
                    <a:pt x="70" y="78"/>
                  </a:lnTo>
                  <a:lnTo>
                    <a:pt x="65" y="85"/>
                  </a:lnTo>
                  <a:lnTo>
                    <a:pt x="59" y="88"/>
                  </a:lnTo>
                  <a:lnTo>
                    <a:pt x="53" y="90"/>
                  </a:lnTo>
                  <a:lnTo>
                    <a:pt x="43" y="87"/>
                  </a:lnTo>
                  <a:lnTo>
                    <a:pt x="36" y="82"/>
                  </a:lnTo>
                  <a:lnTo>
                    <a:pt x="33" y="77"/>
                  </a:lnTo>
                  <a:lnTo>
                    <a:pt x="31" y="71"/>
                  </a:lnTo>
                  <a:lnTo>
                    <a:pt x="30" y="63"/>
                  </a:lnTo>
                  <a:lnTo>
                    <a:pt x="30" y="55"/>
                  </a:lnTo>
                  <a:lnTo>
                    <a:pt x="31" y="39"/>
                  </a:lnTo>
                  <a:lnTo>
                    <a:pt x="36" y="31"/>
                  </a:lnTo>
                  <a:lnTo>
                    <a:pt x="38" y="26"/>
                  </a:lnTo>
                  <a:lnTo>
                    <a:pt x="42" y="24"/>
                  </a:lnTo>
                  <a:lnTo>
                    <a:pt x="53" y="23"/>
                  </a:lnTo>
                  <a:lnTo>
                    <a:pt x="59" y="24"/>
                  </a:lnTo>
                  <a:lnTo>
                    <a:pt x="65" y="27"/>
                  </a:lnTo>
                  <a:lnTo>
                    <a:pt x="67" y="28"/>
                  </a:lnTo>
                  <a:lnTo>
                    <a:pt x="69" y="32"/>
                  </a:lnTo>
                  <a:lnTo>
                    <a:pt x="70" y="35"/>
                  </a:lnTo>
                  <a:lnTo>
                    <a:pt x="72" y="40"/>
                  </a:lnTo>
                  <a:lnTo>
                    <a:pt x="99" y="35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06" name="Freeform 105">
              <a:extLst>
                <a:ext uri="{FF2B5EF4-FFF2-40B4-BE49-F238E27FC236}">
                  <a16:creationId xmlns:a16="http://schemas.microsoft.com/office/drawing/2014/main" id="{91A116EC-385A-DF5B-DC5E-2F376092A1E3}"/>
                </a:ext>
              </a:extLst>
            </p:cNvPr>
            <p:cNvSpPr>
              <a:spLocks/>
            </p:cNvSpPr>
            <p:nvPr/>
          </p:nvSpPr>
          <p:spPr bwMode="auto">
            <a:xfrm>
              <a:off x="3955" y="4282"/>
              <a:ext cx="34" cy="37"/>
            </a:xfrm>
            <a:custGeom>
              <a:avLst/>
              <a:gdLst>
                <a:gd name="T0" fmla="*/ 71 w 100"/>
                <a:gd name="T1" fmla="*/ 40 h 112"/>
                <a:gd name="T2" fmla="*/ 98 w 100"/>
                <a:gd name="T3" fmla="*/ 35 h 112"/>
                <a:gd name="T4" fmla="*/ 95 w 100"/>
                <a:gd name="T5" fmla="*/ 25 h 112"/>
                <a:gd name="T6" fmla="*/ 92 w 100"/>
                <a:gd name="T7" fmla="*/ 19 h 112"/>
                <a:gd name="T8" fmla="*/ 87 w 100"/>
                <a:gd name="T9" fmla="*/ 13 h 112"/>
                <a:gd name="T10" fmla="*/ 82 w 100"/>
                <a:gd name="T11" fmla="*/ 9 h 112"/>
                <a:gd name="T12" fmla="*/ 75 w 100"/>
                <a:gd name="T13" fmla="*/ 5 h 112"/>
                <a:gd name="T14" fmla="*/ 68 w 100"/>
                <a:gd name="T15" fmla="*/ 3 h 112"/>
                <a:gd name="T16" fmla="*/ 59 w 100"/>
                <a:gd name="T17" fmla="*/ 1 h 112"/>
                <a:gd name="T18" fmla="*/ 51 w 100"/>
                <a:gd name="T19" fmla="*/ 1 h 112"/>
                <a:gd name="T20" fmla="*/ 38 w 100"/>
                <a:gd name="T21" fmla="*/ 0 h 112"/>
                <a:gd name="T22" fmla="*/ 29 w 100"/>
                <a:gd name="T23" fmla="*/ 3 h 112"/>
                <a:gd name="T24" fmla="*/ 20 w 100"/>
                <a:gd name="T25" fmla="*/ 8 h 112"/>
                <a:gd name="T26" fmla="*/ 14 w 100"/>
                <a:gd name="T27" fmla="*/ 16 h 112"/>
                <a:gd name="T28" fmla="*/ 6 w 100"/>
                <a:gd name="T29" fmla="*/ 23 h 112"/>
                <a:gd name="T30" fmla="*/ 3 w 100"/>
                <a:gd name="T31" fmla="*/ 33 h 112"/>
                <a:gd name="T32" fmla="*/ 0 w 100"/>
                <a:gd name="T33" fmla="*/ 43 h 112"/>
                <a:gd name="T34" fmla="*/ 0 w 100"/>
                <a:gd name="T35" fmla="*/ 57 h 112"/>
                <a:gd name="T36" fmla="*/ 0 w 100"/>
                <a:gd name="T37" fmla="*/ 69 h 112"/>
                <a:gd name="T38" fmla="*/ 3 w 100"/>
                <a:gd name="T39" fmla="*/ 79 h 112"/>
                <a:gd name="T40" fmla="*/ 6 w 100"/>
                <a:gd name="T41" fmla="*/ 89 h 112"/>
                <a:gd name="T42" fmla="*/ 14 w 100"/>
                <a:gd name="T43" fmla="*/ 98 h 112"/>
                <a:gd name="T44" fmla="*/ 20 w 100"/>
                <a:gd name="T45" fmla="*/ 103 h 112"/>
                <a:gd name="T46" fmla="*/ 29 w 100"/>
                <a:gd name="T47" fmla="*/ 108 h 112"/>
                <a:gd name="T48" fmla="*/ 38 w 100"/>
                <a:gd name="T49" fmla="*/ 111 h 112"/>
                <a:gd name="T50" fmla="*/ 51 w 100"/>
                <a:gd name="T51" fmla="*/ 112 h 112"/>
                <a:gd name="T52" fmla="*/ 59 w 100"/>
                <a:gd name="T53" fmla="*/ 111 h 112"/>
                <a:gd name="T54" fmla="*/ 69 w 100"/>
                <a:gd name="T55" fmla="*/ 109 h 112"/>
                <a:gd name="T56" fmla="*/ 72 w 100"/>
                <a:gd name="T57" fmla="*/ 107 h 112"/>
                <a:gd name="T58" fmla="*/ 76 w 100"/>
                <a:gd name="T59" fmla="*/ 106 h 112"/>
                <a:gd name="T60" fmla="*/ 79 w 100"/>
                <a:gd name="T61" fmla="*/ 103 h 112"/>
                <a:gd name="T62" fmla="*/ 83 w 100"/>
                <a:gd name="T63" fmla="*/ 102 h 112"/>
                <a:gd name="T64" fmla="*/ 89 w 100"/>
                <a:gd name="T65" fmla="*/ 96 h 112"/>
                <a:gd name="T66" fmla="*/ 94 w 100"/>
                <a:gd name="T67" fmla="*/ 90 h 112"/>
                <a:gd name="T68" fmla="*/ 95 w 100"/>
                <a:gd name="T69" fmla="*/ 85 h 112"/>
                <a:gd name="T70" fmla="*/ 97 w 100"/>
                <a:gd name="T71" fmla="*/ 82 h 112"/>
                <a:gd name="T72" fmla="*/ 100 w 100"/>
                <a:gd name="T73" fmla="*/ 74 h 112"/>
                <a:gd name="T74" fmla="*/ 73 w 100"/>
                <a:gd name="T75" fmla="*/ 70 h 112"/>
                <a:gd name="T76" fmla="*/ 71 w 100"/>
                <a:gd name="T77" fmla="*/ 74 h 112"/>
                <a:gd name="T78" fmla="*/ 70 w 100"/>
                <a:gd name="T79" fmla="*/ 78 h 112"/>
                <a:gd name="T80" fmla="*/ 65 w 100"/>
                <a:gd name="T81" fmla="*/ 85 h 112"/>
                <a:gd name="T82" fmla="*/ 59 w 100"/>
                <a:gd name="T83" fmla="*/ 88 h 112"/>
                <a:gd name="T84" fmla="*/ 53 w 100"/>
                <a:gd name="T85" fmla="*/ 90 h 112"/>
                <a:gd name="T86" fmla="*/ 46 w 100"/>
                <a:gd name="T87" fmla="*/ 88 h 112"/>
                <a:gd name="T88" fmla="*/ 42 w 100"/>
                <a:gd name="T89" fmla="*/ 87 h 112"/>
                <a:gd name="T90" fmla="*/ 35 w 100"/>
                <a:gd name="T91" fmla="*/ 82 h 112"/>
                <a:gd name="T92" fmla="*/ 32 w 100"/>
                <a:gd name="T93" fmla="*/ 77 h 112"/>
                <a:gd name="T94" fmla="*/ 30 w 100"/>
                <a:gd name="T95" fmla="*/ 71 h 112"/>
                <a:gd name="T96" fmla="*/ 29 w 100"/>
                <a:gd name="T97" fmla="*/ 63 h 112"/>
                <a:gd name="T98" fmla="*/ 29 w 100"/>
                <a:gd name="T99" fmla="*/ 55 h 112"/>
                <a:gd name="T100" fmla="*/ 30 w 100"/>
                <a:gd name="T101" fmla="*/ 39 h 112"/>
                <a:gd name="T102" fmla="*/ 35 w 100"/>
                <a:gd name="T103" fmla="*/ 31 h 112"/>
                <a:gd name="T104" fmla="*/ 42 w 100"/>
                <a:gd name="T105" fmla="*/ 24 h 112"/>
                <a:gd name="T106" fmla="*/ 53 w 100"/>
                <a:gd name="T107" fmla="*/ 23 h 112"/>
                <a:gd name="T108" fmla="*/ 59 w 100"/>
                <a:gd name="T109" fmla="*/ 24 h 112"/>
                <a:gd name="T110" fmla="*/ 65 w 100"/>
                <a:gd name="T111" fmla="*/ 27 h 112"/>
                <a:gd name="T112" fmla="*/ 66 w 100"/>
                <a:gd name="T113" fmla="*/ 28 h 112"/>
                <a:gd name="T114" fmla="*/ 69 w 100"/>
                <a:gd name="T115" fmla="*/ 32 h 112"/>
                <a:gd name="T116" fmla="*/ 71 w 100"/>
                <a:gd name="T117" fmla="*/ 40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00" h="112">
                  <a:moveTo>
                    <a:pt x="71" y="40"/>
                  </a:moveTo>
                  <a:lnTo>
                    <a:pt x="98" y="35"/>
                  </a:lnTo>
                  <a:lnTo>
                    <a:pt x="95" y="25"/>
                  </a:lnTo>
                  <a:lnTo>
                    <a:pt x="92" y="19"/>
                  </a:lnTo>
                  <a:lnTo>
                    <a:pt x="87" y="13"/>
                  </a:lnTo>
                  <a:lnTo>
                    <a:pt x="82" y="9"/>
                  </a:lnTo>
                  <a:lnTo>
                    <a:pt x="75" y="5"/>
                  </a:lnTo>
                  <a:lnTo>
                    <a:pt x="68" y="3"/>
                  </a:lnTo>
                  <a:lnTo>
                    <a:pt x="59" y="1"/>
                  </a:lnTo>
                  <a:lnTo>
                    <a:pt x="51" y="1"/>
                  </a:lnTo>
                  <a:lnTo>
                    <a:pt x="38" y="0"/>
                  </a:lnTo>
                  <a:lnTo>
                    <a:pt x="29" y="3"/>
                  </a:lnTo>
                  <a:lnTo>
                    <a:pt x="20" y="8"/>
                  </a:lnTo>
                  <a:lnTo>
                    <a:pt x="14" y="16"/>
                  </a:lnTo>
                  <a:lnTo>
                    <a:pt x="6" y="23"/>
                  </a:lnTo>
                  <a:lnTo>
                    <a:pt x="3" y="33"/>
                  </a:lnTo>
                  <a:lnTo>
                    <a:pt x="0" y="43"/>
                  </a:lnTo>
                  <a:lnTo>
                    <a:pt x="0" y="57"/>
                  </a:lnTo>
                  <a:lnTo>
                    <a:pt x="0" y="69"/>
                  </a:lnTo>
                  <a:lnTo>
                    <a:pt x="3" y="79"/>
                  </a:lnTo>
                  <a:lnTo>
                    <a:pt x="6" y="89"/>
                  </a:lnTo>
                  <a:lnTo>
                    <a:pt x="14" y="98"/>
                  </a:lnTo>
                  <a:lnTo>
                    <a:pt x="20" y="103"/>
                  </a:lnTo>
                  <a:lnTo>
                    <a:pt x="29" y="108"/>
                  </a:lnTo>
                  <a:lnTo>
                    <a:pt x="38" y="111"/>
                  </a:lnTo>
                  <a:lnTo>
                    <a:pt x="51" y="112"/>
                  </a:lnTo>
                  <a:lnTo>
                    <a:pt x="59" y="111"/>
                  </a:lnTo>
                  <a:lnTo>
                    <a:pt x="69" y="109"/>
                  </a:lnTo>
                  <a:lnTo>
                    <a:pt x="72" y="107"/>
                  </a:lnTo>
                  <a:lnTo>
                    <a:pt x="76" y="106"/>
                  </a:lnTo>
                  <a:lnTo>
                    <a:pt x="79" y="103"/>
                  </a:lnTo>
                  <a:lnTo>
                    <a:pt x="83" y="102"/>
                  </a:lnTo>
                  <a:lnTo>
                    <a:pt x="89" y="96"/>
                  </a:lnTo>
                  <a:lnTo>
                    <a:pt x="94" y="90"/>
                  </a:lnTo>
                  <a:lnTo>
                    <a:pt x="95" y="85"/>
                  </a:lnTo>
                  <a:lnTo>
                    <a:pt x="97" y="82"/>
                  </a:lnTo>
                  <a:lnTo>
                    <a:pt x="100" y="74"/>
                  </a:lnTo>
                  <a:lnTo>
                    <a:pt x="73" y="70"/>
                  </a:lnTo>
                  <a:lnTo>
                    <a:pt x="71" y="74"/>
                  </a:lnTo>
                  <a:lnTo>
                    <a:pt x="70" y="78"/>
                  </a:lnTo>
                  <a:lnTo>
                    <a:pt x="65" y="85"/>
                  </a:lnTo>
                  <a:lnTo>
                    <a:pt x="59" y="88"/>
                  </a:lnTo>
                  <a:lnTo>
                    <a:pt x="53" y="90"/>
                  </a:lnTo>
                  <a:lnTo>
                    <a:pt x="46" y="88"/>
                  </a:lnTo>
                  <a:lnTo>
                    <a:pt x="42" y="87"/>
                  </a:lnTo>
                  <a:lnTo>
                    <a:pt x="35" y="82"/>
                  </a:lnTo>
                  <a:lnTo>
                    <a:pt x="32" y="77"/>
                  </a:lnTo>
                  <a:lnTo>
                    <a:pt x="30" y="71"/>
                  </a:lnTo>
                  <a:lnTo>
                    <a:pt x="29" y="63"/>
                  </a:lnTo>
                  <a:lnTo>
                    <a:pt x="29" y="55"/>
                  </a:lnTo>
                  <a:lnTo>
                    <a:pt x="30" y="39"/>
                  </a:lnTo>
                  <a:lnTo>
                    <a:pt x="35" y="31"/>
                  </a:lnTo>
                  <a:lnTo>
                    <a:pt x="42" y="24"/>
                  </a:lnTo>
                  <a:lnTo>
                    <a:pt x="53" y="23"/>
                  </a:lnTo>
                  <a:lnTo>
                    <a:pt x="59" y="24"/>
                  </a:lnTo>
                  <a:lnTo>
                    <a:pt x="65" y="27"/>
                  </a:lnTo>
                  <a:lnTo>
                    <a:pt x="66" y="28"/>
                  </a:lnTo>
                  <a:lnTo>
                    <a:pt x="69" y="32"/>
                  </a:lnTo>
                  <a:lnTo>
                    <a:pt x="71" y="4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07" name="Freeform 106">
              <a:extLst>
                <a:ext uri="{FF2B5EF4-FFF2-40B4-BE49-F238E27FC236}">
                  <a16:creationId xmlns:a16="http://schemas.microsoft.com/office/drawing/2014/main" id="{82D160A2-AFD8-E271-6315-2808CB8799B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998" y="4282"/>
              <a:ext cx="36" cy="37"/>
            </a:xfrm>
            <a:custGeom>
              <a:avLst/>
              <a:gdLst>
                <a:gd name="T0" fmla="*/ 14 w 110"/>
                <a:gd name="T1" fmla="*/ 15 h 111"/>
                <a:gd name="T2" fmla="*/ 1 w 110"/>
                <a:gd name="T3" fmla="*/ 39 h 111"/>
                <a:gd name="T4" fmla="*/ 1 w 110"/>
                <a:gd name="T5" fmla="*/ 71 h 111"/>
                <a:gd name="T6" fmla="*/ 7 w 110"/>
                <a:gd name="T7" fmla="*/ 86 h 111"/>
                <a:gd name="T8" fmla="*/ 15 w 110"/>
                <a:gd name="T9" fmla="*/ 96 h 111"/>
                <a:gd name="T10" fmla="*/ 41 w 110"/>
                <a:gd name="T11" fmla="*/ 109 h 111"/>
                <a:gd name="T12" fmla="*/ 66 w 110"/>
                <a:gd name="T13" fmla="*/ 110 h 111"/>
                <a:gd name="T14" fmla="*/ 85 w 110"/>
                <a:gd name="T15" fmla="*/ 101 h 111"/>
                <a:gd name="T16" fmla="*/ 97 w 110"/>
                <a:gd name="T17" fmla="*/ 90 h 111"/>
                <a:gd name="T18" fmla="*/ 102 w 110"/>
                <a:gd name="T19" fmla="*/ 80 h 111"/>
                <a:gd name="T20" fmla="*/ 108 w 110"/>
                <a:gd name="T21" fmla="*/ 65 h 111"/>
                <a:gd name="T22" fmla="*/ 108 w 110"/>
                <a:gd name="T23" fmla="*/ 42 h 111"/>
                <a:gd name="T24" fmla="*/ 100 w 110"/>
                <a:gd name="T25" fmla="*/ 23 h 111"/>
                <a:gd name="T26" fmla="*/ 85 w 110"/>
                <a:gd name="T27" fmla="*/ 8 h 111"/>
                <a:gd name="T28" fmla="*/ 66 w 110"/>
                <a:gd name="T29" fmla="*/ 0 h 111"/>
                <a:gd name="T30" fmla="*/ 40 w 110"/>
                <a:gd name="T31" fmla="*/ 0 h 111"/>
                <a:gd name="T32" fmla="*/ 37 w 110"/>
                <a:gd name="T33" fmla="*/ 80 h 111"/>
                <a:gd name="T34" fmla="*/ 30 w 110"/>
                <a:gd name="T35" fmla="*/ 69 h 111"/>
                <a:gd name="T36" fmla="*/ 28 w 110"/>
                <a:gd name="T37" fmla="*/ 56 h 111"/>
                <a:gd name="T38" fmla="*/ 30 w 110"/>
                <a:gd name="T39" fmla="*/ 41 h 111"/>
                <a:gd name="T40" fmla="*/ 37 w 110"/>
                <a:gd name="T41" fmla="*/ 31 h 111"/>
                <a:gd name="T42" fmla="*/ 56 w 110"/>
                <a:gd name="T43" fmla="*/ 22 h 111"/>
                <a:gd name="T44" fmla="*/ 65 w 110"/>
                <a:gd name="T45" fmla="*/ 24 h 111"/>
                <a:gd name="T46" fmla="*/ 79 w 110"/>
                <a:gd name="T47" fmla="*/ 40 h 111"/>
                <a:gd name="T48" fmla="*/ 81 w 110"/>
                <a:gd name="T49" fmla="*/ 55 h 111"/>
                <a:gd name="T50" fmla="*/ 79 w 110"/>
                <a:gd name="T51" fmla="*/ 61 h 111"/>
                <a:gd name="T52" fmla="*/ 79 w 110"/>
                <a:gd name="T53" fmla="*/ 64 h 111"/>
                <a:gd name="T54" fmla="*/ 77 w 110"/>
                <a:gd name="T55" fmla="*/ 71 h 111"/>
                <a:gd name="T56" fmla="*/ 76 w 110"/>
                <a:gd name="T57" fmla="*/ 72 h 111"/>
                <a:gd name="T58" fmla="*/ 73 w 110"/>
                <a:gd name="T59" fmla="*/ 80 h 111"/>
                <a:gd name="T60" fmla="*/ 62 w 110"/>
                <a:gd name="T61" fmla="*/ 86 h 111"/>
                <a:gd name="T62" fmla="*/ 56 w 110"/>
                <a:gd name="T63" fmla="*/ 89 h 111"/>
                <a:gd name="T64" fmla="*/ 37 w 110"/>
                <a:gd name="T65" fmla="*/ 80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10" h="111">
                  <a:moveTo>
                    <a:pt x="26" y="6"/>
                  </a:moveTo>
                  <a:lnTo>
                    <a:pt x="14" y="15"/>
                  </a:lnTo>
                  <a:lnTo>
                    <a:pt x="7" y="26"/>
                  </a:lnTo>
                  <a:lnTo>
                    <a:pt x="1" y="39"/>
                  </a:lnTo>
                  <a:lnTo>
                    <a:pt x="0" y="54"/>
                  </a:lnTo>
                  <a:lnTo>
                    <a:pt x="1" y="71"/>
                  </a:lnTo>
                  <a:lnTo>
                    <a:pt x="3" y="78"/>
                  </a:lnTo>
                  <a:lnTo>
                    <a:pt x="7" y="86"/>
                  </a:lnTo>
                  <a:lnTo>
                    <a:pt x="10" y="91"/>
                  </a:lnTo>
                  <a:lnTo>
                    <a:pt x="15" y="96"/>
                  </a:lnTo>
                  <a:lnTo>
                    <a:pt x="27" y="105"/>
                  </a:lnTo>
                  <a:lnTo>
                    <a:pt x="41" y="109"/>
                  </a:lnTo>
                  <a:lnTo>
                    <a:pt x="56" y="111"/>
                  </a:lnTo>
                  <a:lnTo>
                    <a:pt x="66" y="110"/>
                  </a:lnTo>
                  <a:lnTo>
                    <a:pt x="77" y="107"/>
                  </a:lnTo>
                  <a:lnTo>
                    <a:pt x="85" y="101"/>
                  </a:lnTo>
                  <a:lnTo>
                    <a:pt x="95" y="95"/>
                  </a:lnTo>
                  <a:lnTo>
                    <a:pt x="97" y="90"/>
                  </a:lnTo>
                  <a:lnTo>
                    <a:pt x="100" y="86"/>
                  </a:lnTo>
                  <a:lnTo>
                    <a:pt x="102" y="80"/>
                  </a:lnTo>
                  <a:lnTo>
                    <a:pt x="105" y="76"/>
                  </a:lnTo>
                  <a:lnTo>
                    <a:pt x="108" y="65"/>
                  </a:lnTo>
                  <a:lnTo>
                    <a:pt x="110" y="55"/>
                  </a:lnTo>
                  <a:lnTo>
                    <a:pt x="108" y="42"/>
                  </a:lnTo>
                  <a:lnTo>
                    <a:pt x="105" y="33"/>
                  </a:lnTo>
                  <a:lnTo>
                    <a:pt x="100" y="23"/>
                  </a:lnTo>
                  <a:lnTo>
                    <a:pt x="95" y="16"/>
                  </a:lnTo>
                  <a:lnTo>
                    <a:pt x="85" y="8"/>
                  </a:lnTo>
                  <a:lnTo>
                    <a:pt x="77" y="3"/>
                  </a:lnTo>
                  <a:lnTo>
                    <a:pt x="66" y="0"/>
                  </a:lnTo>
                  <a:lnTo>
                    <a:pt x="56" y="0"/>
                  </a:lnTo>
                  <a:lnTo>
                    <a:pt x="40" y="0"/>
                  </a:lnTo>
                  <a:lnTo>
                    <a:pt x="26" y="6"/>
                  </a:lnTo>
                  <a:close/>
                  <a:moveTo>
                    <a:pt x="37" y="80"/>
                  </a:moveTo>
                  <a:lnTo>
                    <a:pt x="32" y="74"/>
                  </a:lnTo>
                  <a:lnTo>
                    <a:pt x="30" y="69"/>
                  </a:lnTo>
                  <a:lnTo>
                    <a:pt x="28" y="62"/>
                  </a:lnTo>
                  <a:lnTo>
                    <a:pt x="28" y="56"/>
                  </a:lnTo>
                  <a:lnTo>
                    <a:pt x="28" y="48"/>
                  </a:lnTo>
                  <a:lnTo>
                    <a:pt x="30" y="41"/>
                  </a:lnTo>
                  <a:lnTo>
                    <a:pt x="32" y="35"/>
                  </a:lnTo>
                  <a:lnTo>
                    <a:pt x="37" y="31"/>
                  </a:lnTo>
                  <a:lnTo>
                    <a:pt x="44" y="24"/>
                  </a:lnTo>
                  <a:lnTo>
                    <a:pt x="56" y="22"/>
                  </a:lnTo>
                  <a:lnTo>
                    <a:pt x="60" y="22"/>
                  </a:lnTo>
                  <a:lnTo>
                    <a:pt x="65" y="24"/>
                  </a:lnTo>
                  <a:lnTo>
                    <a:pt x="73" y="31"/>
                  </a:lnTo>
                  <a:lnTo>
                    <a:pt x="79" y="40"/>
                  </a:lnTo>
                  <a:lnTo>
                    <a:pt x="80" y="46"/>
                  </a:lnTo>
                  <a:lnTo>
                    <a:pt x="81" y="55"/>
                  </a:lnTo>
                  <a:lnTo>
                    <a:pt x="80" y="61"/>
                  </a:lnTo>
                  <a:lnTo>
                    <a:pt x="79" y="61"/>
                  </a:lnTo>
                  <a:lnTo>
                    <a:pt x="79" y="62"/>
                  </a:lnTo>
                  <a:lnTo>
                    <a:pt x="79" y="64"/>
                  </a:lnTo>
                  <a:lnTo>
                    <a:pt x="79" y="69"/>
                  </a:lnTo>
                  <a:lnTo>
                    <a:pt x="77" y="71"/>
                  </a:lnTo>
                  <a:lnTo>
                    <a:pt x="76" y="71"/>
                  </a:lnTo>
                  <a:lnTo>
                    <a:pt x="76" y="72"/>
                  </a:lnTo>
                  <a:lnTo>
                    <a:pt x="76" y="74"/>
                  </a:lnTo>
                  <a:lnTo>
                    <a:pt x="73" y="80"/>
                  </a:lnTo>
                  <a:lnTo>
                    <a:pt x="65" y="86"/>
                  </a:lnTo>
                  <a:lnTo>
                    <a:pt x="62" y="86"/>
                  </a:lnTo>
                  <a:lnTo>
                    <a:pt x="60" y="87"/>
                  </a:lnTo>
                  <a:lnTo>
                    <a:pt x="56" y="89"/>
                  </a:lnTo>
                  <a:lnTo>
                    <a:pt x="44" y="86"/>
                  </a:lnTo>
                  <a:lnTo>
                    <a:pt x="37" y="8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08" name="Rectangle 107">
              <a:extLst>
                <a:ext uri="{FF2B5EF4-FFF2-40B4-BE49-F238E27FC236}">
                  <a16:creationId xmlns:a16="http://schemas.microsoft.com/office/drawing/2014/main" id="{3820DDE4-D958-210C-92A9-D9A0D3EFFED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34" y="4309"/>
              <a:ext cx="10" cy="9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09" name="Freeform 108">
              <a:extLst>
                <a:ext uri="{FF2B5EF4-FFF2-40B4-BE49-F238E27FC236}">
                  <a16:creationId xmlns:a16="http://schemas.microsoft.com/office/drawing/2014/main" id="{B15F9039-7114-A810-FB28-E5C3BF5EABF6}"/>
                </a:ext>
              </a:extLst>
            </p:cNvPr>
            <p:cNvSpPr>
              <a:spLocks/>
            </p:cNvSpPr>
            <p:nvPr/>
          </p:nvSpPr>
          <p:spPr bwMode="auto">
            <a:xfrm>
              <a:off x="3874" y="4283"/>
              <a:ext cx="54" cy="35"/>
            </a:xfrm>
            <a:custGeom>
              <a:avLst/>
              <a:gdLst>
                <a:gd name="T0" fmla="*/ 160 w 160"/>
                <a:gd name="T1" fmla="*/ 0 h 107"/>
                <a:gd name="T2" fmla="*/ 131 w 160"/>
                <a:gd name="T3" fmla="*/ 0 h 107"/>
                <a:gd name="T4" fmla="*/ 111 w 160"/>
                <a:gd name="T5" fmla="*/ 70 h 107"/>
                <a:gd name="T6" fmla="*/ 93 w 160"/>
                <a:gd name="T7" fmla="*/ 0 h 107"/>
                <a:gd name="T8" fmla="*/ 67 w 160"/>
                <a:gd name="T9" fmla="*/ 0 h 107"/>
                <a:gd name="T10" fmla="*/ 48 w 160"/>
                <a:gd name="T11" fmla="*/ 70 h 107"/>
                <a:gd name="T12" fmla="*/ 28 w 160"/>
                <a:gd name="T13" fmla="*/ 0 h 107"/>
                <a:gd name="T14" fmla="*/ 0 w 160"/>
                <a:gd name="T15" fmla="*/ 0 h 107"/>
                <a:gd name="T16" fmla="*/ 34 w 160"/>
                <a:gd name="T17" fmla="*/ 107 h 107"/>
                <a:gd name="T18" fmla="*/ 62 w 160"/>
                <a:gd name="T19" fmla="*/ 107 h 107"/>
                <a:gd name="T20" fmla="*/ 80 w 160"/>
                <a:gd name="T21" fmla="*/ 39 h 107"/>
                <a:gd name="T22" fmla="*/ 99 w 160"/>
                <a:gd name="T23" fmla="*/ 107 h 107"/>
                <a:gd name="T24" fmla="*/ 125 w 160"/>
                <a:gd name="T25" fmla="*/ 107 h 107"/>
                <a:gd name="T26" fmla="*/ 160 w 160"/>
                <a:gd name="T27" fmla="*/ 0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60" h="107">
                  <a:moveTo>
                    <a:pt x="160" y="0"/>
                  </a:moveTo>
                  <a:lnTo>
                    <a:pt x="131" y="0"/>
                  </a:lnTo>
                  <a:lnTo>
                    <a:pt x="111" y="70"/>
                  </a:lnTo>
                  <a:lnTo>
                    <a:pt x="93" y="0"/>
                  </a:lnTo>
                  <a:lnTo>
                    <a:pt x="67" y="0"/>
                  </a:lnTo>
                  <a:lnTo>
                    <a:pt x="48" y="70"/>
                  </a:lnTo>
                  <a:lnTo>
                    <a:pt x="28" y="0"/>
                  </a:lnTo>
                  <a:lnTo>
                    <a:pt x="0" y="0"/>
                  </a:lnTo>
                  <a:lnTo>
                    <a:pt x="34" y="107"/>
                  </a:lnTo>
                  <a:lnTo>
                    <a:pt x="62" y="107"/>
                  </a:lnTo>
                  <a:lnTo>
                    <a:pt x="80" y="39"/>
                  </a:lnTo>
                  <a:lnTo>
                    <a:pt x="99" y="107"/>
                  </a:lnTo>
                  <a:lnTo>
                    <a:pt x="125" y="107"/>
                  </a:lnTo>
                  <a:lnTo>
                    <a:pt x="16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10" name="Freeform 109">
              <a:extLst>
                <a:ext uri="{FF2B5EF4-FFF2-40B4-BE49-F238E27FC236}">
                  <a16:creationId xmlns:a16="http://schemas.microsoft.com/office/drawing/2014/main" id="{AED52F79-D4DC-67D5-BB55-F98E8D39984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108" y="4282"/>
              <a:ext cx="34" cy="37"/>
            </a:xfrm>
            <a:custGeom>
              <a:avLst/>
              <a:gdLst>
                <a:gd name="T0" fmla="*/ 88 w 100"/>
                <a:gd name="T1" fmla="*/ 17 h 112"/>
                <a:gd name="T2" fmla="*/ 79 w 100"/>
                <a:gd name="T3" fmla="*/ 9 h 112"/>
                <a:gd name="T4" fmla="*/ 70 w 100"/>
                <a:gd name="T5" fmla="*/ 4 h 112"/>
                <a:gd name="T6" fmla="*/ 59 w 100"/>
                <a:gd name="T7" fmla="*/ 1 h 112"/>
                <a:gd name="T8" fmla="*/ 48 w 100"/>
                <a:gd name="T9" fmla="*/ 1 h 112"/>
                <a:gd name="T10" fmla="*/ 38 w 100"/>
                <a:gd name="T11" fmla="*/ 0 h 112"/>
                <a:gd name="T12" fmla="*/ 28 w 100"/>
                <a:gd name="T13" fmla="*/ 3 h 112"/>
                <a:gd name="T14" fmla="*/ 20 w 100"/>
                <a:gd name="T15" fmla="*/ 8 h 112"/>
                <a:gd name="T16" fmla="*/ 14 w 100"/>
                <a:gd name="T17" fmla="*/ 16 h 112"/>
                <a:gd name="T18" fmla="*/ 6 w 100"/>
                <a:gd name="T19" fmla="*/ 23 h 112"/>
                <a:gd name="T20" fmla="*/ 3 w 100"/>
                <a:gd name="T21" fmla="*/ 34 h 112"/>
                <a:gd name="T22" fmla="*/ 0 w 100"/>
                <a:gd name="T23" fmla="*/ 44 h 112"/>
                <a:gd name="T24" fmla="*/ 0 w 100"/>
                <a:gd name="T25" fmla="*/ 58 h 112"/>
                <a:gd name="T26" fmla="*/ 0 w 100"/>
                <a:gd name="T27" fmla="*/ 68 h 112"/>
                <a:gd name="T28" fmla="*/ 2 w 100"/>
                <a:gd name="T29" fmla="*/ 77 h 112"/>
                <a:gd name="T30" fmla="*/ 5 w 100"/>
                <a:gd name="T31" fmla="*/ 85 h 112"/>
                <a:gd name="T32" fmla="*/ 11 w 100"/>
                <a:gd name="T33" fmla="*/ 94 h 112"/>
                <a:gd name="T34" fmla="*/ 18 w 100"/>
                <a:gd name="T35" fmla="*/ 101 h 112"/>
                <a:gd name="T36" fmla="*/ 27 w 100"/>
                <a:gd name="T37" fmla="*/ 107 h 112"/>
                <a:gd name="T38" fmla="*/ 39 w 100"/>
                <a:gd name="T39" fmla="*/ 110 h 112"/>
                <a:gd name="T40" fmla="*/ 53 w 100"/>
                <a:gd name="T41" fmla="*/ 112 h 112"/>
                <a:gd name="T42" fmla="*/ 67 w 100"/>
                <a:gd name="T43" fmla="*/ 110 h 112"/>
                <a:gd name="T44" fmla="*/ 74 w 100"/>
                <a:gd name="T45" fmla="*/ 107 h 112"/>
                <a:gd name="T46" fmla="*/ 81 w 100"/>
                <a:gd name="T47" fmla="*/ 104 h 112"/>
                <a:gd name="T48" fmla="*/ 85 w 100"/>
                <a:gd name="T49" fmla="*/ 99 h 112"/>
                <a:gd name="T50" fmla="*/ 88 w 100"/>
                <a:gd name="T51" fmla="*/ 96 h 112"/>
                <a:gd name="T52" fmla="*/ 91 w 100"/>
                <a:gd name="T53" fmla="*/ 94 h 112"/>
                <a:gd name="T54" fmla="*/ 94 w 100"/>
                <a:gd name="T55" fmla="*/ 88 h 112"/>
                <a:gd name="T56" fmla="*/ 98 w 100"/>
                <a:gd name="T57" fmla="*/ 81 h 112"/>
                <a:gd name="T58" fmla="*/ 70 w 100"/>
                <a:gd name="T59" fmla="*/ 76 h 112"/>
                <a:gd name="T60" fmla="*/ 66 w 100"/>
                <a:gd name="T61" fmla="*/ 82 h 112"/>
                <a:gd name="T62" fmla="*/ 64 w 100"/>
                <a:gd name="T63" fmla="*/ 84 h 112"/>
                <a:gd name="T64" fmla="*/ 63 w 100"/>
                <a:gd name="T65" fmla="*/ 84 h 112"/>
                <a:gd name="T66" fmla="*/ 63 w 100"/>
                <a:gd name="T67" fmla="*/ 85 h 112"/>
                <a:gd name="T68" fmla="*/ 63 w 100"/>
                <a:gd name="T69" fmla="*/ 88 h 112"/>
                <a:gd name="T70" fmla="*/ 58 w 100"/>
                <a:gd name="T71" fmla="*/ 90 h 112"/>
                <a:gd name="T72" fmla="*/ 55 w 100"/>
                <a:gd name="T73" fmla="*/ 90 h 112"/>
                <a:gd name="T74" fmla="*/ 53 w 100"/>
                <a:gd name="T75" fmla="*/ 91 h 112"/>
                <a:gd name="T76" fmla="*/ 43 w 100"/>
                <a:gd name="T77" fmla="*/ 89 h 112"/>
                <a:gd name="T78" fmla="*/ 36 w 100"/>
                <a:gd name="T79" fmla="*/ 83 h 112"/>
                <a:gd name="T80" fmla="*/ 31 w 100"/>
                <a:gd name="T81" fmla="*/ 75 h 112"/>
                <a:gd name="T82" fmla="*/ 28 w 100"/>
                <a:gd name="T83" fmla="*/ 70 h 112"/>
                <a:gd name="T84" fmla="*/ 28 w 100"/>
                <a:gd name="T85" fmla="*/ 65 h 112"/>
                <a:gd name="T86" fmla="*/ 100 w 100"/>
                <a:gd name="T87" fmla="*/ 65 h 112"/>
                <a:gd name="T88" fmla="*/ 99 w 100"/>
                <a:gd name="T89" fmla="*/ 50 h 112"/>
                <a:gd name="T90" fmla="*/ 97 w 100"/>
                <a:gd name="T91" fmla="*/ 36 h 112"/>
                <a:gd name="T92" fmla="*/ 93 w 100"/>
                <a:gd name="T93" fmla="*/ 24 h 112"/>
                <a:gd name="T94" fmla="*/ 88 w 100"/>
                <a:gd name="T95" fmla="*/ 17 h 112"/>
                <a:gd name="T96" fmla="*/ 65 w 100"/>
                <a:gd name="T97" fmla="*/ 28 h 112"/>
                <a:gd name="T98" fmla="*/ 70 w 100"/>
                <a:gd name="T99" fmla="*/ 36 h 112"/>
                <a:gd name="T100" fmla="*/ 72 w 100"/>
                <a:gd name="T101" fmla="*/ 47 h 112"/>
                <a:gd name="T102" fmla="*/ 29 w 100"/>
                <a:gd name="T103" fmla="*/ 47 h 112"/>
                <a:gd name="T104" fmla="*/ 31 w 100"/>
                <a:gd name="T105" fmla="*/ 37 h 112"/>
                <a:gd name="T106" fmla="*/ 36 w 100"/>
                <a:gd name="T107" fmla="*/ 30 h 112"/>
                <a:gd name="T108" fmla="*/ 42 w 100"/>
                <a:gd name="T109" fmla="*/ 23 h 112"/>
                <a:gd name="T110" fmla="*/ 51 w 100"/>
                <a:gd name="T111" fmla="*/ 22 h 112"/>
                <a:gd name="T112" fmla="*/ 58 w 100"/>
                <a:gd name="T113" fmla="*/ 23 h 112"/>
                <a:gd name="T114" fmla="*/ 65 w 100"/>
                <a:gd name="T115" fmla="*/ 28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00" h="112">
                  <a:moveTo>
                    <a:pt x="88" y="17"/>
                  </a:moveTo>
                  <a:lnTo>
                    <a:pt x="79" y="9"/>
                  </a:lnTo>
                  <a:lnTo>
                    <a:pt x="70" y="4"/>
                  </a:lnTo>
                  <a:lnTo>
                    <a:pt x="59" y="1"/>
                  </a:lnTo>
                  <a:lnTo>
                    <a:pt x="48" y="1"/>
                  </a:lnTo>
                  <a:lnTo>
                    <a:pt x="38" y="0"/>
                  </a:lnTo>
                  <a:lnTo>
                    <a:pt x="28" y="3"/>
                  </a:lnTo>
                  <a:lnTo>
                    <a:pt x="20" y="8"/>
                  </a:lnTo>
                  <a:lnTo>
                    <a:pt x="14" y="16"/>
                  </a:lnTo>
                  <a:lnTo>
                    <a:pt x="6" y="23"/>
                  </a:lnTo>
                  <a:lnTo>
                    <a:pt x="3" y="34"/>
                  </a:lnTo>
                  <a:lnTo>
                    <a:pt x="0" y="44"/>
                  </a:lnTo>
                  <a:lnTo>
                    <a:pt x="0" y="58"/>
                  </a:lnTo>
                  <a:lnTo>
                    <a:pt x="0" y="68"/>
                  </a:lnTo>
                  <a:lnTo>
                    <a:pt x="2" y="77"/>
                  </a:lnTo>
                  <a:lnTo>
                    <a:pt x="5" y="85"/>
                  </a:lnTo>
                  <a:lnTo>
                    <a:pt x="11" y="94"/>
                  </a:lnTo>
                  <a:lnTo>
                    <a:pt x="18" y="101"/>
                  </a:lnTo>
                  <a:lnTo>
                    <a:pt x="27" y="107"/>
                  </a:lnTo>
                  <a:lnTo>
                    <a:pt x="39" y="110"/>
                  </a:lnTo>
                  <a:lnTo>
                    <a:pt x="53" y="112"/>
                  </a:lnTo>
                  <a:lnTo>
                    <a:pt x="67" y="110"/>
                  </a:lnTo>
                  <a:lnTo>
                    <a:pt x="74" y="107"/>
                  </a:lnTo>
                  <a:lnTo>
                    <a:pt x="81" y="104"/>
                  </a:lnTo>
                  <a:lnTo>
                    <a:pt x="85" y="99"/>
                  </a:lnTo>
                  <a:lnTo>
                    <a:pt x="88" y="96"/>
                  </a:lnTo>
                  <a:lnTo>
                    <a:pt x="91" y="94"/>
                  </a:lnTo>
                  <a:lnTo>
                    <a:pt x="94" y="88"/>
                  </a:lnTo>
                  <a:lnTo>
                    <a:pt x="98" y="81"/>
                  </a:lnTo>
                  <a:lnTo>
                    <a:pt x="70" y="76"/>
                  </a:lnTo>
                  <a:lnTo>
                    <a:pt x="66" y="82"/>
                  </a:lnTo>
                  <a:lnTo>
                    <a:pt x="64" y="84"/>
                  </a:lnTo>
                  <a:lnTo>
                    <a:pt x="63" y="84"/>
                  </a:lnTo>
                  <a:lnTo>
                    <a:pt x="63" y="85"/>
                  </a:lnTo>
                  <a:lnTo>
                    <a:pt x="63" y="88"/>
                  </a:lnTo>
                  <a:lnTo>
                    <a:pt x="58" y="90"/>
                  </a:lnTo>
                  <a:lnTo>
                    <a:pt x="55" y="90"/>
                  </a:lnTo>
                  <a:lnTo>
                    <a:pt x="53" y="91"/>
                  </a:lnTo>
                  <a:lnTo>
                    <a:pt x="43" y="89"/>
                  </a:lnTo>
                  <a:lnTo>
                    <a:pt x="36" y="83"/>
                  </a:lnTo>
                  <a:lnTo>
                    <a:pt x="31" y="75"/>
                  </a:lnTo>
                  <a:lnTo>
                    <a:pt x="28" y="70"/>
                  </a:lnTo>
                  <a:lnTo>
                    <a:pt x="28" y="65"/>
                  </a:lnTo>
                  <a:lnTo>
                    <a:pt x="100" y="65"/>
                  </a:lnTo>
                  <a:lnTo>
                    <a:pt x="99" y="50"/>
                  </a:lnTo>
                  <a:lnTo>
                    <a:pt x="97" y="36"/>
                  </a:lnTo>
                  <a:lnTo>
                    <a:pt x="93" y="24"/>
                  </a:lnTo>
                  <a:lnTo>
                    <a:pt x="88" y="17"/>
                  </a:lnTo>
                  <a:close/>
                  <a:moveTo>
                    <a:pt x="65" y="28"/>
                  </a:moveTo>
                  <a:lnTo>
                    <a:pt x="70" y="36"/>
                  </a:lnTo>
                  <a:lnTo>
                    <a:pt x="72" y="47"/>
                  </a:lnTo>
                  <a:lnTo>
                    <a:pt x="29" y="47"/>
                  </a:lnTo>
                  <a:lnTo>
                    <a:pt x="31" y="37"/>
                  </a:lnTo>
                  <a:lnTo>
                    <a:pt x="36" y="30"/>
                  </a:lnTo>
                  <a:lnTo>
                    <a:pt x="42" y="23"/>
                  </a:lnTo>
                  <a:lnTo>
                    <a:pt x="51" y="22"/>
                  </a:lnTo>
                  <a:lnTo>
                    <a:pt x="58" y="23"/>
                  </a:lnTo>
                  <a:lnTo>
                    <a:pt x="65" y="2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11" name="Freeform 110">
              <a:extLst>
                <a:ext uri="{FF2B5EF4-FFF2-40B4-BE49-F238E27FC236}">
                  <a16:creationId xmlns:a16="http://schemas.microsoft.com/office/drawing/2014/main" id="{51EE4260-6481-533A-B201-F9DF32A106F5}"/>
                </a:ext>
              </a:extLst>
            </p:cNvPr>
            <p:cNvSpPr>
              <a:spLocks/>
            </p:cNvSpPr>
            <p:nvPr/>
          </p:nvSpPr>
          <p:spPr bwMode="auto">
            <a:xfrm>
              <a:off x="4045" y="4282"/>
              <a:ext cx="52" cy="36"/>
            </a:xfrm>
            <a:custGeom>
              <a:avLst/>
              <a:gdLst>
                <a:gd name="T0" fmla="*/ 125 w 156"/>
                <a:gd name="T1" fmla="*/ 27 h 109"/>
                <a:gd name="T2" fmla="*/ 127 w 156"/>
                <a:gd name="T3" fmla="*/ 35 h 109"/>
                <a:gd name="T4" fmla="*/ 127 w 156"/>
                <a:gd name="T5" fmla="*/ 40 h 109"/>
                <a:gd name="T6" fmla="*/ 128 w 156"/>
                <a:gd name="T7" fmla="*/ 49 h 109"/>
                <a:gd name="T8" fmla="*/ 128 w 156"/>
                <a:gd name="T9" fmla="*/ 109 h 109"/>
                <a:gd name="T10" fmla="*/ 156 w 156"/>
                <a:gd name="T11" fmla="*/ 109 h 109"/>
                <a:gd name="T12" fmla="*/ 156 w 156"/>
                <a:gd name="T13" fmla="*/ 41 h 109"/>
                <a:gd name="T14" fmla="*/ 155 w 156"/>
                <a:gd name="T15" fmla="*/ 33 h 109"/>
                <a:gd name="T16" fmla="*/ 155 w 156"/>
                <a:gd name="T17" fmla="*/ 27 h 109"/>
                <a:gd name="T18" fmla="*/ 153 w 156"/>
                <a:gd name="T19" fmla="*/ 19 h 109"/>
                <a:gd name="T20" fmla="*/ 148 w 156"/>
                <a:gd name="T21" fmla="*/ 10 h 109"/>
                <a:gd name="T22" fmla="*/ 141 w 156"/>
                <a:gd name="T23" fmla="*/ 4 h 109"/>
                <a:gd name="T24" fmla="*/ 136 w 156"/>
                <a:gd name="T25" fmla="*/ 1 h 109"/>
                <a:gd name="T26" fmla="*/ 132 w 156"/>
                <a:gd name="T27" fmla="*/ 0 h 109"/>
                <a:gd name="T28" fmla="*/ 121 w 156"/>
                <a:gd name="T29" fmla="*/ 0 h 109"/>
                <a:gd name="T30" fmla="*/ 112 w 156"/>
                <a:gd name="T31" fmla="*/ 0 h 109"/>
                <a:gd name="T32" fmla="*/ 105 w 156"/>
                <a:gd name="T33" fmla="*/ 4 h 109"/>
                <a:gd name="T34" fmla="*/ 96 w 156"/>
                <a:gd name="T35" fmla="*/ 10 h 109"/>
                <a:gd name="T36" fmla="*/ 89 w 156"/>
                <a:gd name="T37" fmla="*/ 17 h 109"/>
                <a:gd name="T38" fmla="*/ 82 w 156"/>
                <a:gd name="T39" fmla="*/ 10 h 109"/>
                <a:gd name="T40" fmla="*/ 77 w 156"/>
                <a:gd name="T41" fmla="*/ 4 h 109"/>
                <a:gd name="T42" fmla="*/ 72 w 156"/>
                <a:gd name="T43" fmla="*/ 1 h 109"/>
                <a:gd name="T44" fmla="*/ 68 w 156"/>
                <a:gd name="T45" fmla="*/ 0 h 109"/>
                <a:gd name="T46" fmla="*/ 59 w 156"/>
                <a:gd name="T47" fmla="*/ 0 h 109"/>
                <a:gd name="T48" fmla="*/ 49 w 156"/>
                <a:gd name="T49" fmla="*/ 1 h 109"/>
                <a:gd name="T50" fmla="*/ 40 w 156"/>
                <a:gd name="T51" fmla="*/ 4 h 109"/>
                <a:gd name="T52" fmla="*/ 32 w 156"/>
                <a:gd name="T53" fmla="*/ 10 h 109"/>
                <a:gd name="T54" fmla="*/ 25 w 156"/>
                <a:gd name="T55" fmla="*/ 17 h 109"/>
                <a:gd name="T56" fmla="*/ 25 w 156"/>
                <a:gd name="T57" fmla="*/ 2 h 109"/>
                <a:gd name="T58" fmla="*/ 0 w 156"/>
                <a:gd name="T59" fmla="*/ 2 h 109"/>
                <a:gd name="T60" fmla="*/ 0 w 156"/>
                <a:gd name="T61" fmla="*/ 109 h 109"/>
                <a:gd name="T62" fmla="*/ 28 w 156"/>
                <a:gd name="T63" fmla="*/ 109 h 109"/>
                <a:gd name="T64" fmla="*/ 28 w 156"/>
                <a:gd name="T65" fmla="*/ 57 h 109"/>
                <a:gd name="T66" fmla="*/ 28 w 156"/>
                <a:gd name="T67" fmla="*/ 43 h 109"/>
                <a:gd name="T68" fmla="*/ 30 w 156"/>
                <a:gd name="T69" fmla="*/ 35 h 109"/>
                <a:gd name="T70" fmla="*/ 32 w 156"/>
                <a:gd name="T71" fmla="*/ 29 h 109"/>
                <a:gd name="T72" fmla="*/ 37 w 156"/>
                <a:gd name="T73" fmla="*/ 25 h 109"/>
                <a:gd name="T74" fmla="*/ 42 w 156"/>
                <a:gd name="T75" fmla="*/ 22 h 109"/>
                <a:gd name="T76" fmla="*/ 50 w 156"/>
                <a:gd name="T77" fmla="*/ 21 h 109"/>
                <a:gd name="T78" fmla="*/ 53 w 156"/>
                <a:gd name="T79" fmla="*/ 21 h 109"/>
                <a:gd name="T80" fmla="*/ 57 w 156"/>
                <a:gd name="T81" fmla="*/ 24 h 109"/>
                <a:gd name="T82" fmla="*/ 59 w 156"/>
                <a:gd name="T83" fmla="*/ 25 h 109"/>
                <a:gd name="T84" fmla="*/ 62 w 156"/>
                <a:gd name="T85" fmla="*/ 30 h 109"/>
                <a:gd name="T86" fmla="*/ 62 w 156"/>
                <a:gd name="T87" fmla="*/ 37 h 109"/>
                <a:gd name="T88" fmla="*/ 64 w 156"/>
                <a:gd name="T89" fmla="*/ 50 h 109"/>
                <a:gd name="T90" fmla="*/ 64 w 156"/>
                <a:gd name="T91" fmla="*/ 109 h 109"/>
                <a:gd name="T92" fmla="*/ 92 w 156"/>
                <a:gd name="T93" fmla="*/ 109 h 109"/>
                <a:gd name="T94" fmla="*/ 92 w 156"/>
                <a:gd name="T95" fmla="*/ 57 h 109"/>
                <a:gd name="T96" fmla="*/ 92 w 156"/>
                <a:gd name="T97" fmla="*/ 44 h 109"/>
                <a:gd name="T98" fmla="*/ 94 w 156"/>
                <a:gd name="T99" fmla="*/ 36 h 109"/>
                <a:gd name="T100" fmla="*/ 96 w 156"/>
                <a:gd name="T101" fmla="*/ 29 h 109"/>
                <a:gd name="T102" fmla="*/ 101 w 156"/>
                <a:gd name="T103" fmla="*/ 25 h 109"/>
                <a:gd name="T104" fmla="*/ 107 w 156"/>
                <a:gd name="T105" fmla="*/ 22 h 109"/>
                <a:gd name="T106" fmla="*/ 113 w 156"/>
                <a:gd name="T107" fmla="*/ 21 h 109"/>
                <a:gd name="T108" fmla="*/ 119 w 156"/>
                <a:gd name="T109" fmla="*/ 22 h 109"/>
                <a:gd name="T110" fmla="*/ 125 w 156"/>
                <a:gd name="T111" fmla="*/ 27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156" h="109">
                  <a:moveTo>
                    <a:pt x="125" y="27"/>
                  </a:moveTo>
                  <a:lnTo>
                    <a:pt x="127" y="35"/>
                  </a:lnTo>
                  <a:lnTo>
                    <a:pt x="127" y="40"/>
                  </a:lnTo>
                  <a:lnTo>
                    <a:pt x="128" y="49"/>
                  </a:lnTo>
                  <a:lnTo>
                    <a:pt x="128" y="109"/>
                  </a:lnTo>
                  <a:lnTo>
                    <a:pt x="156" y="109"/>
                  </a:lnTo>
                  <a:lnTo>
                    <a:pt x="156" y="41"/>
                  </a:lnTo>
                  <a:lnTo>
                    <a:pt x="155" y="33"/>
                  </a:lnTo>
                  <a:lnTo>
                    <a:pt x="155" y="27"/>
                  </a:lnTo>
                  <a:lnTo>
                    <a:pt x="153" y="19"/>
                  </a:lnTo>
                  <a:lnTo>
                    <a:pt x="148" y="10"/>
                  </a:lnTo>
                  <a:lnTo>
                    <a:pt x="141" y="4"/>
                  </a:lnTo>
                  <a:lnTo>
                    <a:pt x="136" y="1"/>
                  </a:lnTo>
                  <a:lnTo>
                    <a:pt x="132" y="0"/>
                  </a:lnTo>
                  <a:lnTo>
                    <a:pt x="121" y="0"/>
                  </a:lnTo>
                  <a:lnTo>
                    <a:pt x="112" y="0"/>
                  </a:lnTo>
                  <a:lnTo>
                    <a:pt x="105" y="4"/>
                  </a:lnTo>
                  <a:lnTo>
                    <a:pt x="96" y="10"/>
                  </a:lnTo>
                  <a:lnTo>
                    <a:pt x="89" y="17"/>
                  </a:lnTo>
                  <a:lnTo>
                    <a:pt x="82" y="10"/>
                  </a:lnTo>
                  <a:lnTo>
                    <a:pt x="77" y="4"/>
                  </a:lnTo>
                  <a:lnTo>
                    <a:pt x="72" y="1"/>
                  </a:lnTo>
                  <a:lnTo>
                    <a:pt x="68" y="0"/>
                  </a:lnTo>
                  <a:lnTo>
                    <a:pt x="59" y="0"/>
                  </a:lnTo>
                  <a:lnTo>
                    <a:pt x="49" y="1"/>
                  </a:lnTo>
                  <a:lnTo>
                    <a:pt x="40" y="4"/>
                  </a:lnTo>
                  <a:lnTo>
                    <a:pt x="32" y="10"/>
                  </a:lnTo>
                  <a:lnTo>
                    <a:pt x="25" y="17"/>
                  </a:lnTo>
                  <a:lnTo>
                    <a:pt x="25" y="2"/>
                  </a:lnTo>
                  <a:lnTo>
                    <a:pt x="0" y="2"/>
                  </a:lnTo>
                  <a:lnTo>
                    <a:pt x="0" y="109"/>
                  </a:lnTo>
                  <a:lnTo>
                    <a:pt x="28" y="109"/>
                  </a:lnTo>
                  <a:lnTo>
                    <a:pt x="28" y="57"/>
                  </a:lnTo>
                  <a:lnTo>
                    <a:pt x="28" y="43"/>
                  </a:lnTo>
                  <a:lnTo>
                    <a:pt x="30" y="35"/>
                  </a:lnTo>
                  <a:lnTo>
                    <a:pt x="32" y="29"/>
                  </a:lnTo>
                  <a:lnTo>
                    <a:pt x="37" y="25"/>
                  </a:lnTo>
                  <a:lnTo>
                    <a:pt x="42" y="22"/>
                  </a:lnTo>
                  <a:lnTo>
                    <a:pt x="50" y="21"/>
                  </a:lnTo>
                  <a:lnTo>
                    <a:pt x="53" y="21"/>
                  </a:lnTo>
                  <a:lnTo>
                    <a:pt x="57" y="24"/>
                  </a:lnTo>
                  <a:lnTo>
                    <a:pt x="59" y="25"/>
                  </a:lnTo>
                  <a:lnTo>
                    <a:pt x="62" y="30"/>
                  </a:lnTo>
                  <a:lnTo>
                    <a:pt x="62" y="37"/>
                  </a:lnTo>
                  <a:lnTo>
                    <a:pt x="64" y="50"/>
                  </a:lnTo>
                  <a:lnTo>
                    <a:pt x="64" y="109"/>
                  </a:lnTo>
                  <a:lnTo>
                    <a:pt x="92" y="109"/>
                  </a:lnTo>
                  <a:lnTo>
                    <a:pt x="92" y="57"/>
                  </a:lnTo>
                  <a:lnTo>
                    <a:pt x="92" y="44"/>
                  </a:lnTo>
                  <a:lnTo>
                    <a:pt x="94" y="36"/>
                  </a:lnTo>
                  <a:lnTo>
                    <a:pt x="96" y="29"/>
                  </a:lnTo>
                  <a:lnTo>
                    <a:pt x="101" y="25"/>
                  </a:lnTo>
                  <a:lnTo>
                    <a:pt x="107" y="22"/>
                  </a:lnTo>
                  <a:lnTo>
                    <a:pt x="113" y="21"/>
                  </a:lnTo>
                  <a:lnTo>
                    <a:pt x="119" y="22"/>
                  </a:lnTo>
                  <a:lnTo>
                    <a:pt x="125" y="27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12" name="Freeform 111">
              <a:extLst>
                <a:ext uri="{FF2B5EF4-FFF2-40B4-BE49-F238E27FC236}">
                  <a16:creationId xmlns:a16="http://schemas.microsoft.com/office/drawing/2014/main" id="{919E52A8-226C-B23F-1749-CDC5DA8ED67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556" y="4279"/>
              <a:ext cx="26" cy="41"/>
            </a:xfrm>
            <a:custGeom>
              <a:avLst/>
              <a:gdLst>
                <a:gd name="T0" fmla="*/ 29 w 78"/>
                <a:gd name="T1" fmla="*/ 0 h 123"/>
                <a:gd name="T2" fmla="*/ 16 w 78"/>
                <a:gd name="T3" fmla="*/ 6 h 123"/>
                <a:gd name="T4" fmla="*/ 5 w 78"/>
                <a:gd name="T5" fmla="*/ 20 h 123"/>
                <a:gd name="T6" fmla="*/ 0 w 78"/>
                <a:gd name="T7" fmla="*/ 45 h 123"/>
                <a:gd name="T8" fmla="*/ 0 w 78"/>
                <a:gd name="T9" fmla="*/ 76 h 123"/>
                <a:gd name="T10" fmla="*/ 5 w 78"/>
                <a:gd name="T11" fmla="*/ 100 h 123"/>
                <a:gd name="T12" fmla="*/ 16 w 78"/>
                <a:gd name="T13" fmla="*/ 115 h 123"/>
                <a:gd name="T14" fmla="*/ 29 w 78"/>
                <a:gd name="T15" fmla="*/ 122 h 123"/>
                <a:gd name="T16" fmla="*/ 39 w 78"/>
                <a:gd name="T17" fmla="*/ 122 h 123"/>
                <a:gd name="T18" fmla="*/ 42 w 78"/>
                <a:gd name="T19" fmla="*/ 122 h 123"/>
                <a:gd name="T20" fmla="*/ 54 w 78"/>
                <a:gd name="T21" fmla="*/ 120 h 123"/>
                <a:gd name="T22" fmla="*/ 66 w 78"/>
                <a:gd name="T23" fmla="*/ 110 h 123"/>
                <a:gd name="T24" fmla="*/ 75 w 78"/>
                <a:gd name="T25" fmla="*/ 90 h 123"/>
                <a:gd name="T26" fmla="*/ 77 w 78"/>
                <a:gd name="T27" fmla="*/ 69 h 123"/>
                <a:gd name="T28" fmla="*/ 77 w 78"/>
                <a:gd name="T29" fmla="*/ 63 h 123"/>
                <a:gd name="T30" fmla="*/ 78 w 78"/>
                <a:gd name="T31" fmla="*/ 62 h 123"/>
                <a:gd name="T32" fmla="*/ 77 w 78"/>
                <a:gd name="T33" fmla="*/ 45 h 123"/>
                <a:gd name="T34" fmla="*/ 71 w 78"/>
                <a:gd name="T35" fmla="*/ 20 h 123"/>
                <a:gd name="T36" fmla="*/ 60 w 78"/>
                <a:gd name="T37" fmla="*/ 6 h 123"/>
                <a:gd name="T38" fmla="*/ 46 w 78"/>
                <a:gd name="T39" fmla="*/ 0 h 123"/>
                <a:gd name="T40" fmla="*/ 26 w 78"/>
                <a:gd name="T41" fmla="*/ 31 h 123"/>
                <a:gd name="T42" fmla="*/ 32 w 78"/>
                <a:gd name="T43" fmla="*/ 22 h 123"/>
                <a:gd name="T44" fmla="*/ 42 w 78"/>
                <a:gd name="T45" fmla="*/ 19 h 123"/>
                <a:gd name="T46" fmla="*/ 48 w 78"/>
                <a:gd name="T47" fmla="*/ 25 h 123"/>
                <a:gd name="T48" fmla="*/ 52 w 78"/>
                <a:gd name="T49" fmla="*/ 35 h 123"/>
                <a:gd name="T50" fmla="*/ 53 w 78"/>
                <a:gd name="T51" fmla="*/ 50 h 123"/>
                <a:gd name="T52" fmla="*/ 53 w 78"/>
                <a:gd name="T53" fmla="*/ 66 h 123"/>
                <a:gd name="T54" fmla="*/ 53 w 78"/>
                <a:gd name="T55" fmla="*/ 80 h 123"/>
                <a:gd name="T56" fmla="*/ 52 w 78"/>
                <a:gd name="T57" fmla="*/ 91 h 123"/>
                <a:gd name="T58" fmla="*/ 48 w 78"/>
                <a:gd name="T59" fmla="*/ 93 h 123"/>
                <a:gd name="T60" fmla="*/ 48 w 78"/>
                <a:gd name="T61" fmla="*/ 97 h 123"/>
                <a:gd name="T62" fmla="*/ 42 w 78"/>
                <a:gd name="T63" fmla="*/ 103 h 123"/>
                <a:gd name="T64" fmla="*/ 39 w 78"/>
                <a:gd name="T65" fmla="*/ 103 h 123"/>
                <a:gd name="T66" fmla="*/ 35 w 78"/>
                <a:gd name="T67" fmla="*/ 103 h 123"/>
                <a:gd name="T68" fmla="*/ 28 w 78"/>
                <a:gd name="T69" fmla="*/ 97 h 123"/>
                <a:gd name="T70" fmla="*/ 24 w 78"/>
                <a:gd name="T71" fmla="*/ 85 h 123"/>
                <a:gd name="T72" fmla="*/ 24 w 78"/>
                <a:gd name="T73" fmla="*/ 71 h 123"/>
                <a:gd name="T74" fmla="*/ 24 w 78"/>
                <a:gd name="T75" fmla="*/ 50 h 123"/>
                <a:gd name="T76" fmla="*/ 26 w 78"/>
                <a:gd name="T77" fmla="*/ 31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78" h="123">
                  <a:moveTo>
                    <a:pt x="39" y="0"/>
                  </a:moveTo>
                  <a:lnTo>
                    <a:pt x="29" y="0"/>
                  </a:lnTo>
                  <a:lnTo>
                    <a:pt x="22" y="3"/>
                  </a:lnTo>
                  <a:lnTo>
                    <a:pt x="16" y="6"/>
                  </a:lnTo>
                  <a:lnTo>
                    <a:pt x="12" y="12"/>
                  </a:lnTo>
                  <a:lnTo>
                    <a:pt x="5" y="20"/>
                  </a:lnTo>
                  <a:lnTo>
                    <a:pt x="2" y="31"/>
                  </a:lnTo>
                  <a:lnTo>
                    <a:pt x="0" y="45"/>
                  </a:lnTo>
                  <a:lnTo>
                    <a:pt x="0" y="61"/>
                  </a:lnTo>
                  <a:lnTo>
                    <a:pt x="0" y="76"/>
                  </a:lnTo>
                  <a:lnTo>
                    <a:pt x="2" y="89"/>
                  </a:lnTo>
                  <a:lnTo>
                    <a:pt x="5" y="100"/>
                  </a:lnTo>
                  <a:lnTo>
                    <a:pt x="11" y="109"/>
                  </a:lnTo>
                  <a:lnTo>
                    <a:pt x="16" y="115"/>
                  </a:lnTo>
                  <a:lnTo>
                    <a:pt x="22" y="119"/>
                  </a:lnTo>
                  <a:lnTo>
                    <a:pt x="29" y="122"/>
                  </a:lnTo>
                  <a:lnTo>
                    <a:pt x="39" y="123"/>
                  </a:lnTo>
                  <a:lnTo>
                    <a:pt x="39" y="122"/>
                  </a:lnTo>
                  <a:lnTo>
                    <a:pt x="40" y="122"/>
                  </a:lnTo>
                  <a:lnTo>
                    <a:pt x="42" y="122"/>
                  </a:lnTo>
                  <a:lnTo>
                    <a:pt x="46" y="122"/>
                  </a:lnTo>
                  <a:lnTo>
                    <a:pt x="54" y="120"/>
                  </a:lnTo>
                  <a:lnTo>
                    <a:pt x="60" y="116"/>
                  </a:lnTo>
                  <a:lnTo>
                    <a:pt x="66" y="110"/>
                  </a:lnTo>
                  <a:lnTo>
                    <a:pt x="71" y="101"/>
                  </a:lnTo>
                  <a:lnTo>
                    <a:pt x="75" y="90"/>
                  </a:lnTo>
                  <a:lnTo>
                    <a:pt x="77" y="77"/>
                  </a:lnTo>
                  <a:lnTo>
                    <a:pt x="77" y="69"/>
                  </a:lnTo>
                  <a:lnTo>
                    <a:pt x="77" y="65"/>
                  </a:lnTo>
                  <a:lnTo>
                    <a:pt x="77" y="63"/>
                  </a:lnTo>
                  <a:lnTo>
                    <a:pt x="77" y="62"/>
                  </a:lnTo>
                  <a:lnTo>
                    <a:pt x="78" y="62"/>
                  </a:lnTo>
                  <a:lnTo>
                    <a:pt x="77" y="52"/>
                  </a:lnTo>
                  <a:lnTo>
                    <a:pt x="77" y="45"/>
                  </a:lnTo>
                  <a:lnTo>
                    <a:pt x="75" y="31"/>
                  </a:lnTo>
                  <a:lnTo>
                    <a:pt x="71" y="20"/>
                  </a:lnTo>
                  <a:lnTo>
                    <a:pt x="66" y="12"/>
                  </a:lnTo>
                  <a:lnTo>
                    <a:pt x="60" y="6"/>
                  </a:lnTo>
                  <a:lnTo>
                    <a:pt x="54" y="3"/>
                  </a:lnTo>
                  <a:lnTo>
                    <a:pt x="46" y="0"/>
                  </a:lnTo>
                  <a:lnTo>
                    <a:pt x="39" y="0"/>
                  </a:lnTo>
                  <a:close/>
                  <a:moveTo>
                    <a:pt x="26" y="31"/>
                  </a:moveTo>
                  <a:lnTo>
                    <a:pt x="28" y="25"/>
                  </a:lnTo>
                  <a:lnTo>
                    <a:pt x="32" y="22"/>
                  </a:lnTo>
                  <a:lnTo>
                    <a:pt x="39" y="19"/>
                  </a:lnTo>
                  <a:lnTo>
                    <a:pt x="42" y="19"/>
                  </a:lnTo>
                  <a:lnTo>
                    <a:pt x="46" y="22"/>
                  </a:lnTo>
                  <a:lnTo>
                    <a:pt x="48" y="25"/>
                  </a:lnTo>
                  <a:lnTo>
                    <a:pt x="52" y="32"/>
                  </a:lnTo>
                  <a:lnTo>
                    <a:pt x="52" y="35"/>
                  </a:lnTo>
                  <a:lnTo>
                    <a:pt x="53" y="43"/>
                  </a:lnTo>
                  <a:lnTo>
                    <a:pt x="53" y="50"/>
                  </a:lnTo>
                  <a:lnTo>
                    <a:pt x="54" y="62"/>
                  </a:lnTo>
                  <a:lnTo>
                    <a:pt x="53" y="66"/>
                  </a:lnTo>
                  <a:lnTo>
                    <a:pt x="53" y="71"/>
                  </a:lnTo>
                  <a:lnTo>
                    <a:pt x="53" y="80"/>
                  </a:lnTo>
                  <a:lnTo>
                    <a:pt x="52" y="86"/>
                  </a:lnTo>
                  <a:lnTo>
                    <a:pt x="52" y="91"/>
                  </a:lnTo>
                  <a:lnTo>
                    <a:pt x="50" y="93"/>
                  </a:lnTo>
                  <a:lnTo>
                    <a:pt x="48" y="93"/>
                  </a:lnTo>
                  <a:lnTo>
                    <a:pt x="48" y="95"/>
                  </a:lnTo>
                  <a:lnTo>
                    <a:pt x="48" y="97"/>
                  </a:lnTo>
                  <a:lnTo>
                    <a:pt x="46" y="101"/>
                  </a:lnTo>
                  <a:lnTo>
                    <a:pt x="42" y="103"/>
                  </a:lnTo>
                  <a:lnTo>
                    <a:pt x="40" y="103"/>
                  </a:lnTo>
                  <a:lnTo>
                    <a:pt x="39" y="103"/>
                  </a:lnTo>
                  <a:lnTo>
                    <a:pt x="39" y="104"/>
                  </a:lnTo>
                  <a:lnTo>
                    <a:pt x="35" y="103"/>
                  </a:lnTo>
                  <a:lnTo>
                    <a:pt x="32" y="101"/>
                  </a:lnTo>
                  <a:lnTo>
                    <a:pt x="28" y="97"/>
                  </a:lnTo>
                  <a:lnTo>
                    <a:pt x="26" y="90"/>
                  </a:lnTo>
                  <a:lnTo>
                    <a:pt x="24" y="85"/>
                  </a:lnTo>
                  <a:lnTo>
                    <a:pt x="24" y="79"/>
                  </a:lnTo>
                  <a:lnTo>
                    <a:pt x="24" y="71"/>
                  </a:lnTo>
                  <a:lnTo>
                    <a:pt x="24" y="62"/>
                  </a:lnTo>
                  <a:lnTo>
                    <a:pt x="24" y="50"/>
                  </a:lnTo>
                  <a:lnTo>
                    <a:pt x="24" y="43"/>
                  </a:lnTo>
                  <a:lnTo>
                    <a:pt x="26" y="3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13" name="Freeform 112">
              <a:extLst>
                <a:ext uri="{FF2B5EF4-FFF2-40B4-BE49-F238E27FC236}">
                  <a16:creationId xmlns:a16="http://schemas.microsoft.com/office/drawing/2014/main" id="{E3508D34-CB52-83B5-3DB4-4F32E130170D}"/>
                </a:ext>
              </a:extLst>
            </p:cNvPr>
            <p:cNvSpPr>
              <a:spLocks/>
            </p:cNvSpPr>
            <p:nvPr/>
          </p:nvSpPr>
          <p:spPr bwMode="auto">
            <a:xfrm>
              <a:off x="4517" y="4279"/>
              <a:ext cx="27" cy="40"/>
            </a:xfrm>
            <a:custGeom>
              <a:avLst/>
              <a:gdLst>
                <a:gd name="T0" fmla="*/ 3 w 81"/>
                <a:gd name="T1" fmla="*/ 35 h 121"/>
                <a:gd name="T2" fmla="*/ 25 w 81"/>
                <a:gd name="T3" fmla="*/ 38 h 121"/>
                <a:gd name="T4" fmla="*/ 26 w 81"/>
                <a:gd name="T5" fmla="*/ 28 h 121"/>
                <a:gd name="T6" fmla="*/ 30 w 81"/>
                <a:gd name="T7" fmla="*/ 23 h 121"/>
                <a:gd name="T8" fmla="*/ 35 w 81"/>
                <a:gd name="T9" fmla="*/ 20 h 121"/>
                <a:gd name="T10" fmla="*/ 42 w 81"/>
                <a:gd name="T11" fmla="*/ 19 h 121"/>
                <a:gd name="T12" fmla="*/ 48 w 81"/>
                <a:gd name="T13" fmla="*/ 20 h 121"/>
                <a:gd name="T14" fmla="*/ 54 w 81"/>
                <a:gd name="T15" fmla="*/ 23 h 121"/>
                <a:gd name="T16" fmla="*/ 57 w 81"/>
                <a:gd name="T17" fmla="*/ 27 h 121"/>
                <a:gd name="T18" fmla="*/ 58 w 81"/>
                <a:gd name="T19" fmla="*/ 34 h 121"/>
                <a:gd name="T20" fmla="*/ 56 w 81"/>
                <a:gd name="T21" fmla="*/ 41 h 121"/>
                <a:gd name="T22" fmla="*/ 53 w 81"/>
                <a:gd name="T23" fmla="*/ 49 h 121"/>
                <a:gd name="T24" fmla="*/ 49 w 81"/>
                <a:gd name="T25" fmla="*/ 51 h 121"/>
                <a:gd name="T26" fmla="*/ 45 w 81"/>
                <a:gd name="T27" fmla="*/ 57 h 121"/>
                <a:gd name="T28" fmla="*/ 40 w 81"/>
                <a:gd name="T29" fmla="*/ 62 h 121"/>
                <a:gd name="T30" fmla="*/ 34 w 81"/>
                <a:gd name="T31" fmla="*/ 69 h 121"/>
                <a:gd name="T32" fmla="*/ 24 w 81"/>
                <a:gd name="T33" fmla="*/ 77 h 121"/>
                <a:gd name="T34" fmla="*/ 17 w 81"/>
                <a:gd name="T35" fmla="*/ 85 h 121"/>
                <a:gd name="T36" fmla="*/ 10 w 81"/>
                <a:gd name="T37" fmla="*/ 91 h 121"/>
                <a:gd name="T38" fmla="*/ 7 w 81"/>
                <a:gd name="T39" fmla="*/ 98 h 121"/>
                <a:gd name="T40" fmla="*/ 2 w 81"/>
                <a:gd name="T41" fmla="*/ 108 h 121"/>
                <a:gd name="T42" fmla="*/ 0 w 81"/>
                <a:gd name="T43" fmla="*/ 121 h 121"/>
                <a:gd name="T44" fmla="*/ 81 w 81"/>
                <a:gd name="T45" fmla="*/ 121 h 121"/>
                <a:gd name="T46" fmla="*/ 81 w 81"/>
                <a:gd name="T47" fmla="*/ 100 h 121"/>
                <a:gd name="T48" fmla="*/ 35 w 81"/>
                <a:gd name="T49" fmla="*/ 100 h 121"/>
                <a:gd name="T50" fmla="*/ 40 w 81"/>
                <a:gd name="T51" fmla="*/ 93 h 121"/>
                <a:gd name="T52" fmla="*/ 41 w 81"/>
                <a:gd name="T53" fmla="*/ 90 h 121"/>
                <a:gd name="T54" fmla="*/ 44 w 81"/>
                <a:gd name="T55" fmla="*/ 87 h 121"/>
                <a:gd name="T56" fmla="*/ 54 w 81"/>
                <a:gd name="T57" fmla="*/ 80 h 121"/>
                <a:gd name="T58" fmla="*/ 62 w 81"/>
                <a:gd name="T59" fmla="*/ 70 h 121"/>
                <a:gd name="T60" fmla="*/ 65 w 81"/>
                <a:gd name="T61" fmla="*/ 66 h 121"/>
                <a:gd name="T62" fmla="*/ 68 w 81"/>
                <a:gd name="T63" fmla="*/ 64 h 121"/>
                <a:gd name="T64" fmla="*/ 74 w 81"/>
                <a:gd name="T65" fmla="*/ 55 h 121"/>
                <a:gd name="T66" fmla="*/ 78 w 81"/>
                <a:gd name="T67" fmla="*/ 49 h 121"/>
                <a:gd name="T68" fmla="*/ 80 w 81"/>
                <a:gd name="T69" fmla="*/ 41 h 121"/>
                <a:gd name="T70" fmla="*/ 80 w 81"/>
                <a:gd name="T71" fmla="*/ 36 h 121"/>
                <a:gd name="T72" fmla="*/ 80 w 81"/>
                <a:gd name="T73" fmla="*/ 34 h 121"/>
                <a:gd name="T74" fmla="*/ 80 w 81"/>
                <a:gd name="T75" fmla="*/ 33 h 121"/>
                <a:gd name="T76" fmla="*/ 81 w 81"/>
                <a:gd name="T77" fmla="*/ 33 h 121"/>
                <a:gd name="T78" fmla="*/ 80 w 81"/>
                <a:gd name="T79" fmla="*/ 26 h 121"/>
                <a:gd name="T80" fmla="*/ 78 w 81"/>
                <a:gd name="T81" fmla="*/ 20 h 121"/>
                <a:gd name="T82" fmla="*/ 75 w 81"/>
                <a:gd name="T83" fmla="*/ 13 h 121"/>
                <a:gd name="T84" fmla="*/ 70 w 81"/>
                <a:gd name="T85" fmla="*/ 9 h 121"/>
                <a:gd name="T86" fmla="*/ 64 w 81"/>
                <a:gd name="T87" fmla="*/ 4 h 121"/>
                <a:gd name="T88" fmla="*/ 58 w 81"/>
                <a:gd name="T89" fmla="*/ 2 h 121"/>
                <a:gd name="T90" fmla="*/ 50 w 81"/>
                <a:gd name="T91" fmla="*/ 0 h 121"/>
                <a:gd name="T92" fmla="*/ 43 w 81"/>
                <a:gd name="T93" fmla="*/ 0 h 121"/>
                <a:gd name="T94" fmla="*/ 27 w 81"/>
                <a:gd name="T95" fmla="*/ 2 h 121"/>
                <a:gd name="T96" fmla="*/ 16 w 81"/>
                <a:gd name="T97" fmla="*/ 8 h 121"/>
                <a:gd name="T98" fmla="*/ 10 w 81"/>
                <a:gd name="T99" fmla="*/ 12 h 121"/>
                <a:gd name="T100" fmla="*/ 7 w 81"/>
                <a:gd name="T101" fmla="*/ 19 h 121"/>
                <a:gd name="T102" fmla="*/ 4 w 81"/>
                <a:gd name="T103" fmla="*/ 26 h 121"/>
                <a:gd name="T104" fmla="*/ 3 w 81"/>
                <a:gd name="T105" fmla="*/ 35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81" h="121">
                  <a:moveTo>
                    <a:pt x="3" y="35"/>
                  </a:moveTo>
                  <a:lnTo>
                    <a:pt x="25" y="38"/>
                  </a:lnTo>
                  <a:lnTo>
                    <a:pt x="26" y="28"/>
                  </a:lnTo>
                  <a:lnTo>
                    <a:pt x="30" y="23"/>
                  </a:lnTo>
                  <a:lnTo>
                    <a:pt x="35" y="20"/>
                  </a:lnTo>
                  <a:lnTo>
                    <a:pt x="42" y="19"/>
                  </a:lnTo>
                  <a:lnTo>
                    <a:pt x="48" y="20"/>
                  </a:lnTo>
                  <a:lnTo>
                    <a:pt x="54" y="23"/>
                  </a:lnTo>
                  <a:lnTo>
                    <a:pt x="57" y="27"/>
                  </a:lnTo>
                  <a:lnTo>
                    <a:pt x="58" y="34"/>
                  </a:lnTo>
                  <a:lnTo>
                    <a:pt x="56" y="41"/>
                  </a:lnTo>
                  <a:lnTo>
                    <a:pt x="53" y="49"/>
                  </a:lnTo>
                  <a:lnTo>
                    <a:pt x="49" y="51"/>
                  </a:lnTo>
                  <a:lnTo>
                    <a:pt x="45" y="57"/>
                  </a:lnTo>
                  <a:lnTo>
                    <a:pt x="40" y="62"/>
                  </a:lnTo>
                  <a:lnTo>
                    <a:pt x="34" y="69"/>
                  </a:lnTo>
                  <a:lnTo>
                    <a:pt x="24" y="77"/>
                  </a:lnTo>
                  <a:lnTo>
                    <a:pt x="17" y="85"/>
                  </a:lnTo>
                  <a:lnTo>
                    <a:pt x="10" y="91"/>
                  </a:lnTo>
                  <a:lnTo>
                    <a:pt x="7" y="98"/>
                  </a:lnTo>
                  <a:lnTo>
                    <a:pt x="2" y="108"/>
                  </a:lnTo>
                  <a:lnTo>
                    <a:pt x="0" y="121"/>
                  </a:lnTo>
                  <a:lnTo>
                    <a:pt x="81" y="121"/>
                  </a:lnTo>
                  <a:lnTo>
                    <a:pt x="81" y="100"/>
                  </a:lnTo>
                  <a:lnTo>
                    <a:pt x="35" y="100"/>
                  </a:lnTo>
                  <a:lnTo>
                    <a:pt x="40" y="93"/>
                  </a:lnTo>
                  <a:lnTo>
                    <a:pt x="41" y="90"/>
                  </a:lnTo>
                  <a:lnTo>
                    <a:pt x="44" y="87"/>
                  </a:lnTo>
                  <a:lnTo>
                    <a:pt x="54" y="80"/>
                  </a:lnTo>
                  <a:lnTo>
                    <a:pt x="62" y="70"/>
                  </a:lnTo>
                  <a:lnTo>
                    <a:pt x="65" y="66"/>
                  </a:lnTo>
                  <a:lnTo>
                    <a:pt x="68" y="64"/>
                  </a:lnTo>
                  <a:lnTo>
                    <a:pt x="74" y="55"/>
                  </a:lnTo>
                  <a:lnTo>
                    <a:pt x="78" y="49"/>
                  </a:lnTo>
                  <a:lnTo>
                    <a:pt x="80" y="41"/>
                  </a:lnTo>
                  <a:lnTo>
                    <a:pt x="80" y="36"/>
                  </a:lnTo>
                  <a:lnTo>
                    <a:pt x="80" y="34"/>
                  </a:lnTo>
                  <a:lnTo>
                    <a:pt x="80" y="33"/>
                  </a:lnTo>
                  <a:lnTo>
                    <a:pt x="81" y="33"/>
                  </a:lnTo>
                  <a:lnTo>
                    <a:pt x="80" y="26"/>
                  </a:lnTo>
                  <a:lnTo>
                    <a:pt x="78" y="20"/>
                  </a:lnTo>
                  <a:lnTo>
                    <a:pt x="75" y="13"/>
                  </a:lnTo>
                  <a:lnTo>
                    <a:pt x="70" y="9"/>
                  </a:lnTo>
                  <a:lnTo>
                    <a:pt x="64" y="4"/>
                  </a:lnTo>
                  <a:lnTo>
                    <a:pt x="58" y="2"/>
                  </a:lnTo>
                  <a:lnTo>
                    <a:pt x="50" y="0"/>
                  </a:lnTo>
                  <a:lnTo>
                    <a:pt x="43" y="0"/>
                  </a:lnTo>
                  <a:lnTo>
                    <a:pt x="27" y="2"/>
                  </a:lnTo>
                  <a:lnTo>
                    <a:pt x="16" y="8"/>
                  </a:lnTo>
                  <a:lnTo>
                    <a:pt x="10" y="12"/>
                  </a:lnTo>
                  <a:lnTo>
                    <a:pt x="7" y="19"/>
                  </a:lnTo>
                  <a:lnTo>
                    <a:pt x="4" y="26"/>
                  </a:lnTo>
                  <a:lnTo>
                    <a:pt x="3" y="35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14" name="Freeform 113">
              <a:extLst>
                <a:ext uri="{FF2B5EF4-FFF2-40B4-BE49-F238E27FC236}">
                  <a16:creationId xmlns:a16="http://schemas.microsoft.com/office/drawing/2014/main" id="{3049D9FD-A64F-6489-E9E8-6A97E1830532}"/>
                </a:ext>
              </a:extLst>
            </p:cNvPr>
            <p:cNvSpPr>
              <a:spLocks/>
            </p:cNvSpPr>
            <p:nvPr/>
          </p:nvSpPr>
          <p:spPr bwMode="auto">
            <a:xfrm>
              <a:off x="4633" y="4280"/>
              <a:ext cx="27" cy="40"/>
            </a:xfrm>
            <a:custGeom>
              <a:avLst/>
              <a:gdLst>
                <a:gd name="T0" fmla="*/ 76 w 81"/>
                <a:gd name="T1" fmla="*/ 22 h 121"/>
                <a:gd name="T2" fmla="*/ 76 w 81"/>
                <a:gd name="T3" fmla="*/ 0 h 121"/>
                <a:gd name="T4" fmla="*/ 15 w 81"/>
                <a:gd name="T5" fmla="*/ 0 h 121"/>
                <a:gd name="T6" fmla="*/ 3 w 81"/>
                <a:gd name="T7" fmla="*/ 63 h 121"/>
                <a:gd name="T8" fmla="*/ 22 w 81"/>
                <a:gd name="T9" fmla="*/ 65 h 121"/>
                <a:gd name="T10" fmla="*/ 29 w 81"/>
                <a:gd name="T11" fmla="*/ 59 h 121"/>
                <a:gd name="T12" fmla="*/ 40 w 81"/>
                <a:gd name="T13" fmla="*/ 57 h 121"/>
                <a:gd name="T14" fmla="*/ 46 w 81"/>
                <a:gd name="T15" fmla="*/ 58 h 121"/>
                <a:gd name="T16" fmla="*/ 53 w 81"/>
                <a:gd name="T17" fmla="*/ 62 h 121"/>
                <a:gd name="T18" fmla="*/ 54 w 81"/>
                <a:gd name="T19" fmla="*/ 64 h 121"/>
                <a:gd name="T20" fmla="*/ 56 w 81"/>
                <a:gd name="T21" fmla="*/ 68 h 121"/>
                <a:gd name="T22" fmla="*/ 57 w 81"/>
                <a:gd name="T23" fmla="*/ 72 h 121"/>
                <a:gd name="T24" fmla="*/ 58 w 81"/>
                <a:gd name="T25" fmla="*/ 79 h 121"/>
                <a:gd name="T26" fmla="*/ 57 w 81"/>
                <a:gd name="T27" fmla="*/ 83 h 121"/>
                <a:gd name="T28" fmla="*/ 56 w 81"/>
                <a:gd name="T29" fmla="*/ 85 h 121"/>
                <a:gd name="T30" fmla="*/ 56 w 81"/>
                <a:gd name="T31" fmla="*/ 88 h 121"/>
                <a:gd name="T32" fmla="*/ 54 w 81"/>
                <a:gd name="T33" fmla="*/ 93 h 121"/>
                <a:gd name="T34" fmla="*/ 53 w 81"/>
                <a:gd name="T35" fmla="*/ 97 h 121"/>
                <a:gd name="T36" fmla="*/ 46 w 81"/>
                <a:gd name="T37" fmla="*/ 100 h 121"/>
                <a:gd name="T38" fmla="*/ 40 w 81"/>
                <a:gd name="T39" fmla="*/ 102 h 121"/>
                <a:gd name="T40" fmla="*/ 34 w 81"/>
                <a:gd name="T41" fmla="*/ 101 h 121"/>
                <a:gd name="T42" fmla="*/ 29 w 81"/>
                <a:gd name="T43" fmla="*/ 98 h 121"/>
                <a:gd name="T44" fmla="*/ 24 w 81"/>
                <a:gd name="T45" fmla="*/ 93 h 121"/>
                <a:gd name="T46" fmla="*/ 23 w 81"/>
                <a:gd name="T47" fmla="*/ 85 h 121"/>
                <a:gd name="T48" fmla="*/ 0 w 81"/>
                <a:gd name="T49" fmla="*/ 88 h 121"/>
                <a:gd name="T50" fmla="*/ 1 w 81"/>
                <a:gd name="T51" fmla="*/ 95 h 121"/>
                <a:gd name="T52" fmla="*/ 4 w 81"/>
                <a:gd name="T53" fmla="*/ 101 h 121"/>
                <a:gd name="T54" fmla="*/ 7 w 81"/>
                <a:gd name="T55" fmla="*/ 106 h 121"/>
                <a:gd name="T56" fmla="*/ 13 w 81"/>
                <a:gd name="T57" fmla="*/ 112 h 121"/>
                <a:gd name="T58" fmla="*/ 24 w 81"/>
                <a:gd name="T59" fmla="*/ 118 h 121"/>
                <a:gd name="T60" fmla="*/ 32 w 81"/>
                <a:gd name="T61" fmla="*/ 120 h 121"/>
                <a:gd name="T62" fmla="*/ 40 w 81"/>
                <a:gd name="T63" fmla="*/ 121 h 121"/>
                <a:gd name="T64" fmla="*/ 44 w 81"/>
                <a:gd name="T65" fmla="*/ 120 h 121"/>
                <a:gd name="T66" fmla="*/ 50 w 81"/>
                <a:gd name="T67" fmla="*/ 120 h 121"/>
                <a:gd name="T68" fmla="*/ 58 w 81"/>
                <a:gd name="T69" fmla="*/ 117 h 121"/>
                <a:gd name="T70" fmla="*/ 59 w 81"/>
                <a:gd name="T71" fmla="*/ 115 h 121"/>
                <a:gd name="T72" fmla="*/ 61 w 81"/>
                <a:gd name="T73" fmla="*/ 114 h 121"/>
                <a:gd name="T74" fmla="*/ 65 w 81"/>
                <a:gd name="T75" fmla="*/ 112 h 121"/>
                <a:gd name="T76" fmla="*/ 73 w 81"/>
                <a:gd name="T77" fmla="*/ 105 h 121"/>
                <a:gd name="T78" fmla="*/ 79 w 81"/>
                <a:gd name="T79" fmla="*/ 93 h 121"/>
                <a:gd name="T80" fmla="*/ 79 w 81"/>
                <a:gd name="T81" fmla="*/ 88 h 121"/>
                <a:gd name="T82" fmla="*/ 79 w 81"/>
                <a:gd name="T83" fmla="*/ 86 h 121"/>
                <a:gd name="T84" fmla="*/ 79 w 81"/>
                <a:gd name="T85" fmla="*/ 85 h 121"/>
                <a:gd name="T86" fmla="*/ 80 w 81"/>
                <a:gd name="T87" fmla="*/ 85 h 121"/>
                <a:gd name="T88" fmla="*/ 81 w 81"/>
                <a:gd name="T89" fmla="*/ 79 h 121"/>
                <a:gd name="T90" fmla="*/ 80 w 81"/>
                <a:gd name="T91" fmla="*/ 69 h 121"/>
                <a:gd name="T92" fmla="*/ 78 w 81"/>
                <a:gd name="T93" fmla="*/ 62 h 121"/>
                <a:gd name="T94" fmla="*/ 75 w 81"/>
                <a:gd name="T95" fmla="*/ 55 h 121"/>
                <a:gd name="T96" fmla="*/ 71 w 81"/>
                <a:gd name="T97" fmla="*/ 49 h 121"/>
                <a:gd name="T98" fmla="*/ 64 w 81"/>
                <a:gd name="T99" fmla="*/ 43 h 121"/>
                <a:gd name="T100" fmla="*/ 58 w 81"/>
                <a:gd name="T101" fmla="*/ 40 h 121"/>
                <a:gd name="T102" fmla="*/ 51 w 81"/>
                <a:gd name="T103" fmla="*/ 38 h 121"/>
                <a:gd name="T104" fmla="*/ 44 w 81"/>
                <a:gd name="T105" fmla="*/ 38 h 121"/>
                <a:gd name="T106" fmla="*/ 36 w 81"/>
                <a:gd name="T107" fmla="*/ 39 h 121"/>
                <a:gd name="T108" fmla="*/ 28 w 81"/>
                <a:gd name="T109" fmla="*/ 42 h 121"/>
                <a:gd name="T110" fmla="*/ 33 w 81"/>
                <a:gd name="T111" fmla="*/ 22 h 121"/>
                <a:gd name="T112" fmla="*/ 76 w 81"/>
                <a:gd name="T113" fmla="*/ 22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81" h="121">
                  <a:moveTo>
                    <a:pt x="76" y="22"/>
                  </a:moveTo>
                  <a:lnTo>
                    <a:pt x="76" y="0"/>
                  </a:lnTo>
                  <a:lnTo>
                    <a:pt x="15" y="0"/>
                  </a:lnTo>
                  <a:lnTo>
                    <a:pt x="3" y="63"/>
                  </a:lnTo>
                  <a:lnTo>
                    <a:pt x="22" y="65"/>
                  </a:lnTo>
                  <a:lnTo>
                    <a:pt x="29" y="59"/>
                  </a:lnTo>
                  <a:lnTo>
                    <a:pt x="40" y="57"/>
                  </a:lnTo>
                  <a:lnTo>
                    <a:pt x="46" y="58"/>
                  </a:lnTo>
                  <a:lnTo>
                    <a:pt x="53" y="62"/>
                  </a:lnTo>
                  <a:lnTo>
                    <a:pt x="54" y="64"/>
                  </a:lnTo>
                  <a:lnTo>
                    <a:pt x="56" y="68"/>
                  </a:lnTo>
                  <a:lnTo>
                    <a:pt x="57" y="72"/>
                  </a:lnTo>
                  <a:lnTo>
                    <a:pt x="58" y="79"/>
                  </a:lnTo>
                  <a:lnTo>
                    <a:pt x="57" y="83"/>
                  </a:lnTo>
                  <a:lnTo>
                    <a:pt x="56" y="85"/>
                  </a:lnTo>
                  <a:lnTo>
                    <a:pt x="56" y="88"/>
                  </a:lnTo>
                  <a:lnTo>
                    <a:pt x="54" y="93"/>
                  </a:lnTo>
                  <a:lnTo>
                    <a:pt x="53" y="97"/>
                  </a:lnTo>
                  <a:lnTo>
                    <a:pt x="46" y="100"/>
                  </a:lnTo>
                  <a:lnTo>
                    <a:pt x="40" y="102"/>
                  </a:lnTo>
                  <a:lnTo>
                    <a:pt x="34" y="101"/>
                  </a:lnTo>
                  <a:lnTo>
                    <a:pt x="29" y="98"/>
                  </a:lnTo>
                  <a:lnTo>
                    <a:pt x="24" y="93"/>
                  </a:lnTo>
                  <a:lnTo>
                    <a:pt x="23" y="85"/>
                  </a:lnTo>
                  <a:lnTo>
                    <a:pt x="0" y="88"/>
                  </a:lnTo>
                  <a:lnTo>
                    <a:pt x="1" y="95"/>
                  </a:lnTo>
                  <a:lnTo>
                    <a:pt x="4" y="101"/>
                  </a:lnTo>
                  <a:lnTo>
                    <a:pt x="7" y="106"/>
                  </a:lnTo>
                  <a:lnTo>
                    <a:pt x="13" y="112"/>
                  </a:lnTo>
                  <a:lnTo>
                    <a:pt x="24" y="118"/>
                  </a:lnTo>
                  <a:lnTo>
                    <a:pt x="32" y="120"/>
                  </a:lnTo>
                  <a:lnTo>
                    <a:pt x="40" y="121"/>
                  </a:lnTo>
                  <a:lnTo>
                    <a:pt x="44" y="120"/>
                  </a:lnTo>
                  <a:lnTo>
                    <a:pt x="50" y="120"/>
                  </a:lnTo>
                  <a:lnTo>
                    <a:pt x="58" y="117"/>
                  </a:lnTo>
                  <a:lnTo>
                    <a:pt x="59" y="115"/>
                  </a:lnTo>
                  <a:lnTo>
                    <a:pt x="61" y="114"/>
                  </a:lnTo>
                  <a:lnTo>
                    <a:pt x="65" y="112"/>
                  </a:lnTo>
                  <a:lnTo>
                    <a:pt x="73" y="105"/>
                  </a:lnTo>
                  <a:lnTo>
                    <a:pt x="79" y="93"/>
                  </a:lnTo>
                  <a:lnTo>
                    <a:pt x="79" y="88"/>
                  </a:lnTo>
                  <a:lnTo>
                    <a:pt x="79" y="86"/>
                  </a:lnTo>
                  <a:lnTo>
                    <a:pt x="79" y="85"/>
                  </a:lnTo>
                  <a:lnTo>
                    <a:pt x="80" y="85"/>
                  </a:lnTo>
                  <a:lnTo>
                    <a:pt x="81" y="79"/>
                  </a:lnTo>
                  <a:lnTo>
                    <a:pt x="80" y="69"/>
                  </a:lnTo>
                  <a:lnTo>
                    <a:pt x="78" y="62"/>
                  </a:lnTo>
                  <a:lnTo>
                    <a:pt x="75" y="55"/>
                  </a:lnTo>
                  <a:lnTo>
                    <a:pt x="71" y="49"/>
                  </a:lnTo>
                  <a:lnTo>
                    <a:pt x="64" y="43"/>
                  </a:lnTo>
                  <a:lnTo>
                    <a:pt x="58" y="40"/>
                  </a:lnTo>
                  <a:lnTo>
                    <a:pt x="51" y="38"/>
                  </a:lnTo>
                  <a:lnTo>
                    <a:pt x="44" y="38"/>
                  </a:lnTo>
                  <a:lnTo>
                    <a:pt x="36" y="39"/>
                  </a:lnTo>
                  <a:lnTo>
                    <a:pt x="28" y="42"/>
                  </a:lnTo>
                  <a:lnTo>
                    <a:pt x="33" y="22"/>
                  </a:lnTo>
                  <a:lnTo>
                    <a:pt x="76" y="2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15" name="Freeform 114">
              <a:extLst>
                <a:ext uri="{FF2B5EF4-FFF2-40B4-BE49-F238E27FC236}">
                  <a16:creationId xmlns:a16="http://schemas.microsoft.com/office/drawing/2014/main" id="{2756A009-FF0E-9256-AE3D-9DF5C8ADD3DE}"/>
                </a:ext>
              </a:extLst>
            </p:cNvPr>
            <p:cNvSpPr>
              <a:spLocks/>
            </p:cNvSpPr>
            <p:nvPr/>
          </p:nvSpPr>
          <p:spPr bwMode="auto">
            <a:xfrm>
              <a:off x="4593" y="4279"/>
              <a:ext cx="27" cy="40"/>
            </a:xfrm>
            <a:custGeom>
              <a:avLst/>
              <a:gdLst>
                <a:gd name="T0" fmla="*/ 78 w 81"/>
                <a:gd name="T1" fmla="*/ 49 h 121"/>
                <a:gd name="T2" fmla="*/ 80 w 81"/>
                <a:gd name="T3" fmla="*/ 41 h 121"/>
                <a:gd name="T4" fmla="*/ 80 w 81"/>
                <a:gd name="T5" fmla="*/ 36 h 121"/>
                <a:gd name="T6" fmla="*/ 80 w 81"/>
                <a:gd name="T7" fmla="*/ 34 h 121"/>
                <a:gd name="T8" fmla="*/ 80 w 81"/>
                <a:gd name="T9" fmla="*/ 33 h 121"/>
                <a:gd name="T10" fmla="*/ 81 w 81"/>
                <a:gd name="T11" fmla="*/ 33 h 121"/>
                <a:gd name="T12" fmla="*/ 80 w 81"/>
                <a:gd name="T13" fmla="*/ 26 h 121"/>
                <a:gd name="T14" fmla="*/ 78 w 81"/>
                <a:gd name="T15" fmla="*/ 20 h 121"/>
                <a:gd name="T16" fmla="*/ 75 w 81"/>
                <a:gd name="T17" fmla="*/ 13 h 121"/>
                <a:gd name="T18" fmla="*/ 70 w 81"/>
                <a:gd name="T19" fmla="*/ 9 h 121"/>
                <a:gd name="T20" fmla="*/ 64 w 81"/>
                <a:gd name="T21" fmla="*/ 4 h 121"/>
                <a:gd name="T22" fmla="*/ 58 w 81"/>
                <a:gd name="T23" fmla="*/ 2 h 121"/>
                <a:gd name="T24" fmla="*/ 50 w 81"/>
                <a:gd name="T25" fmla="*/ 0 h 121"/>
                <a:gd name="T26" fmla="*/ 43 w 81"/>
                <a:gd name="T27" fmla="*/ 0 h 121"/>
                <a:gd name="T28" fmla="*/ 27 w 81"/>
                <a:gd name="T29" fmla="*/ 2 h 121"/>
                <a:gd name="T30" fmla="*/ 16 w 81"/>
                <a:gd name="T31" fmla="*/ 8 h 121"/>
                <a:gd name="T32" fmla="*/ 10 w 81"/>
                <a:gd name="T33" fmla="*/ 12 h 121"/>
                <a:gd name="T34" fmla="*/ 7 w 81"/>
                <a:gd name="T35" fmla="*/ 19 h 121"/>
                <a:gd name="T36" fmla="*/ 4 w 81"/>
                <a:gd name="T37" fmla="*/ 26 h 121"/>
                <a:gd name="T38" fmla="*/ 3 w 81"/>
                <a:gd name="T39" fmla="*/ 35 h 121"/>
                <a:gd name="T40" fmla="*/ 25 w 81"/>
                <a:gd name="T41" fmla="*/ 38 h 121"/>
                <a:gd name="T42" fmla="*/ 26 w 81"/>
                <a:gd name="T43" fmla="*/ 28 h 121"/>
                <a:gd name="T44" fmla="*/ 30 w 81"/>
                <a:gd name="T45" fmla="*/ 23 h 121"/>
                <a:gd name="T46" fmla="*/ 35 w 81"/>
                <a:gd name="T47" fmla="*/ 20 h 121"/>
                <a:gd name="T48" fmla="*/ 42 w 81"/>
                <a:gd name="T49" fmla="*/ 19 h 121"/>
                <a:gd name="T50" fmla="*/ 48 w 81"/>
                <a:gd name="T51" fmla="*/ 20 h 121"/>
                <a:gd name="T52" fmla="*/ 54 w 81"/>
                <a:gd name="T53" fmla="*/ 23 h 121"/>
                <a:gd name="T54" fmla="*/ 57 w 81"/>
                <a:gd name="T55" fmla="*/ 27 h 121"/>
                <a:gd name="T56" fmla="*/ 58 w 81"/>
                <a:gd name="T57" fmla="*/ 34 h 121"/>
                <a:gd name="T58" fmla="*/ 56 w 81"/>
                <a:gd name="T59" fmla="*/ 41 h 121"/>
                <a:gd name="T60" fmla="*/ 53 w 81"/>
                <a:gd name="T61" fmla="*/ 49 h 121"/>
                <a:gd name="T62" fmla="*/ 49 w 81"/>
                <a:gd name="T63" fmla="*/ 51 h 121"/>
                <a:gd name="T64" fmla="*/ 45 w 81"/>
                <a:gd name="T65" fmla="*/ 57 h 121"/>
                <a:gd name="T66" fmla="*/ 40 w 81"/>
                <a:gd name="T67" fmla="*/ 62 h 121"/>
                <a:gd name="T68" fmla="*/ 34 w 81"/>
                <a:gd name="T69" fmla="*/ 69 h 121"/>
                <a:gd name="T70" fmla="*/ 24 w 81"/>
                <a:gd name="T71" fmla="*/ 77 h 121"/>
                <a:gd name="T72" fmla="*/ 17 w 81"/>
                <a:gd name="T73" fmla="*/ 85 h 121"/>
                <a:gd name="T74" fmla="*/ 10 w 81"/>
                <a:gd name="T75" fmla="*/ 91 h 121"/>
                <a:gd name="T76" fmla="*/ 7 w 81"/>
                <a:gd name="T77" fmla="*/ 98 h 121"/>
                <a:gd name="T78" fmla="*/ 2 w 81"/>
                <a:gd name="T79" fmla="*/ 108 h 121"/>
                <a:gd name="T80" fmla="*/ 0 w 81"/>
                <a:gd name="T81" fmla="*/ 121 h 121"/>
                <a:gd name="T82" fmla="*/ 81 w 81"/>
                <a:gd name="T83" fmla="*/ 121 h 121"/>
                <a:gd name="T84" fmla="*/ 81 w 81"/>
                <a:gd name="T85" fmla="*/ 100 h 121"/>
                <a:gd name="T86" fmla="*/ 35 w 81"/>
                <a:gd name="T87" fmla="*/ 100 h 121"/>
                <a:gd name="T88" fmla="*/ 40 w 81"/>
                <a:gd name="T89" fmla="*/ 93 h 121"/>
                <a:gd name="T90" fmla="*/ 41 w 81"/>
                <a:gd name="T91" fmla="*/ 90 h 121"/>
                <a:gd name="T92" fmla="*/ 44 w 81"/>
                <a:gd name="T93" fmla="*/ 87 h 121"/>
                <a:gd name="T94" fmla="*/ 54 w 81"/>
                <a:gd name="T95" fmla="*/ 80 h 121"/>
                <a:gd name="T96" fmla="*/ 62 w 81"/>
                <a:gd name="T97" fmla="*/ 70 h 121"/>
                <a:gd name="T98" fmla="*/ 65 w 81"/>
                <a:gd name="T99" fmla="*/ 66 h 121"/>
                <a:gd name="T100" fmla="*/ 68 w 81"/>
                <a:gd name="T101" fmla="*/ 64 h 121"/>
                <a:gd name="T102" fmla="*/ 74 w 81"/>
                <a:gd name="T103" fmla="*/ 55 h 121"/>
                <a:gd name="T104" fmla="*/ 78 w 81"/>
                <a:gd name="T105" fmla="*/ 49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81" h="121">
                  <a:moveTo>
                    <a:pt x="78" y="49"/>
                  </a:moveTo>
                  <a:lnTo>
                    <a:pt x="80" y="41"/>
                  </a:lnTo>
                  <a:lnTo>
                    <a:pt x="80" y="36"/>
                  </a:lnTo>
                  <a:lnTo>
                    <a:pt x="80" y="34"/>
                  </a:lnTo>
                  <a:lnTo>
                    <a:pt x="80" y="33"/>
                  </a:lnTo>
                  <a:lnTo>
                    <a:pt x="81" y="33"/>
                  </a:lnTo>
                  <a:lnTo>
                    <a:pt x="80" y="26"/>
                  </a:lnTo>
                  <a:lnTo>
                    <a:pt x="78" y="20"/>
                  </a:lnTo>
                  <a:lnTo>
                    <a:pt x="75" y="13"/>
                  </a:lnTo>
                  <a:lnTo>
                    <a:pt x="70" y="9"/>
                  </a:lnTo>
                  <a:lnTo>
                    <a:pt x="64" y="4"/>
                  </a:lnTo>
                  <a:lnTo>
                    <a:pt x="58" y="2"/>
                  </a:lnTo>
                  <a:lnTo>
                    <a:pt x="50" y="0"/>
                  </a:lnTo>
                  <a:lnTo>
                    <a:pt x="43" y="0"/>
                  </a:lnTo>
                  <a:lnTo>
                    <a:pt x="27" y="2"/>
                  </a:lnTo>
                  <a:lnTo>
                    <a:pt x="16" y="8"/>
                  </a:lnTo>
                  <a:lnTo>
                    <a:pt x="10" y="12"/>
                  </a:lnTo>
                  <a:lnTo>
                    <a:pt x="7" y="19"/>
                  </a:lnTo>
                  <a:lnTo>
                    <a:pt x="4" y="26"/>
                  </a:lnTo>
                  <a:lnTo>
                    <a:pt x="3" y="35"/>
                  </a:lnTo>
                  <a:lnTo>
                    <a:pt x="25" y="38"/>
                  </a:lnTo>
                  <a:lnTo>
                    <a:pt x="26" y="28"/>
                  </a:lnTo>
                  <a:lnTo>
                    <a:pt x="30" y="23"/>
                  </a:lnTo>
                  <a:lnTo>
                    <a:pt x="35" y="20"/>
                  </a:lnTo>
                  <a:lnTo>
                    <a:pt x="42" y="19"/>
                  </a:lnTo>
                  <a:lnTo>
                    <a:pt x="48" y="20"/>
                  </a:lnTo>
                  <a:lnTo>
                    <a:pt x="54" y="23"/>
                  </a:lnTo>
                  <a:lnTo>
                    <a:pt x="57" y="27"/>
                  </a:lnTo>
                  <a:lnTo>
                    <a:pt x="58" y="34"/>
                  </a:lnTo>
                  <a:lnTo>
                    <a:pt x="56" y="41"/>
                  </a:lnTo>
                  <a:lnTo>
                    <a:pt x="53" y="49"/>
                  </a:lnTo>
                  <a:lnTo>
                    <a:pt x="49" y="51"/>
                  </a:lnTo>
                  <a:lnTo>
                    <a:pt x="45" y="57"/>
                  </a:lnTo>
                  <a:lnTo>
                    <a:pt x="40" y="62"/>
                  </a:lnTo>
                  <a:lnTo>
                    <a:pt x="34" y="69"/>
                  </a:lnTo>
                  <a:lnTo>
                    <a:pt x="24" y="77"/>
                  </a:lnTo>
                  <a:lnTo>
                    <a:pt x="17" y="85"/>
                  </a:lnTo>
                  <a:lnTo>
                    <a:pt x="10" y="91"/>
                  </a:lnTo>
                  <a:lnTo>
                    <a:pt x="7" y="98"/>
                  </a:lnTo>
                  <a:lnTo>
                    <a:pt x="2" y="108"/>
                  </a:lnTo>
                  <a:lnTo>
                    <a:pt x="0" y="121"/>
                  </a:lnTo>
                  <a:lnTo>
                    <a:pt x="81" y="121"/>
                  </a:lnTo>
                  <a:lnTo>
                    <a:pt x="81" y="100"/>
                  </a:lnTo>
                  <a:lnTo>
                    <a:pt x="35" y="100"/>
                  </a:lnTo>
                  <a:lnTo>
                    <a:pt x="40" y="93"/>
                  </a:lnTo>
                  <a:lnTo>
                    <a:pt x="41" y="90"/>
                  </a:lnTo>
                  <a:lnTo>
                    <a:pt x="44" y="87"/>
                  </a:lnTo>
                  <a:lnTo>
                    <a:pt x="54" y="80"/>
                  </a:lnTo>
                  <a:lnTo>
                    <a:pt x="62" y="70"/>
                  </a:lnTo>
                  <a:lnTo>
                    <a:pt x="65" y="66"/>
                  </a:lnTo>
                  <a:lnTo>
                    <a:pt x="68" y="64"/>
                  </a:lnTo>
                  <a:lnTo>
                    <a:pt x="74" y="55"/>
                  </a:lnTo>
                  <a:lnTo>
                    <a:pt x="78" y="49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16" name="Rectangle 115">
              <a:extLst>
                <a:ext uri="{FF2B5EF4-FFF2-40B4-BE49-F238E27FC236}">
                  <a16:creationId xmlns:a16="http://schemas.microsoft.com/office/drawing/2014/main" id="{413BE087-C176-D37F-01E0-C967A593193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78" y="4180"/>
              <a:ext cx="865" cy="4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17" name="Rectangle 116">
              <a:extLst>
                <a:ext uri="{FF2B5EF4-FFF2-40B4-BE49-F238E27FC236}">
                  <a16:creationId xmlns:a16="http://schemas.microsoft.com/office/drawing/2014/main" id="{02185A69-60B4-AFF5-F9CD-38DBF4B63A3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81" y="4183"/>
              <a:ext cx="859" cy="34"/>
            </a:xfrm>
            <a:prstGeom prst="rect">
              <a:avLst/>
            </a:prstGeom>
            <a:noFill/>
            <a:ln w="9525">
              <a:solidFill>
                <a:srgbClr val="333333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18" name="Rectangle 117">
              <a:extLst>
                <a:ext uri="{FF2B5EF4-FFF2-40B4-BE49-F238E27FC236}">
                  <a16:creationId xmlns:a16="http://schemas.microsoft.com/office/drawing/2014/main" id="{04B93348-B109-1832-24F4-AA481CFB350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43" y="4180"/>
              <a:ext cx="865" cy="40"/>
            </a:xfrm>
            <a:prstGeom prst="rect">
              <a:avLst/>
            </a:pr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19" name="Rectangle 118">
              <a:extLst>
                <a:ext uri="{FF2B5EF4-FFF2-40B4-BE49-F238E27FC236}">
                  <a16:creationId xmlns:a16="http://schemas.microsoft.com/office/drawing/2014/main" id="{5C1296A9-9D20-0492-38D7-733D0712185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46" y="4183"/>
              <a:ext cx="859" cy="34"/>
            </a:xfrm>
            <a:prstGeom prst="rect">
              <a:avLst/>
            </a:prstGeom>
            <a:noFill/>
            <a:ln w="9525">
              <a:solidFill>
                <a:srgbClr val="1B1B1B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20" name="Line 119">
              <a:extLst>
                <a:ext uri="{FF2B5EF4-FFF2-40B4-BE49-F238E27FC236}">
                  <a16:creationId xmlns:a16="http://schemas.microsoft.com/office/drawing/2014/main" id="{EA6CFBB0-B1E1-A3CC-813B-AA8ED3A90C5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407" y="4157"/>
              <a:ext cx="0" cy="23"/>
            </a:xfrm>
            <a:prstGeom prst="line">
              <a:avLst/>
            </a:prstGeom>
            <a:noFill/>
            <a:ln w="3175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21" name="Line 120">
              <a:extLst>
                <a:ext uri="{FF2B5EF4-FFF2-40B4-BE49-F238E27FC236}">
                  <a16:creationId xmlns:a16="http://schemas.microsoft.com/office/drawing/2014/main" id="{D036BEAA-C0F9-C738-BF0C-6203826893B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543" y="4157"/>
              <a:ext cx="0" cy="23"/>
            </a:xfrm>
            <a:prstGeom prst="line">
              <a:avLst/>
            </a:prstGeom>
            <a:noFill/>
            <a:ln w="3175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22" name="Line 121">
              <a:extLst>
                <a:ext uri="{FF2B5EF4-FFF2-40B4-BE49-F238E27FC236}">
                  <a16:creationId xmlns:a16="http://schemas.microsoft.com/office/drawing/2014/main" id="{AA88526E-3CFB-8B60-C7A5-9CB17D153CC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678" y="4157"/>
              <a:ext cx="0" cy="23"/>
            </a:xfrm>
            <a:prstGeom prst="line">
              <a:avLst/>
            </a:prstGeom>
            <a:noFill/>
            <a:ln w="3175">
              <a:solidFill>
                <a:srgbClr val="33333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23" name="Rectangle 122">
              <a:extLst>
                <a:ext uri="{FF2B5EF4-FFF2-40B4-BE49-F238E27FC236}">
                  <a16:creationId xmlns:a16="http://schemas.microsoft.com/office/drawing/2014/main" id="{1CC715E5-5ACD-B2A9-933A-01F0FEBC258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59" y="4050"/>
              <a:ext cx="63" cy="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8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0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24" name="Rectangle 123">
              <a:extLst>
                <a:ext uri="{FF2B5EF4-FFF2-40B4-BE49-F238E27FC236}">
                  <a16:creationId xmlns:a16="http://schemas.microsoft.com/office/drawing/2014/main" id="{6DF9F13B-CE59-3A7A-916A-20373386D01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492" y="4050"/>
              <a:ext cx="133" cy="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8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250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25" name="Rectangle 124">
              <a:extLst>
                <a:ext uri="{FF2B5EF4-FFF2-40B4-BE49-F238E27FC236}">
                  <a16:creationId xmlns:a16="http://schemas.microsoft.com/office/drawing/2014/main" id="{3B695F21-3EEF-7F00-DBCB-478BB9126F3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56" y="4166"/>
              <a:ext cx="95" cy="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7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km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26" name="Rectangle 125">
              <a:extLst>
                <a:ext uri="{FF2B5EF4-FFF2-40B4-BE49-F238E27FC236}">
                  <a16:creationId xmlns:a16="http://schemas.microsoft.com/office/drawing/2014/main" id="{E44B35B1-E1C9-3472-1CC5-AF2D6B7FD94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356" y="4050"/>
              <a:ext cx="133" cy="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8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500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27" name="Freeform 126">
              <a:extLst>
                <a:ext uri="{FF2B5EF4-FFF2-40B4-BE49-F238E27FC236}">
                  <a16:creationId xmlns:a16="http://schemas.microsoft.com/office/drawing/2014/main" id="{9A7663AC-FAA3-3F87-9014-E56F2A44F5B1}"/>
                </a:ext>
              </a:extLst>
            </p:cNvPr>
            <p:cNvSpPr>
              <a:spLocks/>
            </p:cNvSpPr>
            <p:nvPr/>
          </p:nvSpPr>
          <p:spPr bwMode="auto">
            <a:xfrm>
              <a:off x="5757" y="4088"/>
              <a:ext cx="14" cy="14"/>
            </a:xfrm>
            <a:custGeom>
              <a:avLst/>
              <a:gdLst>
                <a:gd name="T0" fmla="*/ 25 w 42"/>
                <a:gd name="T1" fmla="*/ 7 h 42"/>
                <a:gd name="T2" fmla="*/ 24 w 42"/>
                <a:gd name="T3" fmla="*/ 4 h 42"/>
                <a:gd name="T4" fmla="*/ 23 w 42"/>
                <a:gd name="T5" fmla="*/ 3 h 42"/>
                <a:gd name="T6" fmla="*/ 22 w 42"/>
                <a:gd name="T7" fmla="*/ 0 h 42"/>
                <a:gd name="T8" fmla="*/ 21 w 42"/>
                <a:gd name="T9" fmla="*/ 1 h 42"/>
                <a:gd name="T10" fmla="*/ 20 w 42"/>
                <a:gd name="T11" fmla="*/ 3 h 42"/>
                <a:gd name="T12" fmla="*/ 19 w 42"/>
                <a:gd name="T13" fmla="*/ 4 h 42"/>
                <a:gd name="T14" fmla="*/ 18 w 42"/>
                <a:gd name="T15" fmla="*/ 7 h 42"/>
                <a:gd name="T16" fmla="*/ 17 w 42"/>
                <a:gd name="T17" fmla="*/ 8 h 42"/>
                <a:gd name="T18" fmla="*/ 16 w 42"/>
                <a:gd name="T19" fmla="*/ 10 h 42"/>
                <a:gd name="T20" fmla="*/ 15 w 42"/>
                <a:gd name="T21" fmla="*/ 11 h 42"/>
                <a:gd name="T22" fmla="*/ 13 w 42"/>
                <a:gd name="T23" fmla="*/ 13 h 42"/>
                <a:gd name="T24" fmla="*/ 12 w 42"/>
                <a:gd name="T25" fmla="*/ 15 h 42"/>
                <a:gd name="T26" fmla="*/ 12 w 42"/>
                <a:gd name="T27" fmla="*/ 19 h 42"/>
                <a:gd name="T28" fmla="*/ 10 w 42"/>
                <a:gd name="T29" fmla="*/ 20 h 42"/>
                <a:gd name="T30" fmla="*/ 9 w 42"/>
                <a:gd name="T31" fmla="*/ 22 h 42"/>
                <a:gd name="T32" fmla="*/ 8 w 42"/>
                <a:gd name="T33" fmla="*/ 24 h 42"/>
                <a:gd name="T34" fmla="*/ 7 w 42"/>
                <a:gd name="T35" fmla="*/ 27 h 42"/>
                <a:gd name="T36" fmla="*/ 6 w 42"/>
                <a:gd name="T37" fmla="*/ 28 h 42"/>
                <a:gd name="T38" fmla="*/ 5 w 42"/>
                <a:gd name="T39" fmla="*/ 30 h 42"/>
                <a:gd name="T40" fmla="*/ 4 w 42"/>
                <a:gd name="T41" fmla="*/ 32 h 42"/>
                <a:gd name="T42" fmla="*/ 4 w 42"/>
                <a:gd name="T43" fmla="*/ 35 h 42"/>
                <a:gd name="T44" fmla="*/ 3 w 42"/>
                <a:gd name="T45" fmla="*/ 36 h 42"/>
                <a:gd name="T46" fmla="*/ 2 w 42"/>
                <a:gd name="T47" fmla="*/ 39 h 42"/>
                <a:gd name="T48" fmla="*/ 1 w 42"/>
                <a:gd name="T49" fmla="*/ 41 h 42"/>
                <a:gd name="T50" fmla="*/ 0 w 42"/>
                <a:gd name="T51" fmla="*/ 42 h 42"/>
                <a:gd name="T52" fmla="*/ 12 w 42"/>
                <a:gd name="T53" fmla="*/ 40 h 42"/>
                <a:gd name="T54" fmla="*/ 13 w 42"/>
                <a:gd name="T55" fmla="*/ 38 h 42"/>
                <a:gd name="T56" fmla="*/ 15 w 42"/>
                <a:gd name="T57" fmla="*/ 36 h 42"/>
                <a:gd name="T58" fmla="*/ 16 w 42"/>
                <a:gd name="T59" fmla="*/ 34 h 42"/>
                <a:gd name="T60" fmla="*/ 17 w 42"/>
                <a:gd name="T61" fmla="*/ 32 h 42"/>
                <a:gd name="T62" fmla="*/ 18 w 42"/>
                <a:gd name="T63" fmla="*/ 31 h 42"/>
                <a:gd name="T64" fmla="*/ 19 w 42"/>
                <a:gd name="T65" fmla="*/ 29 h 42"/>
                <a:gd name="T66" fmla="*/ 20 w 42"/>
                <a:gd name="T67" fmla="*/ 28 h 42"/>
                <a:gd name="T68" fmla="*/ 42 w 42"/>
                <a:gd name="T69" fmla="*/ 42 h 42"/>
                <a:gd name="T70" fmla="*/ 41 w 42"/>
                <a:gd name="T71" fmla="*/ 41 h 42"/>
                <a:gd name="T72" fmla="*/ 40 w 42"/>
                <a:gd name="T73" fmla="*/ 40 h 42"/>
                <a:gd name="T74" fmla="*/ 39 w 42"/>
                <a:gd name="T75" fmla="*/ 38 h 42"/>
                <a:gd name="T76" fmla="*/ 38 w 42"/>
                <a:gd name="T77" fmla="*/ 36 h 42"/>
                <a:gd name="T78" fmla="*/ 38 w 42"/>
                <a:gd name="T79" fmla="*/ 32 h 42"/>
                <a:gd name="T80" fmla="*/ 37 w 42"/>
                <a:gd name="T81" fmla="*/ 30 h 42"/>
                <a:gd name="T82" fmla="*/ 36 w 42"/>
                <a:gd name="T83" fmla="*/ 28 h 42"/>
                <a:gd name="T84" fmla="*/ 35 w 42"/>
                <a:gd name="T85" fmla="*/ 27 h 42"/>
                <a:gd name="T86" fmla="*/ 34 w 42"/>
                <a:gd name="T87" fmla="*/ 24 h 42"/>
                <a:gd name="T88" fmla="*/ 32 w 42"/>
                <a:gd name="T89" fmla="*/ 23 h 42"/>
                <a:gd name="T90" fmla="*/ 31 w 42"/>
                <a:gd name="T91" fmla="*/ 21 h 42"/>
                <a:gd name="T92" fmla="*/ 29 w 42"/>
                <a:gd name="T93" fmla="*/ 20 h 42"/>
                <a:gd name="T94" fmla="*/ 29 w 42"/>
                <a:gd name="T95" fmla="*/ 15 h 42"/>
                <a:gd name="T96" fmla="*/ 28 w 42"/>
                <a:gd name="T97" fmla="*/ 13 h 42"/>
                <a:gd name="T98" fmla="*/ 27 w 42"/>
                <a:gd name="T99" fmla="*/ 11 h 42"/>
                <a:gd name="T100" fmla="*/ 26 w 42"/>
                <a:gd name="T101" fmla="*/ 10 h 42"/>
                <a:gd name="T102" fmla="*/ 25 w 42"/>
                <a:gd name="T103" fmla="*/ 8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42" h="42">
                  <a:moveTo>
                    <a:pt x="25" y="8"/>
                  </a:moveTo>
                  <a:lnTo>
                    <a:pt x="25" y="7"/>
                  </a:lnTo>
                  <a:lnTo>
                    <a:pt x="24" y="7"/>
                  </a:lnTo>
                  <a:lnTo>
                    <a:pt x="24" y="4"/>
                  </a:lnTo>
                  <a:lnTo>
                    <a:pt x="23" y="4"/>
                  </a:lnTo>
                  <a:lnTo>
                    <a:pt x="23" y="3"/>
                  </a:lnTo>
                  <a:lnTo>
                    <a:pt x="22" y="3"/>
                  </a:lnTo>
                  <a:lnTo>
                    <a:pt x="22" y="0"/>
                  </a:lnTo>
                  <a:lnTo>
                    <a:pt x="21" y="0"/>
                  </a:lnTo>
                  <a:lnTo>
                    <a:pt x="21" y="1"/>
                  </a:lnTo>
                  <a:lnTo>
                    <a:pt x="20" y="1"/>
                  </a:lnTo>
                  <a:lnTo>
                    <a:pt x="20" y="3"/>
                  </a:lnTo>
                  <a:lnTo>
                    <a:pt x="19" y="3"/>
                  </a:lnTo>
                  <a:lnTo>
                    <a:pt x="19" y="4"/>
                  </a:lnTo>
                  <a:lnTo>
                    <a:pt x="18" y="4"/>
                  </a:lnTo>
                  <a:lnTo>
                    <a:pt x="18" y="7"/>
                  </a:lnTo>
                  <a:lnTo>
                    <a:pt x="17" y="7"/>
                  </a:lnTo>
                  <a:lnTo>
                    <a:pt x="17" y="8"/>
                  </a:lnTo>
                  <a:lnTo>
                    <a:pt x="17" y="10"/>
                  </a:lnTo>
                  <a:lnTo>
                    <a:pt x="16" y="10"/>
                  </a:lnTo>
                  <a:lnTo>
                    <a:pt x="16" y="11"/>
                  </a:lnTo>
                  <a:lnTo>
                    <a:pt x="15" y="11"/>
                  </a:lnTo>
                  <a:lnTo>
                    <a:pt x="15" y="13"/>
                  </a:lnTo>
                  <a:lnTo>
                    <a:pt x="13" y="13"/>
                  </a:lnTo>
                  <a:lnTo>
                    <a:pt x="13" y="15"/>
                  </a:lnTo>
                  <a:lnTo>
                    <a:pt x="12" y="15"/>
                  </a:lnTo>
                  <a:lnTo>
                    <a:pt x="12" y="16"/>
                  </a:lnTo>
                  <a:lnTo>
                    <a:pt x="12" y="19"/>
                  </a:lnTo>
                  <a:lnTo>
                    <a:pt x="10" y="19"/>
                  </a:lnTo>
                  <a:lnTo>
                    <a:pt x="10" y="20"/>
                  </a:lnTo>
                  <a:lnTo>
                    <a:pt x="9" y="20"/>
                  </a:lnTo>
                  <a:lnTo>
                    <a:pt x="9" y="22"/>
                  </a:lnTo>
                  <a:lnTo>
                    <a:pt x="8" y="22"/>
                  </a:lnTo>
                  <a:lnTo>
                    <a:pt x="8" y="24"/>
                  </a:lnTo>
                  <a:lnTo>
                    <a:pt x="8" y="27"/>
                  </a:lnTo>
                  <a:lnTo>
                    <a:pt x="7" y="27"/>
                  </a:lnTo>
                  <a:lnTo>
                    <a:pt x="7" y="28"/>
                  </a:lnTo>
                  <a:lnTo>
                    <a:pt x="6" y="28"/>
                  </a:lnTo>
                  <a:lnTo>
                    <a:pt x="6" y="30"/>
                  </a:lnTo>
                  <a:lnTo>
                    <a:pt x="5" y="30"/>
                  </a:lnTo>
                  <a:lnTo>
                    <a:pt x="5" y="32"/>
                  </a:lnTo>
                  <a:lnTo>
                    <a:pt x="4" y="32"/>
                  </a:lnTo>
                  <a:lnTo>
                    <a:pt x="4" y="33"/>
                  </a:lnTo>
                  <a:lnTo>
                    <a:pt x="4" y="35"/>
                  </a:lnTo>
                  <a:lnTo>
                    <a:pt x="3" y="35"/>
                  </a:lnTo>
                  <a:lnTo>
                    <a:pt x="3" y="36"/>
                  </a:lnTo>
                  <a:lnTo>
                    <a:pt x="2" y="36"/>
                  </a:lnTo>
                  <a:lnTo>
                    <a:pt x="2" y="39"/>
                  </a:lnTo>
                  <a:lnTo>
                    <a:pt x="1" y="39"/>
                  </a:lnTo>
                  <a:lnTo>
                    <a:pt x="1" y="41"/>
                  </a:lnTo>
                  <a:lnTo>
                    <a:pt x="0" y="41"/>
                  </a:lnTo>
                  <a:lnTo>
                    <a:pt x="0" y="42"/>
                  </a:lnTo>
                  <a:lnTo>
                    <a:pt x="12" y="42"/>
                  </a:lnTo>
                  <a:lnTo>
                    <a:pt x="12" y="40"/>
                  </a:lnTo>
                  <a:lnTo>
                    <a:pt x="13" y="40"/>
                  </a:lnTo>
                  <a:lnTo>
                    <a:pt x="13" y="38"/>
                  </a:lnTo>
                  <a:lnTo>
                    <a:pt x="15" y="38"/>
                  </a:lnTo>
                  <a:lnTo>
                    <a:pt x="15" y="36"/>
                  </a:lnTo>
                  <a:lnTo>
                    <a:pt x="16" y="36"/>
                  </a:lnTo>
                  <a:lnTo>
                    <a:pt x="16" y="34"/>
                  </a:lnTo>
                  <a:lnTo>
                    <a:pt x="17" y="34"/>
                  </a:lnTo>
                  <a:lnTo>
                    <a:pt x="17" y="32"/>
                  </a:lnTo>
                  <a:lnTo>
                    <a:pt x="17" y="31"/>
                  </a:lnTo>
                  <a:lnTo>
                    <a:pt x="18" y="31"/>
                  </a:lnTo>
                  <a:lnTo>
                    <a:pt x="18" y="29"/>
                  </a:lnTo>
                  <a:lnTo>
                    <a:pt x="19" y="29"/>
                  </a:lnTo>
                  <a:lnTo>
                    <a:pt x="19" y="28"/>
                  </a:lnTo>
                  <a:lnTo>
                    <a:pt x="20" y="28"/>
                  </a:lnTo>
                  <a:lnTo>
                    <a:pt x="20" y="42"/>
                  </a:lnTo>
                  <a:lnTo>
                    <a:pt x="42" y="42"/>
                  </a:lnTo>
                  <a:lnTo>
                    <a:pt x="42" y="41"/>
                  </a:lnTo>
                  <a:lnTo>
                    <a:pt x="41" y="41"/>
                  </a:lnTo>
                  <a:lnTo>
                    <a:pt x="41" y="40"/>
                  </a:lnTo>
                  <a:lnTo>
                    <a:pt x="40" y="40"/>
                  </a:lnTo>
                  <a:lnTo>
                    <a:pt x="40" y="38"/>
                  </a:lnTo>
                  <a:lnTo>
                    <a:pt x="39" y="38"/>
                  </a:lnTo>
                  <a:lnTo>
                    <a:pt x="39" y="36"/>
                  </a:lnTo>
                  <a:lnTo>
                    <a:pt x="38" y="36"/>
                  </a:lnTo>
                  <a:lnTo>
                    <a:pt x="38" y="34"/>
                  </a:lnTo>
                  <a:lnTo>
                    <a:pt x="38" y="32"/>
                  </a:lnTo>
                  <a:lnTo>
                    <a:pt x="37" y="32"/>
                  </a:lnTo>
                  <a:lnTo>
                    <a:pt x="37" y="30"/>
                  </a:lnTo>
                  <a:lnTo>
                    <a:pt x="36" y="30"/>
                  </a:lnTo>
                  <a:lnTo>
                    <a:pt x="36" y="28"/>
                  </a:lnTo>
                  <a:lnTo>
                    <a:pt x="35" y="28"/>
                  </a:lnTo>
                  <a:lnTo>
                    <a:pt x="35" y="27"/>
                  </a:lnTo>
                  <a:lnTo>
                    <a:pt x="34" y="27"/>
                  </a:lnTo>
                  <a:lnTo>
                    <a:pt x="34" y="24"/>
                  </a:lnTo>
                  <a:lnTo>
                    <a:pt x="34" y="23"/>
                  </a:lnTo>
                  <a:lnTo>
                    <a:pt x="32" y="23"/>
                  </a:lnTo>
                  <a:lnTo>
                    <a:pt x="32" y="21"/>
                  </a:lnTo>
                  <a:lnTo>
                    <a:pt x="31" y="21"/>
                  </a:lnTo>
                  <a:lnTo>
                    <a:pt x="31" y="20"/>
                  </a:lnTo>
                  <a:lnTo>
                    <a:pt x="29" y="20"/>
                  </a:lnTo>
                  <a:lnTo>
                    <a:pt x="29" y="16"/>
                  </a:lnTo>
                  <a:lnTo>
                    <a:pt x="29" y="15"/>
                  </a:lnTo>
                  <a:lnTo>
                    <a:pt x="28" y="15"/>
                  </a:lnTo>
                  <a:lnTo>
                    <a:pt x="28" y="13"/>
                  </a:lnTo>
                  <a:lnTo>
                    <a:pt x="27" y="13"/>
                  </a:lnTo>
                  <a:lnTo>
                    <a:pt x="27" y="11"/>
                  </a:lnTo>
                  <a:lnTo>
                    <a:pt x="26" y="11"/>
                  </a:lnTo>
                  <a:lnTo>
                    <a:pt x="26" y="10"/>
                  </a:lnTo>
                  <a:lnTo>
                    <a:pt x="25" y="10"/>
                  </a:lnTo>
                  <a:lnTo>
                    <a:pt x="25" y="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28" name="Freeform 127">
              <a:extLst>
                <a:ext uri="{FF2B5EF4-FFF2-40B4-BE49-F238E27FC236}">
                  <a16:creationId xmlns:a16="http://schemas.microsoft.com/office/drawing/2014/main" id="{1B29BBD0-72B1-19D3-4022-9D987C38B1A0}"/>
                </a:ext>
              </a:extLst>
            </p:cNvPr>
            <p:cNvSpPr>
              <a:spLocks/>
            </p:cNvSpPr>
            <p:nvPr/>
          </p:nvSpPr>
          <p:spPr bwMode="auto">
            <a:xfrm>
              <a:off x="5764" y="4102"/>
              <a:ext cx="14" cy="14"/>
            </a:xfrm>
            <a:custGeom>
              <a:avLst/>
              <a:gdLst>
                <a:gd name="T0" fmla="*/ 22 w 42"/>
                <a:gd name="T1" fmla="*/ 1 h 43"/>
                <a:gd name="T2" fmla="*/ 22 w 42"/>
                <a:gd name="T3" fmla="*/ 0 h 43"/>
                <a:gd name="T4" fmla="*/ 0 w 42"/>
                <a:gd name="T5" fmla="*/ 0 h 43"/>
                <a:gd name="T6" fmla="*/ 0 w 42"/>
                <a:gd name="T7" fmla="*/ 6 h 43"/>
                <a:gd name="T8" fmla="*/ 1 w 42"/>
                <a:gd name="T9" fmla="*/ 6 h 43"/>
                <a:gd name="T10" fmla="*/ 1 w 42"/>
                <a:gd name="T11" fmla="*/ 43 h 43"/>
                <a:gd name="T12" fmla="*/ 42 w 42"/>
                <a:gd name="T13" fmla="*/ 43 h 43"/>
                <a:gd name="T14" fmla="*/ 42 w 42"/>
                <a:gd name="T15" fmla="*/ 42 h 43"/>
                <a:gd name="T16" fmla="*/ 41 w 42"/>
                <a:gd name="T17" fmla="*/ 42 h 43"/>
                <a:gd name="T18" fmla="*/ 41 w 42"/>
                <a:gd name="T19" fmla="*/ 41 h 43"/>
                <a:gd name="T20" fmla="*/ 40 w 42"/>
                <a:gd name="T21" fmla="*/ 41 h 43"/>
                <a:gd name="T22" fmla="*/ 40 w 42"/>
                <a:gd name="T23" fmla="*/ 39 h 43"/>
                <a:gd name="T24" fmla="*/ 39 w 42"/>
                <a:gd name="T25" fmla="*/ 39 h 43"/>
                <a:gd name="T26" fmla="*/ 39 w 42"/>
                <a:gd name="T27" fmla="*/ 37 h 43"/>
                <a:gd name="T28" fmla="*/ 39 w 42"/>
                <a:gd name="T29" fmla="*/ 35 h 43"/>
                <a:gd name="T30" fmla="*/ 38 w 42"/>
                <a:gd name="T31" fmla="*/ 35 h 43"/>
                <a:gd name="T32" fmla="*/ 38 w 42"/>
                <a:gd name="T33" fmla="*/ 32 h 43"/>
                <a:gd name="T34" fmla="*/ 37 w 42"/>
                <a:gd name="T35" fmla="*/ 32 h 43"/>
                <a:gd name="T36" fmla="*/ 37 w 42"/>
                <a:gd name="T37" fmla="*/ 31 h 43"/>
                <a:gd name="T38" fmla="*/ 36 w 42"/>
                <a:gd name="T39" fmla="*/ 31 h 43"/>
                <a:gd name="T40" fmla="*/ 36 w 42"/>
                <a:gd name="T41" fmla="*/ 29 h 43"/>
                <a:gd name="T42" fmla="*/ 35 w 42"/>
                <a:gd name="T43" fmla="*/ 29 h 43"/>
                <a:gd name="T44" fmla="*/ 35 w 42"/>
                <a:gd name="T45" fmla="*/ 28 h 43"/>
                <a:gd name="T46" fmla="*/ 35 w 42"/>
                <a:gd name="T47" fmla="*/ 26 h 43"/>
                <a:gd name="T48" fmla="*/ 34 w 42"/>
                <a:gd name="T49" fmla="*/ 26 h 43"/>
                <a:gd name="T50" fmla="*/ 34 w 42"/>
                <a:gd name="T51" fmla="*/ 24 h 43"/>
                <a:gd name="T52" fmla="*/ 33 w 42"/>
                <a:gd name="T53" fmla="*/ 24 h 43"/>
                <a:gd name="T54" fmla="*/ 33 w 42"/>
                <a:gd name="T55" fmla="*/ 21 h 43"/>
                <a:gd name="T56" fmla="*/ 31 w 42"/>
                <a:gd name="T57" fmla="*/ 21 h 43"/>
                <a:gd name="T58" fmla="*/ 31 w 42"/>
                <a:gd name="T59" fmla="*/ 20 h 43"/>
                <a:gd name="T60" fmla="*/ 30 w 42"/>
                <a:gd name="T61" fmla="*/ 20 h 43"/>
                <a:gd name="T62" fmla="*/ 30 w 42"/>
                <a:gd name="T63" fmla="*/ 18 h 43"/>
                <a:gd name="T64" fmla="*/ 29 w 42"/>
                <a:gd name="T65" fmla="*/ 18 h 43"/>
                <a:gd name="T66" fmla="*/ 29 w 42"/>
                <a:gd name="T67" fmla="*/ 16 h 43"/>
                <a:gd name="T68" fmla="*/ 28 w 42"/>
                <a:gd name="T69" fmla="*/ 16 h 43"/>
                <a:gd name="T70" fmla="*/ 28 w 42"/>
                <a:gd name="T71" fmla="*/ 15 h 43"/>
                <a:gd name="T72" fmla="*/ 27 w 42"/>
                <a:gd name="T73" fmla="*/ 15 h 43"/>
                <a:gd name="T74" fmla="*/ 27 w 42"/>
                <a:gd name="T75" fmla="*/ 12 h 43"/>
                <a:gd name="T76" fmla="*/ 26 w 42"/>
                <a:gd name="T77" fmla="*/ 12 h 43"/>
                <a:gd name="T78" fmla="*/ 26 w 42"/>
                <a:gd name="T79" fmla="*/ 11 h 43"/>
                <a:gd name="T80" fmla="*/ 26 w 42"/>
                <a:gd name="T81" fmla="*/ 9 h 43"/>
                <a:gd name="T82" fmla="*/ 25 w 42"/>
                <a:gd name="T83" fmla="*/ 9 h 43"/>
                <a:gd name="T84" fmla="*/ 25 w 42"/>
                <a:gd name="T85" fmla="*/ 7 h 43"/>
                <a:gd name="T86" fmla="*/ 24 w 42"/>
                <a:gd name="T87" fmla="*/ 7 h 43"/>
                <a:gd name="T88" fmla="*/ 24 w 42"/>
                <a:gd name="T89" fmla="*/ 5 h 43"/>
                <a:gd name="T90" fmla="*/ 23 w 42"/>
                <a:gd name="T91" fmla="*/ 5 h 43"/>
                <a:gd name="T92" fmla="*/ 23 w 42"/>
                <a:gd name="T93" fmla="*/ 3 h 43"/>
                <a:gd name="T94" fmla="*/ 22 w 42"/>
                <a:gd name="T95" fmla="*/ 3 h 43"/>
                <a:gd name="T96" fmla="*/ 22 w 42"/>
                <a:gd name="T97" fmla="*/ 1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42" h="43">
                  <a:moveTo>
                    <a:pt x="22" y="1"/>
                  </a:moveTo>
                  <a:lnTo>
                    <a:pt x="22" y="0"/>
                  </a:lnTo>
                  <a:lnTo>
                    <a:pt x="0" y="0"/>
                  </a:lnTo>
                  <a:lnTo>
                    <a:pt x="0" y="6"/>
                  </a:lnTo>
                  <a:lnTo>
                    <a:pt x="1" y="6"/>
                  </a:lnTo>
                  <a:lnTo>
                    <a:pt x="1" y="43"/>
                  </a:lnTo>
                  <a:lnTo>
                    <a:pt x="42" y="43"/>
                  </a:lnTo>
                  <a:lnTo>
                    <a:pt x="42" y="42"/>
                  </a:lnTo>
                  <a:lnTo>
                    <a:pt x="41" y="42"/>
                  </a:lnTo>
                  <a:lnTo>
                    <a:pt x="41" y="41"/>
                  </a:lnTo>
                  <a:lnTo>
                    <a:pt x="40" y="41"/>
                  </a:lnTo>
                  <a:lnTo>
                    <a:pt x="40" y="39"/>
                  </a:lnTo>
                  <a:lnTo>
                    <a:pt x="39" y="39"/>
                  </a:lnTo>
                  <a:lnTo>
                    <a:pt x="39" y="37"/>
                  </a:lnTo>
                  <a:lnTo>
                    <a:pt x="39" y="35"/>
                  </a:lnTo>
                  <a:lnTo>
                    <a:pt x="38" y="35"/>
                  </a:lnTo>
                  <a:lnTo>
                    <a:pt x="38" y="32"/>
                  </a:lnTo>
                  <a:lnTo>
                    <a:pt x="37" y="32"/>
                  </a:lnTo>
                  <a:lnTo>
                    <a:pt x="37" y="31"/>
                  </a:lnTo>
                  <a:lnTo>
                    <a:pt x="36" y="31"/>
                  </a:lnTo>
                  <a:lnTo>
                    <a:pt x="36" y="29"/>
                  </a:lnTo>
                  <a:lnTo>
                    <a:pt x="35" y="29"/>
                  </a:lnTo>
                  <a:lnTo>
                    <a:pt x="35" y="28"/>
                  </a:lnTo>
                  <a:lnTo>
                    <a:pt x="35" y="26"/>
                  </a:lnTo>
                  <a:lnTo>
                    <a:pt x="34" y="26"/>
                  </a:lnTo>
                  <a:lnTo>
                    <a:pt x="34" y="24"/>
                  </a:lnTo>
                  <a:lnTo>
                    <a:pt x="33" y="24"/>
                  </a:lnTo>
                  <a:lnTo>
                    <a:pt x="33" y="21"/>
                  </a:lnTo>
                  <a:lnTo>
                    <a:pt x="31" y="21"/>
                  </a:lnTo>
                  <a:lnTo>
                    <a:pt x="31" y="20"/>
                  </a:lnTo>
                  <a:lnTo>
                    <a:pt x="30" y="20"/>
                  </a:lnTo>
                  <a:lnTo>
                    <a:pt x="30" y="18"/>
                  </a:lnTo>
                  <a:lnTo>
                    <a:pt x="29" y="18"/>
                  </a:lnTo>
                  <a:lnTo>
                    <a:pt x="29" y="16"/>
                  </a:lnTo>
                  <a:lnTo>
                    <a:pt x="28" y="16"/>
                  </a:lnTo>
                  <a:lnTo>
                    <a:pt x="28" y="15"/>
                  </a:lnTo>
                  <a:lnTo>
                    <a:pt x="27" y="15"/>
                  </a:lnTo>
                  <a:lnTo>
                    <a:pt x="27" y="12"/>
                  </a:lnTo>
                  <a:lnTo>
                    <a:pt x="26" y="12"/>
                  </a:lnTo>
                  <a:lnTo>
                    <a:pt x="26" y="11"/>
                  </a:lnTo>
                  <a:lnTo>
                    <a:pt x="26" y="9"/>
                  </a:lnTo>
                  <a:lnTo>
                    <a:pt x="25" y="9"/>
                  </a:lnTo>
                  <a:lnTo>
                    <a:pt x="25" y="7"/>
                  </a:lnTo>
                  <a:lnTo>
                    <a:pt x="24" y="7"/>
                  </a:lnTo>
                  <a:lnTo>
                    <a:pt x="24" y="5"/>
                  </a:lnTo>
                  <a:lnTo>
                    <a:pt x="23" y="5"/>
                  </a:lnTo>
                  <a:lnTo>
                    <a:pt x="23" y="3"/>
                  </a:lnTo>
                  <a:lnTo>
                    <a:pt x="22" y="3"/>
                  </a:lnTo>
                  <a:lnTo>
                    <a:pt x="22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29" name="Freeform 128">
              <a:extLst>
                <a:ext uri="{FF2B5EF4-FFF2-40B4-BE49-F238E27FC236}">
                  <a16:creationId xmlns:a16="http://schemas.microsoft.com/office/drawing/2014/main" id="{1317776C-4513-FB60-CF78-77475A75628E}"/>
                </a:ext>
              </a:extLst>
            </p:cNvPr>
            <p:cNvSpPr>
              <a:spLocks/>
            </p:cNvSpPr>
            <p:nvPr/>
          </p:nvSpPr>
          <p:spPr bwMode="auto">
            <a:xfrm>
              <a:off x="5764" y="4116"/>
              <a:ext cx="20" cy="14"/>
            </a:xfrm>
            <a:custGeom>
              <a:avLst/>
              <a:gdLst>
                <a:gd name="T0" fmla="*/ 42 w 60"/>
                <a:gd name="T1" fmla="*/ 2 h 42"/>
                <a:gd name="T2" fmla="*/ 41 w 60"/>
                <a:gd name="T3" fmla="*/ 2 h 42"/>
                <a:gd name="T4" fmla="*/ 41 w 60"/>
                <a:gd name="T5" fmla="*/ 0 h 42"/>
                <a:gd name="T6" fmla="*/ 0 w 60"/>
                <a:gd name="T7" fmla="*/ 0 h 42"/>
                <a:gd name="T8" fmla="*/ 0 w 60"/>
                <a:gd name="T9" fmla="*/ 42 h 42"/>
                <a:gd name="T10" fmla="*/ 60 w 60"/>
                <a:gd name="T11" fmla="*/ 42 h 42"/>
                <a:gd name="T12" fmla="*/ 60 w 60"/>
                <a:gd name="T13" fmla="*/ 41 h 42"/>
                <a:gd name="T14" fmla="*/ 59 w 60"/>
                <a:gd name="T15" fmla="*/ 41 h 42"/>
                <a:gd name="T16" fmla="*/ 59 w 60"/>
                <a:gd name="T17" fmla="*/ 39 h 42"/>
                <a:gd name="T18" fmla="*/ 59 w 60"/>
                <a:gd name="T19" fmla="*/ 36 h 42"/>
                <a:gd name="T20" fmla="*/ 58 w 60"/>
                <a:gd name="T21" fmla="*/ 36 h 42"/>
                <a:gd name="T22" fmla="*/ 58 w 60"/>
                <a:gd name="T23" fmla="*/ 35 h 42"/>
                <a:gd name="T24" fmla="*/ 57 w 60"/>
                <a:gd name="T25" fmla="*/ 35 h 42"/>
                <a:gd name="T26" fmla="*/ 57 w 60"/>
                <a:gd name="T27" fmla="*/ 33 h 42"/>
                <a:gd name="T28" fmla="*/ 56 w 60"/>
                <a:gd name="T29" fmla="*/ 33 h 42"/>
                <a:gd name="T30" fmla="*/ 56 w 60"/>
                <a:gd name="T31" fmla="*/ 31 h 42"/>
                <a:gd name="T32" fmla="*/ 55 w 60"/>
                <a:gd name="T33" fmla="*/ 31 h 42"/>
                <a:gd name="T34" fmla="*/ 55 w 60"/>
                <a:gd name="T35" fmla="*/ 30 h 42"/>
                <a:gd name="T36" fmla="*/ 55 w 60"/>
                <a:gd name="T37" fmla="*/ 27 h 42"/>
                <a:gd name="T38" fmla="*/ 54 w 60"/>
                <a:gd name="T39" fmla="*/ 27 h 42"/>
                <a:gd name="T40" fmla="*/ 54 w 60"/>
                <a:gd name="T41" fmla="*/ 26 h 42"/>
                <a:gd name="T42" fmla="*/ 53 w 60"/>
                <a:gd name="T43" fmla="*/ 26 h 42"/>
                <a:gd name="T44" fmla="*/ 53 w 60"/>
                <a:gd name="T45" fmla="*/ 24 h 42"/>
                <a:gd name="T46" fmla="*/ 52 w 60"/>
                <a:gd name="T47" fmla="*/ 24 h 42"/>
                <a:gd name="T48" fmla="*/ 52 w 60"/>
                <a:gd name="T49" fmla="*/ 22 h 42"/>
                <a:gd name="T50" fmla="*/ 51 w 60"/>
                <a:gd name="T51" fmla="*/ 22 h 42"/>
                <a:gd name="T52" fmla="*/ 51 w 60"/>
                <a:gd name="T53" fmla="*/ 19 h 42"/>
                <a:gd name="T54" fmla="*/ 49 w 60"/>
                <a:gd name="T55" fmla="*/ 19 h 42"/>
                <a:gd name="T56" fmla="*/ 49 w 60"/>
                <a:gd name="T57" fmla="*/ 18 h 42"/>
                <a:gd name="T58" fmla="*/ 48 w 60"/>
                <a:gd name="T59" fmla="*/ 18 h 42"/>
                <a:gd name="T60" fmla="*/ 48 w 60"/>
                <a:gd name="T61" fmla="*/ 16 h 42"/>
                <a:gd name="T62" fmla="*/ 47 w 60"/>
                <a:gd name="T63" fmla="*/ 16 h 42"/>
                <a:gd name="T64" fmla="*/ 47 w 60"/>
                <a:gd name="T65" fmla="*/ 14 h 42"/>
                <a:gd name="T66" fmla="*/ 46 w 60"/>
                <a:gd name="T67" fmla="*/ 14 h 42"/>
                <a:gd name="T68" fmla="*/ 46 w 60"/>
                <a:gd name="T69" fmla="*/ 13 h 42"/>
                <a:gd name="T70" fmla="*/ 46 w 60"/>
                <a:gd name="T71" fmla="*/ 11 h 42"/>
                <a:gd name="T72" fmla="*/ 45 w 60"/>
                <a:gd name="T73" fmla="*/ 11 h 42"/>
                <a:gd name="T74" fmla="*/ 45 w 60"/>
                <a:gd name="T75" fmla="*/ 8 h 42"/>
                <a:gd name="T76" fmla="*/ 44 w 60"/>
                <a:gd name="T77" fmla="*/ 8 h 42"/>
                <a:gd name="T78" fmla="*/ 44 w 60"/>
                <a:gd name="T79" fmla="*/ 6 h 42"/>
                <a:gd name="T80" fmla="*/ 43 w 60"/>
                <a:gd name="T81" fmla="*/ 6 h 42"/>
                <a:gd name="T82" fmla="*/ 43 w 60"/>
                <a:gd name="T83" fmla="*/ 5 h 42"/>
                <a:gd name="T84" fmla="*/ 42 w 60"/>
                <a:gd name="T85" fmla="*/ 5 h 42"/>
                <a:gd name="T86" fmla="*/ 42 w 60"/>
                <a:gd name="T87" fmla="*/ 3 h 42"/>
                <a:gd name="T88" fmla="*/ 42 w 60"/>
                <a:gd name="T89" fmla="*/ 2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60" h="42">
                  <a:moveTo>
                    <a:pt x="42" y="2"/>
                  </a:moveTo>
                  <a:lnTo>
                    <a:pt x="41" y="2"/>
                  </a:lnTo>
                  <a:lnTo>
                    <a:pt x="41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60" y="42"/>
                  </a:lnTo>
                  <a:lnTo>
                    <a:pt x="60" y="41"/>
                  </a:lnTo>
                  <a:lnTo>
                    <a:pt x="59" y="41"/>
                  </a:lnTo>
                  <a:lnTo>
                    <a:pt x="59" y="39"/>
                  </a:lnTo>
                  <a:lnTo>
                    <a:pt x="59" y="36"/>
                  </a:lnTo>
                  <a:lnTo>
                    <a:pt x="58" y="36"/>
                  </a:lnTo>
                  <a:lnTo>
                    <a:pt x="58" y="35"/>
                  </a:lnTo>
                  <a:lnTo>
                    <a:pt x="57" y="35"/>
                  </a:lnTo>
                  <a:lnTo>
                    <a:pt x="57" y="33"/>
                  </a:lnTo>
                  <a:lnTo>
                    <a:pt x="56" y="33"/>
                  </a:lnTo>
                  <a:lnTo>
                    <a:pt x="56" y="31"/>
                  </a:lnTo>
                  <a:lnTo>
                    <a:pt x="55" y="31"/>
                  </a:lnTo>
                  <a:lnTo>
                    <a:pt x="55" y="30"/>
                  </a:lnTo>
                  <a:lnTo>
                    <a:pt x="55" y="27"/>
                  </a:lnTo>
                  <a:lnTo>
                    <a:pt x="54" y="27"/>
                  </a:lnTo>
                  <a:lnTo>
                    <a:pt x="54" y="26"/>
                  </a:lnTo>
                  <a:lnTo>
                    <a:pt x="53" y="26"/>
                  </a:lnTo>
                  <a:lnTo>
                    <a:pt x="53" y="24"/>
                  </a:lnTo>
                  <a:lnTo>
                    <a:pt x="52" y="24"/>
                  </a:lnTo>
                  <a:lnTo>
                    <a:pt x="52" y="22"/>
                  </a:lnTo>
                  <a:lnTo>
                    <a:pt x="51" y="22"/>
                  </a:lnTo>
                  <a:lnTo>
                    <a:pt x="51" y="19"/>
                  </a:lnTo>
                  <a:lnTo>
                    <a:pt x="49" y="19"/>
                  </a:lnTo>
                  <a:lnTo>
                    <a:pt x="49" y="18"/>
                  </a:lnTo>
                  <a:lnTo>
                    <a:pt x="48" y="18"/>
                  </a:lnTo>
                  <a:lnTo>
                    <a:pt x="48" y="16"/>
                  </a:lnTo>
                  <a:lnTo>
                    <a:pt x="47" y="16"/>
                  </a:lnTo>
                  <a:lnTo>
                    <a:pt x="47" y="14"/>
                  </a:lnTo>
                  <a:lnTo>
                    <a:pt x="46" y="14"/>
                  </a:lnTo>
                  <a:lnTo>
                    <a:pt x="46" y="13"/>
                  </a:lnTo>
                  <a:lnTo>
                    <a:pt x="46" y="11"/>
                  </a:lnTo>
                  <a:lnTo>
                    <a:pt x="45" y="11"/>
                  </a:lnTo>
                  <a:lnTo>
                    <a:pt x="45" y="8"/>
                  </a:lnTo>
                  <a:lnTo>
                    <a:pt x="44" y="8"/>
                  </a:lnTo>
                  <a:lnTo>
                    <a:pt x="44" y="6"/>
                  </a:lnTo>
                  <a:lnTo>
                    <a:pt x="43" y="6"/>
                  </a:lnTo>
                  <a:lnTo>
                    <a:pt x="43" y="5"/>
                  </a:lnTo>
                  <a:lnTo>
                    <a:pt x="42" y="5"/>
                  </a:lnTo>
                  <a:lnTo>
                    <a:pt x="42" y="3"/>
                  </a:lnTo>
                  <a:lnTo>
                    <a:pt x="42" y="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30" name="Freeform 129">
              <a:extLst>
                <a:ext uri="{FF2B5EF4-FFF2-40B4-BE49-F238E27FC236}">
                  <a16:creationId xmlns:a16="http://schemas.microsoft.com/office/drawing/2014/main" id="{5EF826AB-4C2F-E81D-E67E-80C405361754}"/>
                </a:ext>
              </a:extLst>
            </p:cNvPr>
            <p:cNvSpPr>
              <a:spLocks/>
            </p:cNvSpPr>
            <p:nvPr/>
          </p:nvSpPr>
          <p:spPr bwMode="auto">
            <a:xfrm>
              <a:off x="5764" y="4130"/>
              <a:ext cx="27" cy="14"/>
            </a:xfrm>
            <a:custGeom>
              <a:avLst/>
              <a:gdLst>
                <a:gd name="T0" fmla="*/ 60 w 80"/>
                <a:gd name="T1" fmla="*/ 1 h 42"/>
                <a:gd name="T2" fmla="*/ 60 w 80"/>
                <a:gd name="T3" fmla="*/ 0 h 42"/>
                <a:gd name="T4" fmla="*/ 0 w 80"/>
                <a:gd name="T5" fmla="*/ 0 h 42"/>
                <a:gd name="T6" fmla="*/ 0 w 80"/>
                <a:gd name="T7" fmla="*/ 42 h 42"/>
                <a:gd name="T8" fmla="*/ 80 w 80"/>
                <a:gd name="T9" fmla="*/ 42 h 42"/>
                <a:gd name="T10" fmla="*/ 80 w 80"/>
                <a:gd name="T11" fmla="*/ 40 h 42"/>
                <a:gd name="T12" fmla="*/ 79 w 80"/>
                <a:gd name="T13" fmla="*/ 40 h 42"/>
                <a:gd name="T14" fmla="*/ 79 w 80"/>
                <a:gd name="T15" fmla="*/ 37 h 42"/>
                <a:gd name="T16" fmla="*/ 78 w 80"/>
                <a:gd name="T17" fmla="*/ 37 h 42"/>
                <a:gd name="T18" fmla="*/ 78 w 80"/>
                <a:gd name="T19" fmla="*/ 35 h 42"/>
                <a:gd name="T20" fmla="*/ 77 w 80"/>
                <a:gd name="T21" fmla="*/ 35 h 42"/>
                <a:gd name="T22" fmla="*/ 77 w 80"/>
                <a:gd name="T23" fmla="*/ 34 h 42"/>
                <a:gd name="T24" fmla="*/ 76 w 80"/>
                <a:gd name="T25" fmla="*/ 34 h 42"/>
                <a:gd name="T26" fmla="*/ 76 w 80"/>
                <a:gd name="T27" fmla="*/ 32 h 42"/>
                <a:gd name="T28" fmla="*/ 76 w 80"/>
                <a:gd name="T29" fmla="*/ 31 h 42"/>
                <a:gd name="T30" fmla="*/ 75 w 80"/>
                <a:gd name="T31" fmla="*/ 31 h 42"/>
                <a:gd name="T32" fmla="*/ 75 w 80"/>
                <a:gd name="T33" fmla="*/ 29 h 42"/>
                <a:gd name="T34" fmla="*/ 74 w 80"/>
                <a:gd name="T35" fmla="*/ 29 h 42"/>
                <a:gd name="T36" fmla="*/ 74 w 80"/>
                <a:gd name="T37" fmla="*/ 27 h 42"/>
                <a:gd name="T38" fmla="*/ 73 w 80"/>
                <a:gd name="T39" fmla="*/ 27 h 42"/>
                <a:gd name="T40" fmla="*/ 73 w 80"/>
                <a:gd name="T41" fmla="*/ 25 h 42"/>
                <a:gd name="T42" fmla="*/ 72 w 80"/>
                <a:gd name="T43" fmla="*/ 25 h 42"/>
                <a:gd name="T44" fmla="*/ 72 w 80"/>
                <a:gd name="T45" fmla="*/ 22 h 42"/>
                <a:gd name="T46" fmla="*/ 72 w 80"/>
                <a:gd name="T47" fmla="*/ 21 h 42"/>
                <a:gd name="T48" fmla="*/ 70 w 80"/>
                <a:gd name="T49" fmla="*/ 21 h 42"/>
                <a:gd name="T50" fmla="*/ 70 w 80"/>
                <a:gd name="T51" fmla="*/ 19 h 42"/>
                <a:gd name="T52" fmla="*/ 68 w 80"/>
                <a:gd name="T53" fmla="*/ 19 h 42"/>
                <a:gd name="T54" fmla="*/ 68 w 80"/>
                <a:gd name="T55" fmla="*/ 17 h 42"/>
                <a:gd name="T56" fmla="*/ 67 w 80"/>
                <a:gd name="T57" fmla="*/ 17 h 42"/>
                <a:gd name="T58" fmla="*/ 67 w 80"/>
                <a:gd name="T59" fmla="*/ 15 h 42"/>
                <a:gd name="T60" fmla="*/ 67 w 80"/>
                <a:gd name="T61" fmla="*/ 14 h 42"/>
                <a:gd name="T62" fmla="*/ 66 w 80"/>
                <a:gd name="T63" fmla="*/ 14 h 42"/>
                <a:gd name="T64" fmla="*/ 66 w 80"/>
                <a:gd name="T65" fmla="*/ 12 h 42"/>
                <a:gd name="T66" fmla="*/ 65 w 80"/>
                <a:gd name="T67" fmla="*/ 12 h 42"/>
                <a:gd name="T68" fmla="*/ 65 w 80"/>
                <a:gd name="T69" fmla="*/ 10 h 42"/>
                <a:gd name="T70" fmla="*/ 64 w 80"/>
                <a:gd name="T71" fmla="*/ 10 h 42"/>
                <a:gd name="T72" fmla="*/ 64 w 80"/>
                <a:gd name="T73" fmla="*/ 8 h 42"/>
                <a:gd name="T74" fmla="*/ 63 w 80"/>
                <a:gd name="T75" fmla="*/ 8 h 42"/>
                <a:gd name="T76" fmla="*/ 63 w 80"/>
                <a:gd name="T77" fmla="*/ 6 h 42"/>
                <a:gd name="T78" fmla="*/ 63 w 80"/>
                <a:gd name="T79" fmla="*/ 4 h 42"/>
                <a:gd name="T80" fmla="*/ 62 w 80"/>
                <a:gd name="T81" fmla="*/ 4 h 42"/>
                <a:gd name="T82" fmla="*/ 62 w 80"/>
                <a:gd name="T83" fmla="*/ 2 h 42"/>
                <a:gd name="T84" fmla="*/ 61 w 80"/>
                <a:gd name="T85" fmla="*/ 2 h 42"/>
                <a:gd name="T86" fmla="*/ 61 w 80"/>
                <a:gd name="T87" fmla="*/ 1 h 42"/>
                <a:gd name="T88" fmla="*/ 60 w 80"/>
                <a:gd name="T89" fmla="*/ 1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80" h="42">
                  <a:moveTo>
                    <a:pt x="60" y="1"/>
                  </a:moveTo>
                  <a:lnTo>
                    <a:pt x="60" y="0"/>
                  </a:lnTo>
                  <a:lnTo>
                    <a:pt x="0" y="0"/>
                  </a:lnTo>
                  <a:lnTo>
                    <a:pt x="0" y="42"/>
                  </a:lnTo>
                  <a:lnTo>
                    <a:pt x="80" y="42"/>
                  </a:lnTo>
                  <a:lnTo>
                    <a:pt x="80" y="40"/>
                  </a:lnTo>
                  <a:lnTo>
                    <a:pt x="79" y="40"/>
                  </a:lnTo>
                  <a:lnTo>
                    <a:pt x="79" y="37"/>
                  </a:lnTo>
                  <a:lnTo>
                    <a:pt x="78" y="37"/>
                  </a:lnTo>
                  <a:lnTo>
                    <a:pt x="78" y="35"/>
                  </a:lnTo>
                  <a:lnTo>
                    <a:pt x="77" y="35"/>
                  </a:lnTo>
                  <a:lnTo>
                    <a:pt x="77" y="34"/>
                  </a:lnTo>
                  <a:lnTo>
                    <a:pt x="76" y="34"/>
                  </a:lnTo>
                  <a:lnTo>
                    <a:pt x="76" y="32"/>
                  </a:lnTo>
                  <a:lnTo>
                    <a:pt x="76" y="31"/>
                  </a:lnTo>
                  <a:lnTo>
                    <a:pt x="75" y="31"/>
                  </a:lnTo>
                  <a:lnTo>
                    <a:pt x="75" y="29"/>
                  </a:lnTo>
                  <a:lnTo>
                    <a:pt x="74" y="29"/>
                  </a:lnTo>
                  <a:lnTo>
                    <a:pt x="74" y="27"/>
                  </a:lnTo>
                  <a:lnTo>
                    <a:pt x="73" y="27"/>
                  </a:lnTo>
                  <a:lnTo>
                    <a:pt x="73" y="25"/>
                  </a:lnTo>
                  <a:lnTo>
                    <a:pt x="72" y="25"/>
                  </a:lnTo>
                  <a:lnTo>
                    <a:pt x="72" y="22"/>
                  </a:lnTo>
                  <a:lnTo>
                    <a:pt x="72" y="21"/>
                  </a:lnTo>
                  <a:lnTo>
                    <a:pt x="70" y="21"/>
                  </a:lnTo>
                  <a:lnTo>
                    <a:pt x="70" y="19"/>
                  </a:lnTo>
                  <a:lnTo>
                    <a:pt x="68" y="19"/>
                  </a:lnTo>
                  <a:lnTo>
                    <a:pt x="68" y="17"/>
                  </a:lnTo>
                  <a:lnTo>
                    <a:pt x="67" y="17"/>
                  </a:lnTo>
                  <a:lnTo>
                    <a:pt x="67" y="15"/>
                  </a:lnTo>
                  <a:lnTo>
                    <a:pt x="67" y="14"/>
                  </a:lnTo>
                  <a:lnTo>
                    <a:pt x="66" y="14"/>
                  </a:lnTo>
                  <a:lnTo>
                    <a:pt x="66" y="12"/>
                  </a:lnTo>
                  <a:lnTo>
                    <a:pt x="65" y="12"/>
                  </a:lnTo>
                  <a:lnTo>
                    <a:pt x="65" y="10"/>
                  </a:lnTo>
                  <a:lnTo>
                    <a:pt x="64" y="10"/>
                  </a:lnTo>
                  <a:lnTo>
                    <a:pt x="64" y="8"/>
                  </a:lnTo>
                  <a:lnTo>
                    <a:pt x="63" y="8"/>
                  </a:lnTo>
                  <a:lnTo>
                    <a:pt x="63" y="6"/>
                  </a:lnTo>
                  <a:lnTo>
                    <a:pt x="63" y="4"/>
                  </a:lnTo>
                  <a:lnTo>
                    <a:pt x="62" y="4"/>
                  </a:lnTo>
                  <a:lnTo>
                    <a:pt x="62" y="2"/>
                  </a:lnTo>
                  <a:lnTo>
                    <a:pt x="61" y="2"/>
                  </a:lnTo>
                  <a:lnTo>
                    <a:pt x="61" y="1"/>
                  </a:lnTo>
                  <a:lnTo>
                    <a:pt x="60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31" name="Freeform 130">
              <a:extLst>
                <a:ext uri="{FF2B5EF4-FFF2-40B4-BE49-F238E27FC236}">
                  <a16:creationId xmlns:a16="http://schemas.microsoft.com/office/drawing/2014/main" id="{ACF5B1E0-4CC1-9E88-F35F-9CF05F83BF25}"/>
                </a:ext>
              </a:extLst>
            </p:cNvPr>
            <p:cNvSpPr>
              <a:spLocks/>
            </p:cNvSpPr>
            <p:nvPr/>
          </p:nvSpPr>
          <p:spPr bwMode="auto">
            <a:xfrm>
              <a:off x="5763" y="4144"/>
              <a:ext cx="35" cy="15"/>
            </a:xfrm>
            <a:custGeom>
              <a:avLst/>
              <a:gdLst>
                <a:gd name="T0" fmla="*/ 85 w 104"/>
                <a:gd name="T1" fmla="*/ 2 h 43"/>
                <a:gd name="T2" fmla="*/ 84 w 104"/>
                <a:gd name="T3" fmla="*/ 2 h 43"/>
                <a:gd name="T4" fmla="*/ 84 w 104"/>
                <a:gd name="T5" fmla="*/ 0 h 43"/>
                <a:gd name="T6" fmla="*/ 4 w 104"/>
                <a:gd name="T7" fmla="*/ 0 h 43"/>
                <a:gd name="T8" fmla="*/ 4 w 104"/>
                <a:gd name="T9" fmla="*/ 39 h 43"/>
                <a:gd name="T10" fmla="*/ 3 w 104"/>
                <a:gd name="T11" fmla="*/ 39 h 43"/>
                <a:gd name="T12" fmla="*/ 2 w 104"/>
                <a:gd name="T13" fmla="*/ 39 h 43"/>
                <a:gd name="T14" fmla="*/ 2 w 104"/>
                <a:gd name="T15" fmla="*/ 41 h 43"/>
                <a:gd name="T16" fmla="*/ 1 w 104"/>
                <a:gd name="T17" fmla="*/ 41 h 43"/>
                <a:gd name="T18" fmla="*/ 1 w 104"/>
                <a:gd name="T19" fmla="*/ 42 h 43"/>
                <a:gd name="T20" fmla="*/ 0 w 104"/>
                <a:gd name="T21" fmla="*/ 42 h 43"/>
                <a:gd name="T22" fmla="*/ 0 w 104"/>
                <a:gd name="T23" fmla="*/ 43 h 43"/>
                <a:gd name="T24" fmla="*/ 104 w 104"/>
                <a:gd name="T25" fmla="*/ 43 h 43"/>
                <a:gd name="T26" fmla="*/ 104 w 104"/>
                <a:gd name="T27" fmla="*/ 41 h 43"/>
                <a:gd name="T28" fmla="*/ 103 w 104"/>
                <a:gd name="T29" fmla="*/ 41 h 43"/>
                <a:gd name="T30" fmla="*/ 103 w 104"/>
                <a:gd name="T31" fmla="*/ 39 h 43"/>
                <a:gd name="T32" fmla="*/ 102 w 104"/>
                <a:gd name="T33" fmla="*/ 39 h 43"/>
                <a:gd name="T34" fmla="*/ 102 w 104"/>
                <a:gd name="T35" fmla="*/ 37 h 43"/>
                <a:gd name="T36" fmla="*/ 101 w 104"/>
                <a:gd name="T37" fmla="*/ 37 h 43"/>
                <a:gd name="T38" fmla="*/ 101 w 104"/>
                <a:gd name="T39" fmla="*/ 35 h 43"/>
                <a:gd name="T40" fmla="*/ 101 w 104"/>
                <a:gd name="T41" fmla="*/ 33 h 43"/>
                <a:gd name="T42" fmla="*/ 100 w 104"/>
                <a:gd name="T43" fmla="*/ 33 h 43"/>
                <a:gd name="T44" fmla="*/ 100 w 104"/>
                <a:gd name="T45" fmla="*/ 31 h 43"/>
                <a:gd name="T46" fmla="*/ 99 w 104"/>
                <a:gd name="T47" fmla="*/ 31 h 43"/>
                <a:gd name="T48" fmla="*/ 99 w 104"/>
                <a:gd name="T49" fmla="*/ 30 h 43"/>
                <a:gd name="T50" fmla="*/ 98 w 104"/>
                <a:gd name="T51" fmla="*/ 30 h 43"/>
                <a:gd name="T52" fmla="*/ 98 w 104"/>
                <a:gd name="T53" fmla="*/ 28 h 43"/>
                <a:gd name="T54" fmla="*/ 97 w 104"/>
                <a:gd name="T55" fmla="*/ 28 h 43"/>
                <a:gd name="T56" fmla="*/ 97 w 104"/>
                <a:gd name="T57" fmla="*/ 26 h 43"/>
                <a:gd name="T58" fmla="*/ 97 w 104"/>
                <a:gd name="T59" fmla="*/ 24 h 43"/>
                <a:gd name="T60" fmla="*/ 96 w 104"/>
                <a:gd name="T61" fmla="*/ 24 h 43"/>
                <a:gd name="T62" fmla="*/ 96 w 104"/>
                <a:gd name="T63" fmla="*/ 23 h 43"/>
                <a:gd name="T64" fmla="*/ 95 w 104"/>
                <a:gd name="T65" fmla="*/ 23 h 43"/>
                <a:gd name="T66" fmla="*/ 95 w 104"/>
                <a:gd name="T67" fmla="*/ 21 h 43"/>
                <a:gd name="T68" fmla="*/ 93 w 104"/>
                <a:gd name="T69" fmla="*/ 21 h 43"/>
                <a:gd name="T70" fmla="*/ 93 w 104"/>
                <a:gd name="T71" fmla="*/ 18 h 43"/>
                <a:gd name="T72" fmla="*/ 93 w 104"/>
                <a:gd name="T73" fmla="*/ 17 h 43"/>
                <a:gd name="T74" fmla="*/ 91 w 104"/>
                <a:gd name="T75" fmla="*/ 17 h 43"/>
                <a:gd name="T76" fmla="*/ 91 w 104"/>
                <a:gd name="T77" fmla="*/ 14 h 43"/>
                <a:gd name="T78" fmla="*/ 90 w 104"/>
                <a:gd name="T79" fmla="*/ 14 h 43"/>
                <a:gd name="T80" fmla="*/ 90 w 104"/>
                <a:gd name="T81" fmla="*/ 13 h 43"/>
                <a:gd name="T82" fmla="*/ 89 w 104"/>
                <a:gd name="T83" fmla="*/ 13 h 43"/>
                <a:gd name="T84" fmla="*/ 89 w 104"/>
                <a:gd name="T85" fmla="*/ 10 h 43"/>
                <a:gd name="T86" fmla="*/ 88 w 104"/>
                <a:gd name="T87" fmla="*/ 10 h 43"/>
                <a:gd name="T88" fmla="*/ 88 w 104"/>
                <a:gd name="T89" fmla="*/ 9 h 43"/>
                <a:gd name="T90" fmla="*/ 88 w 104"/>
                <a:gd name="T91" fmla="*/ 7 h 43"/>
                <a:gd name="T92" fmla="*/ 87 w 104"/>
                <a:gd name="T93" fmla="*/ 7 h 43"/>
                <a:gd name="T94" fmla="*/ 87 w 104"/>
                <a:gd name="T95" fmla="*/ 6 h 43"/>
                <a:gd name="T96" fmla="*/ 86 w 104"/>
                <a:gd name="T97" fmla="*/ 6 h 43"/>
                <a:gd name="T98" fmla="*/ 86 w 104"/>
                <a:gd name="T99" fmla="*/ 4 h 43"/>
                <a:gd name="T100" fmla="*/ 85 w 104"/>
                <a:gd name="T101" fmla="*/ 4 h 43"/>
                <a:gd name="T102" fmla="*/ 85 w 104"/>
                <a:gd name="T103" fmla="*/ 2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04" h="43">
                  <a:moveTo>
                    <a:pt x="85" y="2"/>
                  </a:moveTo>
                  <a:lnTo>
                    <a:pt x="84" y="2"/>
                  </a:lnTo>
                  <a:lnTo>
                    <a:pt x="84" y="0"/>
                  </a:lnTo>
                  <a:lnTo>
                    <a:pt x="4" y="0"/>
                  </a:lnTo>
                  <a:lnTo>
                    <a:pt x="4" y="39"/>
                  </a:lnTo>
                  <a:lnTo>
                    <a:pt x="3" y="39"/>
                  </a:lnTo>
                  <a:lnTo>
                    <a:pt x="2" y="39"/>
                  </a:lnTo>
                  <a:lnTo>
                    <a:pt x="2" y="41"/>
                  </a:lnTo>
                  <a:lnTo>
                    <a:pt x="1" y="41"/>
                  </a:lnTo>
                  <a:lnTo>
                    <a:pt x="1" y="42"/>
                  </a:lnTo>
                  <a:lnTo>
                    <a:pt x="0" y="42"/>
                  </a:lnTo>
                  <a:lnTo>
                    <a:pt x="0" y="43"/>
                  </a:lnTo>
                  <a:lnTo>
                    <a:pt x="104" y="43"/>
                  </a:lnTo>
                  <a:lnTo>
                    <a:pt x="104" y="41"/>
                  </a:lnTo>
                  <a:lnTo>
                    <a:pt x="103" y="41"/>
                  </a:lnTo>
                  <a:lnTo>
                    <a:pt x="103" y="39"/>
                  </a:lnTo>
                  <a:lnTo>
                    <a:pt x="102" y="39"/>
                  </a:lnTo>
                  <a:lnTo>
                    <a:pt x="102" y="37"/>
                  </a:lnTo>
                  <a:lnTo>
                    <a:pt x="101" y="37"/>
                  </a:lnTo>
                  <a:lnTo>
                    <a:pt x="101" y="35"/>
                  </a:lnTo>
                  <a:lnTo>
                    <a:pt x="101" y="33"/>
                  </a:lnTo>
                  <a:lnTo>
                    <a:pt x="100" y="33"/>
                  </a:lnTo>
                  <a:lnTo>
                    <a:pt x="100" y="31"/>
                  </a:lnTo>
                  <a:lnTo>
                    <a:pt x="99" y="31"/>
                  </a:lnTo>
                  <a:lnTo>
                    <a:pt x="99" y="30"/>
                  </a:lnTo>
                  <a:lnTo>
                    <a:pt x="98" y="30"/>
                  </a:lnTo>
                  <a:lnTo>
                    <a:pt x="98" y="28"/>
                  </a:lnTo>
                  <a:lnTo>
                    <a:pt x="97" y="28"/>
                  </a:lnTo>
                  <a:lnTo>
                    <a:pt x="97" y="26"/>
                  </a:lnTo>
                  <a:lnTo>
                    <a:pt x="97" y="24"/>
                  </a:lnTo>
                  <a:lnTo>
                    <a:pt x="96" y="24"/>
                  </a:lnTo>
                  <a:lnTo>
                    <a:pt x="96" y="23"/>
                  </a:lnTo>
                  <a:lnTo>
                    <a:pt x="95" y="23"/>
                  </a:lnTo>
                  <a:lnTo>
                    <a:pt x="95" y="21"/>
                  </a:lnTo>
                  <a:lnTo>
                    <a:pt x="93" y="21"/>
                  </a:lnTo>
                  <a:lnTo>
                    <a:pt x="93" y="18"/>
                  </a:lnTo>
                  <a:lnTo>
                    <a:pt x="93" y="17"/>
                  </a:lnTo>
                  <a:lnTo>
                    <a:pt x="91" y="17"/>
                  </a:lnTo>
                  <a:lnTo>
                    <a:pt x="91" y="14"/>
                  </a:lnTo>
                  <a:lnTo>
                    <a:pt x="90" y="14"/>
                  </a:lnTo>
                  <a:lnTo>
                    <a:pt x="90" y="13"/>
                  </a:lnTo>
                  <a:lnTo>
                    <a:pt x="89" y="13"/>
                  </a:lnTo>
                  <a:lnTo>
                    <a:pt x="89" y="10"/>
                  </a:lnTo>
                  <a:lnTo>
                    <a:pt x="88" y="10"/>
                  </a:lnTo>
                  <a:lnTo>
                    <a:pt x="88" y="9"/>
                  </a:lnTo>
                  <a:lnTo>
                    <a:pt x="88" y="7"/>
                  </a:lnTo>
                  <a:lnTo>
                    <a:pt x="87" y="7"/>
                  </a:lnTo>
                  <a:lnTo>
                    <a:pt x="87" y="6"/>
                  </a:lnTo>
                  <a:lnTo>
                    <a:pt x="86" y="6"/>
                  </a:lnTo>
                  <a:lnTo>
                    <a:pt x="86" y="4"/>
                  </a:lnTo>
                  <a:lnTo>
                    <a:pt x="85" y="4"/>
                  </a:lnTo>
                  <a:lnTo>
                    <a:pt x="85" y="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32" name="Freeform 131">
              <a:extLst>
                <a:ext uri="{FF2B5EF4-FFF2-40B4-BE49-F238E27FC236}">
                  <a16:creationId xmlns:a16="http://schemas.microsoft.com/office/drawing/2014/main" id="{692601CD-974C-2A95-E616-2CC7DDD11C2C}"/>
                </a:ext>
              </a:extLst>
            </p:cNvPr>
            <p:cNvSpPr>
              <a:spLocks/>
            </p:cNvSpPr>
            <p:nvPr/>
          </p:nvSpPr>
          <p:spPr bwMode="auto">
            <a:xfrm>
              <a:off x="5750" y="4102"/>
              <a:ext cx="11" cy="14"/>
            </a:xfrm>
            <a:custGeom>
              <a:avLst/>
              <a:gdLst>
                <a:gd name="T0" fmla="*/ 33 w 33"/>
                <a:gd name="T1" fmla="*/ 0 h 43"/>
                <a:gd name="T2" fmla="*/ 21 w 33"/>
                <a:gd name="T3" fmla="*/ 2 h 43"/>
                <a:gd name="T4" fmla="*/ 20 w 33"/>
                <a:gd name="T5" fmla="*/ 4 h 43"/>
                <a:gd name="T6" fmla="*/ 19 w 33"/>
                <a:gd name="T7" fmla="*/ 7 h 43"/>
                <a:gd name="T8" fmla="*/ 18 w 33"/>
                <a:gd name="T9" fmla="*/ 8 h 43"/>
                <a:gd name="T10" fmla="*/ 17 w 33"/>
                <a:gd name="T11" fmla="*/ 10 h 43"/>
                <a:gd name="T12" fmla="*/ 16 w 33"/>
                <a:gd name="T13" fmla="*/ 11 h 43"/>
                <a:gd name="T14" fmla="*/ 14 w 33"/>
                <a:gd name="T15" fmla="*/ 13 h 43"/>
                <a:gd name="T16" fmla="*/ 13 w 33"/>
                <a:gd name="T17" fmla="*/ 16 h 43"/>
                <a:gd name="T18" fmla="*/ 12 w 33"/>
                <a:gd name="T19" fmla="*/ 17 h 43"/>
                <a:gd name="T20" fmla="*/ 11 w 33"/>
                <a:gd name="T21" fmla="*/ 19 h 43"/>
                <a:gd name="T22" fmla="*/ 10 w 33"/>
                <a:gd name="T23" fmla="*/ 20 h 43"/>
                <a:gd name="T24" fmla="*/ 9 w 33"/>
                <a:gd name="T25" fmla="*/ 22 h 43"/>
                <a:gd name="T26" fmla="*/ 8 w 33"/>
                <a:gd name="T27" fmla="*/ 24 h 43"/>
                <a:gd name="T28" fmla="*/ 8 w 33"/>
                <a:gd name="T29" fmla="*/ 28 h 43"/>
                <a:gd name="T30" fmla="*/ 7 w 33"/>
                <a:gd name="T31" fmla="*/ 30 h 43"/>
                <a:gd name="T32" fmla="*/ 6 w 33"/>
                <a:gd name="T33" fmla="*/ 32 h 43"/>
                <a:gd name="T34" fmla="*/ 5 w 33"/>
                <a:gd name="T35" fmla="*/ 34 h 43"/>
                <a:gd name="T36" fmla="*/ 4 w 33"/>
                <a:gd name="T37" fmla="*/ 36 h 43"/>
                <a:gd name="T38" fmla="*/ 3 w 33"/>
                <a:gd name="T39" fmla="*/ 37 h 43"/>
                <a:gd name="T40" fmla="*/ 2 w 33"/>
                <a:gd name="T41" fmla="*/ 39 h 43"/>
                <a:gd name="T42" fmla="*/ 1 w 33"/>
                <a:gd name="T43" fmla="*/ 41 h 43"/>
                <a:gd name="T44" fmla="*/ 0 w 33"/>
                <a:gd name="T45" fmla="*/ 42 h 43"/>
                <a:gd name="T46" fmla="*/ 12 w 33"/>
                <a:gd name="T47" fmla="*/ 43 h 43"/>
                <a:gd name="T48" fmla="*/ 13 w 33"/>
                <a:gd name="T49" fmla="*/ 42 h 43"/>
                <a:gd name="T50" fmla="*/ 14 w 33"/>
                <a:gd name="T51" fmla="*/ 41 h 43"/>
                <a:gd name="T52" fmla="*/ 16 w 33"/>
                <a:gd name="T53" fmla="*/ 39 h 43"/>
                <a:gd name="T54" fmla="*/ 17 w 33"/>
                <a:gd name="T55" fmla="*/ 37 h 43"/>
                <a:gd name="T56" fmla="*/ 17 w 33"/>
                <a:gd name="T57" fmla="*/ 32 h 43"/>
                <a:gd name="T58" fmla="*/ 18 w 33"/>
                <a:gd name="T59" fmla="*/ 31 h 43"/>
                <a:gd name="T60" fmla="*/ 19 w 33"/>
                <a:gd name="T61" fmla="*/ 29 h 43"/>
                <a:gd name="T62" fmla="*/ 20 w 33"/>
                <a:gd name="T63" fmla="*/ 28 h 43"/>
                <a:gd name="T64" fmla="*/ 21 w 33"/>
                <a:gd name="T65" fmla="*/ 26 h 43"/>
                <a:gd name="T66" fmla="*/ 22 w 33"/>
                <a:gd name="T67" fmla="*/ 24 h 43"/>
                <a:gd name="T68" fmla="*/ 23 w 33"/>
                <a:gd name="T69" fmla="*/ 22 h 43"/>
                <a:gd name="T70" fmla="*/ 24 w 33"/>
                <a:gd name="T71" fmla="*/ 20 h 43"/>
                <a:gd name="T72" fmla="*/ 25 w 33"/>
                <a:gd name="T73" fmla="*/ 19 h 43"/>
                <a:gd name="T74" fmla="*/ 25 w 33"/>
                <a:gd name="T75" fmla="*/ 15 h 43"/>
                <a:gd name="T76" fmla="*/ 26 w 33"/>
                <a:gd name="T77" fmla="*/ 12 h 43"/>
                <a:gd name="T78" fmla="*/ 27 w 33"/>
                <a:gd name="T79" fmla="*/ 11 h 43"/>
                <a:gd name="T80" fmla="*/ 28 w 33"/>
                <a:gd name="T81" fmla="*/ 9 h 43"/>
                <a:gd name="T82" fmla="*/ 29 w 33"/>
                <a:gd name="T83" fmla="*/ 7 h 43"/>
                <a:gd name="T84" fmla="*/ 30 w 33"/>
                <a:gd name="T85" fmla="*/ 6 h 43"/>
                <a:gd name="T86" fmla="*/ 31 w 33"/>
                <a:gd name="T87" fmla="*/ 4 h 43"/>
                <a:gd name="T88" fmla="*/ 33 w 33"/>
                <a:gd name="T89" fmla="*/ 2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33" h="43">
                  <a:moveTo>
                    <a:pt x="33" y="2"/>
                  </a:moveTo>
                  <a:lnTo>
                    <a:pt x="33" y="0"/>
                  </a:lnTo>
                  <a:lnTo>
                    <a:pt x="21" y="0"/>
                  </a:lnTo>
                  <a:lnTo>
                    <a:pt x="21" y="2"/>
                  </a:lnTo>
                  <a:lnTo>
                    <a:pt x="20" y="2"/>
                  </a:lnTo>
                  <a:lnTo>
                    <a:pt x="20" y="4"/>
                  </a:lnTo>
                  <a:lnTo>
                    <a:pt x="19" y="4"/>
                  </a:lnTo>
                  <a:lnTo>
                    <a:pt x="19" y="7"/>
                  </a:lnTo>
                  <a:lnTo>
                    <a:pt x="18" y="7"/>
                  </a:lnTo>
                  <a:lnTo>
                    <a:pt x="18" y="8"/>
                  </a:lnTo>
                  <a:lnTo>
                    <a:pt x="17" y="8"/>
                  </a:lnTo>
                  <a:lnTo>
                    <a:pt x="17" y="10"/>
                  </a:lnTo>
                  <a:lnTo>
                    <a:pt x="17" y="11"/>
                  </a:lnTo>
                  <a:lnTo>
                    <a:pt x="16" y="11"/>
                  </a:lnTo>
                  <a:lnTo>
                    <a:pt x="16" y="13"/>
                  </a:lnTo>
                  <a:lnTo>
                    <a:pt x="14" y="13"/>
                  </a:lnTo>
                  <a:lnTo>
                    <a:pt x="14" y="16"/>
                  </a:lnTo>
                  <a:lnTo>
                    <a:pt x="13" y="16"/>
                  </a:lnTo>
                  <a:lnTo>
                    <a:pt x="13" y="17"/>
                  </a:lnTo>
                  <a:lnTo>
                    <a:pt x="12" y="17"/>
                  </a:lnTo>
                  <a:lnTo>
                    <a:pt x="12" y="19"/>
                  </a:lnTo>
                  <a:lnTo>
                    <a:pt x="11" y="19"/>
                  </a:lnTo>
                  <a:lnTo>
                    <a:pt x="11" y="20"/>
                  </a:lnTo>
                  <a:lnTo>
                    <a:pt x="10" y="20"/>
                  </a:lnTo>
                  <a:lnTo>
                    <a:pt x="10" y="22"/>
                  </a:lnTo>
                  <a:lnTo>
                    <a:pt x="9" y="22"/>
                  </a:lnTo>
                  <a:lnTo>
                    <a:pt x="9" y="24"/>
                  </a:lnTo>
                  <a:lnTo>
                    <a:pt x="8" y="24"/>
                  </a:lnTo>
                  <a:lnTo>
                    <a:pt x="8" y="26"/>
                  </a:lnTo>
                  <a:lnTo>
                    <a:pt x="8" y="28"/>
                  </a:lnTo>
                  <a:lnTo>
                    <a:pt x="7" y="28"/>
                  </a:lnTo>
                  <a:lnTo>
                    <a:pt x="7" y="30"/>
                  </a:lnTo>
                  <a:lnTo>
                    <a:pt x="6" y="30"/>
                  </a:lnTo>
                  <a:lnTo>
                    <a:pt x="6" y="32"/>
                  </a:lnTo>
                  <a:lnTo>
                    <a:pt x="5" y="32"/>
                  </a:lnTo>
                  <a:lnTo>
                    <a:pt x="5" y="34"/>
                  </a:lnTo>
                  <a:lnTo>
                    <a:pt x="4" y="34"/>
                  </a:lnTo>
                  <a:lnTo>
                    <a:pt x="4" y="36"/>
                  </a:lnTo>
                  <a:lnTo>
                    <a:pt x="4" y="37"/>
                  </a:lnTo>
                  <a:lnTo>
                    <a:pt x="3" y="37"/>
                  </a:lnTo>
                  <a:lnTo>
                    <a:pt x="3" y="39"/>
                  </a:lnTo>
                  <a:lnTo>
                    <a:pt x="2" y="39"/>
                  </a:lnTo>
                  <a:lnTo>
                    <a:pt x="2" y="41"/>
                  </a:lnTo>
                  <a:lnTo>
                    <a:pt x="1" y="41"/>
                  </a:lnTo>
                  <a:lnTo>
                    <a:pt x="1" y="42"/>
                  </a:lnTo>
                  <a:lnTo>
                    <a:pt x="0" y="42"/>
                  </a:lnTo>
                  <a:lnTo>
                    <a:pt x="0" y="43"/>
                  </a:lnTo>
                  <a:lnTo>
                    <a:pt x="12" y="43"/>
                  </a:lnTo>
                  <a:lnTo>
                    <a:pt x="12" y="42"/>
                  </a:lnTo>
                  <a:lnTo>
                    <a:pt x="13" y="42"/>
                  </a:lnTo>
                  <a:lnTo>
                    <a:pt x="13" y="41"/>
                  </a:lnTo>
                  <a:lnTo>
                    <a:pt x="14" y="41"/>
                  </a:lnTo>
                  <a:lnTo>
                    <a:pt x="14" y="39"/>
                  </a:lnTo>
                  <a:lnTo>
                    <a:pt x="16" y="39"/>
                  </a:lnTo>
                  <a:lnTo>
                    <a:pt x="16" y="37"/>
                  </a:lnTo>
                  <a:lnTo>
                    <a:pt x="17" y="37"/>
                  </a:lnTo>
                  <a:lnTo>
                    <a:pt x="17" y="36"/>
                  </a:lnTo>
                  <a:lnTo>
                    <a:pt x="17" y="32"/>
                  </a:lnTo>
                  <a:lnTo>
                    <a:pt x="18" y="32"/>
                  </a:lnTo>
                  <a:lnTo>
                    <a:pt x="18" y="31"/>
                  </a:lnTo>
                  <a:lnTo>
                    <a:pt x="19" y="31"/>
                  </a:lnTo>
                  <a:lnTo>
                    <a:pt x="19" y="29"/>
                  </a:lnTo>
                  <a:lnTo>
                    <a:pt x="20" y="29"/>
                  </a:lnTo>
                  <a:lnTo>
                    <a:pt x="20" y="28"/>
                  </a:lnTo>
                  <a:lnTo>
                    <a:pt x="21" y="28"/>
                  </a:lnTo>
                  <a:lnTo>
                    <a:pt x="21" y="26"/>
                  </a:lnTo>
                  <a:lnTo>
                    <a:pt x="21" y="24"/>
                  </a:lnTo>
                  <a:lnTo>
                    <a:pt x="22" y="24"/>
                  </a:lnTo>
                  <a:lnTo>
                    <a:pt x="22" y="22"/>
                  </a:lnTo>
                  <a:lnTo>
                    <a:pt x="23" y="22"/>
                  </a:lnTo>
                  <a:lnTo>
                    <a:pt x="23" y="20"/>
                  </a:lnTo>
                  <a:lnTo>
                    <a:pt x="24" y="20"/>
                  </a:lnTo>
                  <a:lnTo>
                    <a:pt x="24" y="19"/>
                  </a:lnTo>
                  <a:lnTo>
                    <a:pt x="25" y="19"/>
                  </a:lnTo>
                  <a:lnTo>
                    <a:pt x="25" y="16"/>
                  </a:lnTo>
                  <a:lnTo>
                    <a:pt x="25" y="15"/>
                  </a:lnTo>
                  <a:lnTo>
                    <a:pt x="26" y="15"/>
                  </a:lnTo>
                  <a:lnTo>
                    <a:pt x="26" y="12"/>
                  </a:lnTo>
                  <a:lnTo>
                    <a:pt x="27" y="12"/>
                  </a:lnTo>
                  <a:lnTo>
                    <a:pt x="27" y="11"/>
                  </a:lnTo>
                  <a:lnTo>
                    <a:pt x="28" y="11"/>
                  </a:lnTo>
                  <a:lnTo>
                    <a:pt x="28" y="9"/>
                  </a:lnTo>
                  <a:lnTo>
                    <a:pt x="29" y="9"/>
                  </a:lnTo>
                  <a:lnTo>
                    <a:pt x="29" y="7"/>
                  </a:lnTo>
                  <a:lnTo>
                    <a:pt x="29" y="6"/>
                  </a:lnTo>
                  <a:lnTo>
                    <a:pt x="30" y="6"/>
                  </a:lnTo>
                  <a:lnTo>
                    <a:pt x="30" y="4"/>
                  </a:lnTo>
                  <a:lnTo>
                    <a:pt x="31" y="4"/>
                  </a:lnTo>
                  <a:lnTo>
                    <a:pt x="31" y="2"/>
                  </a:lnTo>
                  <a:lnTo>
                    <a:pt x="33" y="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33" name="Freeform 132">
              <a:extLst>
                <a:ext uri="{FF2B5EF4-FFF2-40B4-BE49-F238E27FC236}">
                  <a16:creationId xmlns:a16="http://schemas.microsoft.com/office/drawing/2014/main" id="{9F123936-6EDB-2685-3E77-076171D7F585}"/>
                </a:ext>
              </a:extLst>
            </p:cNvPr>
            <p:cNvSpPr>
              <a:spLocks/>
            </p:cNvSpPr>
            <p:nvPr/>
          </p:nvSpPr>
          <p:spPr bwMode="auto">
            <a:xfrm>
              <a:off x="5744" y="4116"/>
              <a:ext cx="10" cy="14"/>
            </a:xfrm>
            <a:custGeom>
              <a:avLst/>
              <a:gdLst>
                <a:gd name="T0" fmla="*/ 31 w 31"/>
                <a:gd name="T1" fmla="*/ 0 h 42"/>
                <a:gd name="T2" fmla="*/ 19 w 31"/>
                <a:gd name="T3" fmla="*/ 2 h 42"/>
                <a:gd name="T4" fmla="*/ 18 w 31"/>
                <a:gd name="T5" fmla="*/ 4 h 42"/>
                <a:gd name="T6" fmla="*/ 17 w 31"/>
                <a:gd name="T7" fmla="*/ 6 h 42"/>
                <a:gd name="T8" fmla="*/ 16 w 31"/>
                <a:gd name="T9" fmla="*/ 7 h 42"/>
                <a:gd name="T10" fmla="*/ 14 w 31"/>
                <a:gd name="T11" fmla="*/ 10 h 42"/>
                <a:gd name="T12" fmla="*/ 14 w 31"/>
                <a:gd name="T13" fmla="*/ 13 h 42"/>
                <a:gd name="T14" fmla="*/ 13 w 31"/>
                <a:gd name="T15" fmla="*/ 14 h 42"/>
                <a:gd name="T16" fmla="*/ 12 w 31"/>
                <a:gd name="T17" fmla="*/ 16 h 42"/>
                <a:gd name="T18" fmla="*/ 11 w 31"/>
                <a:gd name="T19" fmla="*/ 18 h 42"/>
                <a:gd name="T20" fmla="*/ 10 w 31"/>
                <a:gd name="T21" fmla="*/ 19 h 42"/>
                <a:gd name="T22" fmla="*/ 9 w 31"/>
                <a:gd name="T23" fmla="*/ 22 h 42"/>
                <a:gd name="T24" fmla="*/ 8 w 31"/>
                <a:gd name="T25" fmla="*/ 24 h 42"/>
                <a:gd name="T26" fmla="*/ 7 w 31"/>
                <a:gd name="T27" fmla="*/ 26 h 42"/>
                <a:gd name="T28" fmla="*/ 6 w 31"/>
                <a:gd name="T29" fmla="*/ 27 h 42"/>
                <a:gd name="T30" fmla="*/ 5 w 31"/>
                <a:gd name="T31" fmla="*/ 30 h 42"/>
                <a:gd name="T32" fmla="*/ 4 w 31"/>
                <a:gd name="T33" fmla="*/ 31 h 42"/>
                <a:gd name="T34" fmla="*/ 3 w 31"/>
                <a:gd name="T35" fmla="*/ 33 h 42"/>
                <a:gd name="T36" fmla="*/ 2 w 31"/>
                <a:gd name="T37" fmla="*/ 35 h 42"/>
                <a:gd name="T38" fmla="*/ 2 w 31"/>
                <a:gd name="T39" fmla="*/ 39 h 42"/>
                <a:gd name="T40" fmla="*/ 1 w 31"/>
                <a:gd name="T41" fmla="*/ 41 h 42"/>
                <a:gd name="T42" fmla="*/ 0 w 31"/>
                <a:gd name="T43" fmla="*/ 42 h 42"/>
                <a:gd name="T44" fmla="*/ 12 w 31"/>
                <a:gd name="T45" fmla="*/ 41 h 42"/>
                <a:gd name="T46" fmla="*/ 13 w 31"/>
                <a:gd name="T47" fmla="*/ 39 h 42"/>
                <a:gd name="T48" fmla="*/ 14 w 31"/>
                <a:gd name="T49" fmla="*/ 37 h 42"/>
                <a:gd name="T50" fmla="*/ 16 w 31"/>
                <a:gd name="T51" fmla="*/ 35 h 42"/>
                <a:gd name="T52" fmla="*/ 17 w 31"/>
                <a:gd name="T53" fmla="*/ 33 h 42"/>
                <a:gd name="T54" fmla="*/ 18 w 31"/>
                <a:gd name="T55" fmla="*/ 31 h 42"/>
                <a:gd name="T56" fmla="*/ 19 w 31"/>
                <a:gd name="T57" fmla="*/ 30 h 42"/>
                <a:gd name="T58" fmla="*/ 19 w 31"/>
                <a:gd name="T59" fmla="*/ 26 h 42"/>
                <a:gd name="T60" fmla="*/ 20 w 31"/>
                <a:gd name="T61" fmla="*/ 24 h 42"/>
                <a:gd name="T62" fmla="*/ 21 w 31"/>
                <a:gd name="T63" fmla="*/ 22 h 42"/>
                <a:gd name="T64" fmla="*/ 22 w 31"/>
                <a:gd name="T65" fmla="*/ 19 h 42"/>
                <a:gd name="T66" fmla="*/ 23 w 31"/>
                <a:gd name="T67" fmla="*/ 18 h 42"/>
                <a:gd name="T68" fmla="*/ 24 w 31"/>
                <a:gd name="T69" fmla="*/ 16 h 42"/>
                <a:gd name="T70" fmla="*/ 25 w 31"/>
                <a:gd name="T71" fmla="*/ 14 h 42"/>
                <a:gd name="T72" fmla="*/ 26 w 31"/>
                <a:gd name="T73" fmla="*/ 13 h 42"/>
                <a:gd name="T74" fmla="*/ 27 w 31"/>
                <a:gd name="T75" fmla="*/ 11 h 42"/>
                <a:gd name="T76" fmla="*/ 27 w 31"/>
                <a:gd name="T77" fmla="*/ 7 h 42"/>
                <a:gd name="T78" fmla="*/ 28 w 31"/>
                <a:gd name="T79" fmla="*/ 5 h 42"/>
                <a:gd name="T80" fmla="*/ 29 w 31"/>
                <a:gd name="T81" fmla="*/ 3 h 42"/>
                <a:gd name="T82" fmla="*/ 30 w 31"/>
                <a:gd name="T83" fmla="*/ 2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1" h="42">
                  <a:moveTo>
                    <a:pt x="31" y="2"/>
                  </a:moveTo>
                  <a:lnTo>
                    <a:pt x="31" y="0"/>
                  </a:lnTo>
                  <a:lnTo>
                    <a:pt x="19" y="0"/>
                  </a:lnTo>
                  <a:lnTo>
                    <a:pt x="19" y="2"/>
                  </a:lnTo>
                  <a:lnTo>
                    <a:pt x="19" y="4"/>
                  </a:lnTo>
                  <a:lnTo>
                    <a:pt x="18" y="4"/>
                  </a:lnTo>
                  <a:lnTo>
                    <a:pt x="18" y="6"/>
                  </a:lnTo>
                  <a:lnTo>
                    <a:pt x="17" y="6"/>
                  </a:lnTo>
                  <a:lnTo>
                    <a:pt x="17" y="7"/>
                  </a:lnTo>
                  <a:lnTo>
                    <a:pt x="16" y="7"/>
                  </a:lnTo>
                  <a:lnTo>
                    <a:pt x="16" y="10"/>
                  </a:lnTo>
                  <a:lnTo>
                    <a:pt x="14" y="10"/>
                  </a:lnTo>
                  <a:lnTo>
                    <a:pt x="14" y="11"/>
                  </a:lnTo>
                  <a:lnTo>
                    <a:pt x="14" y="13"/>
                  </a:lnTo>
                  <a:lnTo>
                    <a:pt x="13" y="13"/>
                  </a:lnTo>
                  <a:lnTo>
                    <a:pt x="13" y="14"/>
                  </a:lnTo>
                  <a:lnTo>
                    <a:pt x="12" y="14"/>
                  </a:lnTo>
                  <a:lnTo>
                    <a:pt x="12" y="16"/>
                  </a:lnTo>
                  <a:lnTo>
                    <a:pt x="11" y="16"/>
                  </a:lnTo>
                  <a:lnTo>
                    <a:pt x="11" y="18"/>
                  </a:lnTo>
                  <a:lnTo>
                    <a:pt x="10" y="18"/>
                  </a:lnTo>
                  <a:lnTo>
                    <a:pt x="10" y="19"/>
                  </a:lnTo>
                  <a:lnTo>
                    <a:pt x="9" y="19"/>
                  </a:lnTo>
                  <a:lnTo>
                    <a:pt x="9" y="22"/>
                  </a:lnTo>
                  <a:lnTo>
                    <a:pt x="8" y="22"/>
                  </a:lnTo>
                  <a:lnTo>
                    <a:pt x="8" y="24"/>
                  </a:lnTo>
                  <a:lnTo>
                    <a:pt x="7" y="24"/>
                  </a:lnTo>
                  <a:lnTo>
                    <a:pt x="7" y="26"/>
                  </a:lnTo>
                  <a:lnTo>
                    <a:pt x="6" y="26"/>
                  </a:lnTo>
                  <a:lnTo>
                    <a:pt x="6" y="27"/>
                  </a:lnTo>
                  <a:lnTo>
                    <a:pt x="6" y="30"/>
                  </a:lnTo>
                  <a:lnTo>
                    <a:pt x="5" y="30"/>
                  </a:lnTo>
                  <a:lnTo>
                    <a:pt x="5" y="31"/>
                  </a:lnTo>
                  <a:lnTo>
                    <a:pt x="4" y="31"/>
                  </a:lnTo>
                  <a:lnTo>
                    <a:pt x="4" y="33"/>
                  </a:lnTo>
                  <a:lnTo>
                    <a:pt x="3" y="33"/>
                  </a:lnTo>
                  <a:lnTo>
                    <a:pt x="3" y="35"/>
                  </a:lnTo>
                  <a:lnTo>
                    <a:pt x="2" y="35"/>
                  </a:lnTo>
                  <a:lnTo>
                    <a:pt x="2" y="36"/>
                  </a:lnTo>
                  <a:lnTo>
                    <a:pt x="2" y="39"/>
                  </a:lnTo>
                  <a:lnTo>
                    <a:pt x="1" y="39"/>
                  </a:lnTo>
                  <a:lnTo>
                    <a:pt x="1" y="41"/>
                  </a:lnTo>
                  <a:lnTo>
                    <a:pt x="0" y="41"/>
                  </a:lnTo>
                  <a:lnTo>
                    <a:pt x="0" y="42"/>
                  </a:lnTo>
                  <a:lnTo>
                    <a:pt x="12" y="42"/>
                  </a:lnTo>
                  <a:lnTo>
                    <a:pt x="12" y="41"/>
                  </a:lnTo>
                  <a:lnTo>
                    <a:pt x="13" y="41"/>
                  </a:lnTo>
                  <a:lnTo>
                    <a:pt x="13" y="39"/>
                  </a:lnTo>
                  <a:lnTo>
                    <a:pt x="14" y="39"/>
                  </a:lnTo>
                  <a:lnTo>
                    <a:pt x="14" y="37"/>
                  </a:lnTo>
                  <a:lnTo>
                    <a:pt x="14" y="35"/>
                  </a:lnTo>
                  <a:lnTo>
                    <a:pt x="16" y="35"/>
                  </a:lnTo>
                  <a:lnTo>
                    <a:pt x="16" y="33"/>
                  </a:lnTo>
                  <a:lnTo>
                    <a:pt x="17" y="33"/>
                  </a:lnTo>
                  <a:lnTo>
                    <a:pt x="17" y="31"/>
                  </a:lnTo>
                  <a:lnTo>
                    <a:pt x="18" y="31"/>
                  </a:lnTo>
                  <a:lnTo>
                    <a:pt x="18" y="30"/>
                  </a:lnTo>
                  <a:lnTo>
                    <a:pt x="19" y="30"/>
                  </a:lnTo>
                  <a:lnTo>
                    <a:pt x="19" y="27"/>
                  </a:lnTo>
                  <a:lnTo>
                    <a:pt x="19" y="26"/>
                  </a:lnTo>
                  <a:lnTo>
                    <a:pt x="20" y="26"/>
                  </a:lnTo>
                  <a:lnTo>
                    <a:pt x="20" y="24"/>
                  </a:lnTo>
                  <a:lnTo>
                    <a:pt x="21" y="24"/>
                  </a:lnTo>
                  <a:lnTo>
                    <a:pt x="21" y="22"/>
                  </a:lnTo>
                  <a:lnTo>
                    <a:pt x="22" y="22"/>
                  </a:lnTo>
                  <a:lnTo>
                    <a:pt x="22" y="19"/>
                  </a:lnTo>
                  <a:lnTo>
                    <a:pt x="23" y="19"/>
                  </a:lnTo>
                  <a:lnTo>
                    <a:pt x="23" y="18"/>
                  </a:lnTo>
                  <a:lnTo>
                    <a:pt x="23" y="16"/>
                  </a:lnTo>
                  <a:lnTo>
                    <a:pt x="24" y="16"/>
                  </a:lnTo>
                  <a:lnTo>
                    <a:pt x="24" y="14"/>
                  </a:lnTo>
                  <a:lnTo>
                    <a:pt x="25" y="14"/>
                  </a:lnTo>
                  <a:lnTo>
                    <a:pt x="25" y="13"/>
                  </a:lnTo>
                  <a:lnTo>
                    <a:pt x="26" y="13"/>
                  </a:lnTo>
                  <a:lnTo>
                    <a:pt x="26" y="11"/>
                  </a:lnTo>
                  <a:lnTo>
                    <a:pt x="27" y="11"/>
                  </a:lnTo>
                  <a:lnTo>
                    <a:pt x="27" y="10"/>
                  </a:lnTo>
                  <a:lnTo>
                    <a:pt x="27" y="7"/>
                  </a:lnTo>
                  <a:lnTo>
                    <a:pt x="28" y="7"/>
                  </a:lnTo>
                  <a:lnTo>
                    <a:pt x="28" y="5"/>
                  </a:lnTo>
                  <a:lnTo>
                    <a:pt x="29" y="5"/>
                  </a:lnTo>
                  <a:lnTo>
                    <a:pt x="29" y="3"/>
                  </a:lnTo>
                  <a:lnTo>
                    <a:pt x="30" y="3"/>
                  </a:lnTo>
                  <a:lnTo>
                    <a:pt x="30" y="2"/>
                  </a:lnTo>
                  <a:lnTo>
                    <a:pt x="31" y="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34" name="Freeform 133">
              <a:extLst>
                <a:ext uri="{FF2B5EF4-FFF2-40B4-BE49-F238E27FC236}">
                  <a16:creationId xmlns:a16="http://schemas.microsoft.com/office/drawing/2014/main" id="{BF6553A5-01A1-62B5-E6B6-20837952447C}"/>
                </a:ext>
              </a:extLst>
            </p:cNvPr>
            <p:cNvSpPr>
              <a:spLocks/>
            </p:cNvSpPr>
            <p:nvPr/>
          </p:nvSpPr>
          <p:spPr bwMode="auto">
            <a:xfrm>
              <a:off x="5737" y="4130"/>
              <a:ext cx="11" cy="14"/>
            </a:xfrm>
            <a:custGeom>
              <a:avLst/>
              <a:gdLst>
                <a:gd name="T0" fmla="*/ 20 w 32"/>
                <a:gd name="T1" fmla="*/ 1 h 42"/>
                <a:gd name="T2" fmla="*/ 19 w 32"/>
                <a:gd name="T3" fmla="*/ 2 h 42"/>
                <a:gd name="T4" fmla="*/ 18 w 32"/>
                <a:gd name="T5" fmla="*/ 4 h 42"/>
                <a:gd name="T6" fmla="*/ 17 w 32"/>
                <a:gd name="T7" fmla="*/ 6 h 42"/>
                <a:gd name="T8" fmla="*/ 15 w 32"/>
                <a:gd name="T9" fmla="*/ 8 h 42"/>
                <a:gd name="T10" fmla="*/ 14 w 32"/>
                <a:gd name="T11" fmla="*/ 10 h 42"/>
                <a:gd name="T12" fmla="*/ 13 w 32"/>
                <a:gd name="T13" fmla="*/ 11 h 42"/>
                <a:gd name="T14" fmla="*/ 13 w 32"/>
                <a:gd name="T15" fmla="*/ 15 h 42"/>
                <a:gd name="T16" fmla="*/ 12 w 32"/>
                <a:gd name="T17" fmla="*/ 17 h 42"/>
                <a:gd name="T18" fmla="*/ 11 w 32"/>
                <a:gd name="T19" fmla="*/ 19 h 42"/>
                <a:gd name="T20" fmla="*/ 9 w 32"/>
                <a:gd name="T21" fmla="*/ 21 h 42"/>
                <a:gd name="T22" fmla="*/ 8 w 32"/>
                <a:gd name="T23" fmla="*/ 22 h 42"/>
                <a:gd name="T24" fmla="*/ 7 w 32"/>
                <a:gd name="T25" fmla="*/ 25 h 42"/>
                <a:gd name="T26" fmla="*/ 6 w 32"/>
                <a:gd name="T27" fmla="*/ 27 h 42"/>
                <a:gd name="T28" fmla="*/ 5 w 32"/>
                <a:gd name="T29" fmla="*/ 29 h 42"/>
                <a:gd name="T30" fmla="*/ 5 w 32"/>
                <a:gd name="T31" fmla="*/ 32 h 42"/>
                <a:gd name="T32" fmla="*/ 4 w 32"/>
                <a:gd name="T33" fmla="*/ 34 h 42"/>
                <a:gd name="T34" fmla="*/ 3 w 32"/>
                <a:gd name="T35" fmla="*/ 35 h 42"/>
                <a:gd name="T36" fmla="*/ 2 w 32"/>
                <a:gd name="T37" fmla="*/ 37 h 42"/>
                <a:gd name="T38" fmla="*/ 1 w 32"/>
                <a:gd name="T39" fmla="*/ 39 h 42"/>
                <a:gd name="T40" fmla="*/ 0 w 32"/>
                <a:gd name="T41" fmla="*/ 41 h 42"/>
                <a:gd name="T42" fmla="*/ 12 w 32"/>
                <a:gd name="T43" fmla="*/ 42 h 42"/>
                <a:gd name="T44" fmla="*/ 13 w 32"/>
                <a:gd name="T45" fmla="*/ 40 h 42"/>
                <a:gd name="T46" fmla="*/ 14 w 32"/>
                <a:gd name="T47" fmla="*/ 39 h 42"/>
                <a:gd name="T48" fmla="*/ 15 w 32"/>
                <a:gd name="T49" fmla="*/ 35 h 42"/>
                <a:gd name="T50" fmla="*/ 17 w 32"/>
                <a:gd name="T51" fmla="*/ 34 h 42"/>
                <a:gd name="T52" fmla="*/ 18 w 32"/>
                <a:gd name="T53" fmla="*/ 32 h 42"/>
                <a:gd name="T54" fmla="*/ 18 w 32"/>
                <a:gd name="T55" fmla="*/ 29 h 42"/>
                <a:gd name="T56" fmla="*/ 19 w 32"/>
                <a:gd name="T57" fmla="*/ 27 h 42"/>
                <a:gd name="T58" fmla="*/ 20 w 32"/>
                <a:gd name="T59" fmla="*/ 26 h 42"/>
                <a:gd name="T60" fmla="*/ 21 w 32"/>
                <a:gd name="T61" fmla="*/ 22 h 42"/>
                <a:gd name="T62" fmla="*/ 22 w 32"/>
                <a:gd name="T63" fmla="*/ 21 h 42"/>
                <a:gd name="T64" fmla="*/ 23 w 32"/>
                <a:gd name="T65" fmla="*/ 19 h 42"/>
                <a:gd name="T66" fmla="*/ 24 w 32"/>
                <a:gd name="T67" fmla="*/ 17 h 42"/>
                <a:gd name="T68" fmla="*/ 25 w 32"/>
                <a:gd name="T69" fmla="*/ 15 h 42"/>
                <a:gd name="T70" fmla="*/ 26 w 32"/>
                <a:gd name="T71" fmla="*/ 14 h 42"/>
                <a:gd name="T72" fmla="*/ 26 w 32"/>
                <a:gd name="T73" fmla="*/ 10 h 42"/>
                <a:gd name="T74" fmla="*/ 27 w 32"/>
                <a:gd name="T75" fmla="*/ 8 h 42"/>
                <a:gd name="T76" fmla="*/ 28 w 32"/>
                <a:gd name="T77" fmla="*/ 6 h 42"/>
                <a:gd name="T78" fmla="*/ 29 w 32"/>
                <a:gd name="T79" fmla="*/ 4 h 42"/>
                <a:gd name="T80" fmla="*/ 30 w 32"/>
                <a:gd name="T81" fmla="*/ 2 h 42"/>
                <a:gd name="T82" fmla="*/ 31 w 32"/>
                <a:gd name="T83" fmla="*/ 1 h 42"/>
                <a:gd name="T84" fmla="*/ 32 w 32"/>
                <a:gd name="T85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2" h="42">
                  <a:moveTo>
                    <a:pt x="20" y="0"/>
                  </a:moveTo>
                  <a:lnTo>
                    <a:pt x="20" y="1"/>
                  </a:lnTo>
                  <a:lnTo>
                    <a:pt x="19" y="1"/>
                  </a:lnTo>
                  <a:lnTo>
                    <a:pt x="19" y="2"/>
                  </a:lnTo>
                  <a:lnTo>
                    <a:pt x="18" y="2"/>
                  </a:lnTo>
                  <a:lnTo>
                    <a:pt x="18" y="4"/>
                  </a:lnTo>
                  <a:lnTo>
                    <a:pt x="18" y="6"/>
                  </a:lnTo>
                  <a:lnTo>
                    <a:pt x="17" y="6"/>
                  </a:lnTo>
                  <a:lnTo>
                    <a:pt x="17" y="8"/>
                  </a:lnTo>
                  <a:lnTo>
                    <a:pt x="15" y="8"/>
                  </a:lnTo>
                  <a:lnTo>
                    <a:pt x="15" y="10"/>
                  </a:lnTo>
                  <a:lnTo>
                    <a:pt x="14" y="10"/>
                  </a:lnTo>
                  <a:lnTo>
                    <a:pt x="14" y="11"/>
                  </a:lnTo>
                  <a:lnTo>
                    <a:pt x="13" y="11"/>
                  </a:lnTo>
                  <a:lnTo>
                    <a:pt x="13" y="14"/>
                  </a:lnTo>
                  <a:lnTo>
                    <a:pt x="13" y="15"/>
                  </a:lnTo>
                  <a:lnTo>
                    <a:pt x="12" y="15"/>
                  </a:lnTo>
                  <a:lnTo>
                    <a:pt x="12" y="17"/>
                  </a:lnTo>
                  <a:lnTo>
                    <a:pt x="11" y="17"/>
                  </a:lnTo>
                  <a:lnTo>
                    <a:pt x="11" y="19"/>
                  </a:lnTo>
                  <a:lnTo>
                    <a:pt x="9" y="19"/>
                  </a:lnTo>
                  <a:lnTo>
                    <a:pt x="9" y="21"/>
                  </a:lnTo>
                  <a:lnTo>
                    <a:pt x="9" y="22"/>
                  </a:lnTo>
                  <a:lnTo>
                    <a:pt x="8" y="22"/>
                  </a:lnTo>
                  <a:lnTo>
                    <a:pt x="8" y="25"/>
                  </a:lnTo>
                  <a:lnTo>
                    <a:pt x="7" y="25"/>
                  </a:lnTo>
                  <a:lnTo>
                    <a:pt x="7" y="27"/>
                  </a:lnTo>
                  <a:lnTo>
                    <a:pt x="6" y="27"/>
                  </a:lnTo>
                  <a:lnTo>
                    <a:pt x="6" y="29"/>
                  </a:lnTo>
                  <a:lnTo>
                    <a:pt x="5" y="29"/>
                  </a:lnTo>
                  <a:lnTo>
                    <a:pt x="5" y="31"/>
                  </a:lnTo>
                  <a:lnTo>
                    <a:pt x="5" y="32"/>
                  </a:lnTo>
                  <a:lnTo>
                    <a:pt x="4" y="32"/>
                  </a:lnTo>
                  <a:lnTo>
                    <a:pt x="4" y="34"/>
                  </a:lnTo>
                  <a:lnTo>
                    <a:pt x="3" y="34"/>
                  </a:lnTo>
                  <a:lnTo>
                    <a:pt x="3" y="35"/>
                  </a:lnTo>
                  <a:lnTo>
                    <a:pt x="2" y="35"/>
                  </a:lnTo>
                  <a:lnTo>
                    <a:pt x="2" y="37"/>
                  </a:lnTo>
                  <a:lnTo>
                    <a:pt x="1" y="37"/>
                  </a:lnTo>
                  <a:lnTo>
                    <a:pt x="1" y="39"/>
                  </a:lnTo>
                  <a:lnTo>
                    <a:pt x="1" y="41"/>
                  </a:lnTo>
                  <a:lnTo>
                    <a:pt x="0" y="41"/>
                  </a:lnTo>
                  <a:lnTo>
                    <a:pt x="0" y="42"/>
                  </a:lnTo>
                  <a:lnTo>
                    <a:pt x="12" y="42"/>
                  </a:lnTo>
                  <a:lnTo>
                    <a:pt x="13" y="42"/>
                  </a:lnTo>
                  <a:lnTo>
                    <a:pt x="13" y="40"/>
                  </a:lnTo>
                  <a:lnTo>
                    <a:pt x="13" y="39"/>
                  </a:lnTo>
                  <a:lnTo>
                    <a:pt x="14" y="39"/>
                  </a:lnTo>
                  <a:lnTo>
                    <a:pt x="14" y="35"/>
                  </a:lnTo>
                  <a:lnTo>
                    <a:pt x="15" y="35"/>
                  </a:lnTo>
                  <a:lnTo>
                    <a:pt x="15" y="34"/>
                  </a:lnTo>
                  <a:lnTo>
                    <a:pt x="17" y="34"/>
                  </a:lnTo>
                  <a:lnTo>
                    <a:pt x="17" y="32"/>
                  </a:lnTo>
                  <a:lnTo>
                    <a:pt x="18" y="32"/>
                  </a:lnTo>
                  <a:lnTo>
                    <a:pt x="18" y="31"/>
                  </a:lnTo>
                  <a:lnTo>
                    <a:pt x="18" y="29"/>
                  </a:lnTo>
                  <a:lnTo>
                    <a:pt x="19" y="29"/>
                  </a:lnTo>
                  <a:lnTo>
                    <a:pt x="19" y="27"/>
                  </a:lnTo>
                  <a:lnTo>
                    <a:pt x="20" y="27"/>
                  </a:lnTo>
                  <a:lnTo>
                    <a:pt x="20" y="26"/>
                  </a:lnTo>
                  <a:lnTo>
                    <a:pt x="21" y="26"/>
                  </a:lnTo>
                  <a:lnTo>
                    <a:pt x="21" y="22"/>
                  </a:lnTo>
                  <a:lnTo>
                    <a:pt x="22" y="22"/>
                  </a:lnTo>
                  <a:lnTo>
                    <a:pt x="22" y="21"/>
                  </a:lnTo>
                  <a:lnTo>
                    <a:pt x="22" y="19"/>
                  </a:lnTo>
                  <a:lnTo>
                    <a:pt x="23" y="19"/>
                  </a:lnTo>
                  <a:lnTo>
                    <a:pt x="23" y="17"/>
                  </a:lnTo>
                  <a:lnTo>
                    <a:pt x="24" y="17"/>
                  </a:lnTo>
                  <a:lnTo>
                    <a:pt x="24" y="15"/>
                  </a:lnTo>
                  <a:lnTo>
                    <a:pt x="25" y="15"/>
                  </a:lnTo>
                  <a:lnTo>
                    <a:pt x="25" y="14"/>
                  </a:lnTo>
                  <a:lnTo>
                    <a:pt x="26" y="14"/>
                  </a:lnTo>
                  <a:lnTo>
                    <a:pt x="26" y="12"/>
                  </a:lnTo>
                  <a:lnTo>
                    <a:pt x="26" y="10"/>
                  </a:lnTo>
                  <a:lnTo>
                    <a:pt x="27" y="10"/>
                  </a:lnTo>
                  <a:lnTo>
                    <a:pt x="27" y="8"/>
                  </a:lnTo>
                  <a:lnTo>
                    <a:pt x="28" y="8"/>
                  </a:lnTo>
                  <a:lnTo>
                    <a:pt x="28" y="6"/>
                  </a:lnTo>
                  <a:lnTo>
                    <a:pt x="29" y="6"/>
                  </a:lnTo>
                  <a:lnTo>
                    <a:pt x="29" y="4"/>
                  </a:lnTo>
                  <a:lnTo>
                    <a:pt x="30" y="4"/>
                  </a:lnTo>
                  <a:lnTo>
                    <a:pt x="30" y="2"/>
                  </a:lnTo>
                  <a:lnTo>
                    <a:pt x="31" y="2"/>
                  </a:lnTo>
                  <a:lnTo>
                    <a:pt x="31" y="1"/>
                  </a:lnTo>
                  <a:lnTo>
                    <a:pt x="32" y="1"/>
                  </a:lnTo>
                  <a:lnTo>
                    <a:pt x="32" y="0"/>
                  </a:lnTo>
                  <a:lnTo>
                    <a:pt x="2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35" name="Freeform 134">
              <a:extLst>
                <a:ext uri="{FF2B5EF4-FFF2-40B4-BE49-F238E27FC236}">
                  <a16:creationId xmlns:a16="http://schemas.microsoft.com/office/drawing/2014/main" id="{ADC43F77-AD9A-CB57-9FB2-C2DC6942E213}"/>
                </a:ext>
              </a:extLst>
            </p:cNvPr>
            <p:cNvSpPr>
              <a:spLocks/>
            </p:cNvSpPr>
            <p:nvPr/>
          </p:nvSpPr>
          <p:spPr bwMode="auto">
            <a:xfrm>
              <a:off x="5731" y="4144"/>
              <a:ext cx="10" cy="15"/>
            </a:xfrm>
            <a:custGeom>
              <a:avLst/>
              <a:gdLst>
                <a:gd name="T0" fmla="*/ 20 w 32"/>
                <a:gd name="T1" fmla="*/ 2 h 43"/>
                <a:gd name="T2" fmla="*/ 19 w 32"/>
                <a:gd name="T3" fmla="*/ 4 h 43"/>
                <a:gd name="T4" fmla="*/ 18 w 32"/>
                <a:gd name="T5" fmla="*/ 6 h 43"/>
                <a:gd name="T6" fmla="*/ 16 w 32"/>
                <a:gd name="T7" fmla="*/ 7 h 43"/>
                <a:gd name="T8" fmla="*/ 15 w 32"/>
                <a:gd name="T9" fmla="*/ 9 h 43"/>
                <a:gd name="T10" fmla="*/ 14 w 32"/>
                <a:gd name="T11" fmla="*/ 10 h 43"/>
                <a:gd name="T12" fmla="*/ 13 w 32"/>
                <a:gd name="T13" fmla="*/ 12 h 43"/>
                <a:gd name="T14" fmla="*/ 12 w 32"/>
                <a:gd name="T15" fmla="*/ 14 h 43"/>
                <a:gd name="T16" fmla="*/ 12 w 32"/>
                <a:gd name="T17" fmla="*/ 18 h 43"/>
                <a:gd name="T18" fmla="*/ 10 w 32"/>
                <a:gd name="T19" fmla="*/ 21 h 43"/>
                <a:gd name="T20" fmla="*/ 9 w 32"/>
                <a:gd name="T21" fmla="*/ 23 h 43"/>
                <a:gd name="T22" fmla="*/ 8 w 32"/>
                <a:gd name="T23" fmla="*/ 24 h 43"/>
                <a:gd name="T24" fmla="*/ 7 w 32"/>
                <a:gd name="T25" fmla="*/ 26 h 43"/>
                <a:gd name="T26" fmla="*/ 6 w 32"/>
                <a:gd name="T27" fmla="*/ 27 h 43"/>
                <a:gd name="T28" fmla="*/ 5 w 32"/>
                <a:gd name="T29" fmla="*/ 29 h 43"/>
                <a:gd name="T30" fmla="*/ 4 w 32"/>
                <a:gd name="T31" fmla="*/ 31 h 43"/>
                <a:gd name="T32" fmla="*/ 4 w 32"/>
                <a:gd name="T33" fmla="*/ 35 h 43"/>
                <a:gd name="T34" fmla="*/ 3 w 32"/>
                <a:gd name="T35" fmla="*/ 37 h 43"/>
                <a:gd name="T36" fmla="*/ 2 w 32"/>
                <a:gd name="T37" fmla="*/ 39 h 43"/>
                <a:gd name="T38" fmla="*/ 1 w 32"/>
                <a:gd name="T39" fmla="*/ 41 h 43"/>
                <a:gd name="T40" fmla="*/ 0 w 32"/>
                <a:gd name="T41" fmla="*/ 43 h 43"/>
                <a:gd name="T42" fmla="*/ 12 w 32"/>
                <a:gd name="T43" fmla="*/ 42 h 43"/>
                <a:gd name="T44" fmla="*/ 13 w 32"/>
                <a:gd name="T45" fmla="*/ 39 h 43"/>
                <a:gd name="T46" fmla="*/ 14 w 32"/>
                <a:gd name="T47" fmla="*/ 37 h 43"/>
                <a:gd name="T48" fmla="*/ 15 w 32"/>
                <a:gd name="T49" fmla="*/ 35 h 43"/>
                <a:gd name="T50" fmla="*/ 16 w 32"/>
                <a:gd name="T51" fmla="*/ 33 h 43"/>
                <a:gd name="T52" fmla="*/ 18 w 32"/>
                <a:gd name="T53" fmla="*/ 31 h 43"/>
                <a:gd name="T54" fmla="*/ 19 w 32"/>
                <a:gd name="T55" fmla="*/ 30 h 43"/>
                <a:gd name="T56" fmla="*/ 20 w 32"/>
                <a:gd name="T57" fmla="*/ 28 h 43"/>
                <a:gd name="T58" fmla="*/ 21 w 32"/>
                <a:gd name="T59" fmla="*/ 27 h 43"/>
                <a:gd name="T60" fmla="*/ 21 w 32"/>
                <a:gd name="T61" fmla="*/ 23 h 43"/>
                <a:gd name="T62" fmla="*/ 22 w 32"/>
                <a:gd name="T63" fmla="*/ 21 h 43"/>
                <a:gd name="T64" fmla="*/ 23 w 32"/>
                <a:gd name="T65" fmla="*/ 18 h 43"/>
                <a:gd name="T66" fmla="*/ 24 w 32"/>
                <a:gd name="T67" fmla="*/ 17 h 43"/>
                <a:gd name="T68" fmla="*/ 25 w 32"/>
                <a:gd name="T69" fmla="*/ 14 h 43"/>
                <a:gd name="T70" fmla="*/ 26 w 32"/>
                <a:gd name="T71" fmla="*/ 13 h 43"/>
                <a:gd name="T72" fmla="*/ 27 w 32"/>
                <a:gd name="T73" fmla="*/ 11 h 43"/>
                <a:gd name="T74" fmla="*/ 28 w 32"/>
                <a:gd name="T75" fmla="*/ 9 h 43"/>
                <a:gd name="T76" fmla="*/ 29 w 32"/>
                <a:gd name="T77" fmla="*/ 7 h 43"/>
                <a:gd name="T78" fmla="*/ 29 w 32"/>
                <a:gd name="T79" fmla="*/ 4 h 43"/>
                <a:gd name="T80" fmla="*/ 31 w 32"/>
                <a:gd name="T81" fmla="*/ 2 h 43"/>
                <a:gd name="T82" fmla="*/ 32 w 32"/>
                <a:gd name="T83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2" h="43">
                  <a:moveTo>
                    <a:pt x="20" y="0"/>
                  </a:moveTo>
                  <a:lnTo>
                    <a:pt x="20" y="2"/>
                  </a:lnTo>
                  <a:lnTo>
                    <a:pt x="19" y="2"/>
                  </a:lnTo>
                  <a:lnTo>
                    <a:pt x="19" y="4"/>
                  </a:lnTo>
                  <a:lnTo>
                    <a:pt x="18" y="4"/>
                  </a:lnTo>
                  <a:lnTo>
                    <a:pt x="18" y="6"/>
                  </a:lnTo>
                  <a:lnTo>
                    <a:pt x="16" y="6"/>
                  </a:lnTo>
                  <a:lnTo>
                    <a:pt x="16" y="7"/>
                  </a:lnTo>
                  <a:lnTo>
                    <a:pt x="16" y="9"/>
                  </a:lnTo>
                  <a:lnTo>
                    <a:pt x="15" y="9"/>
                  </a:lnTo>
                  <a:lnTo>
                    <a:pt x="15" y="10"/>
                  </a:lnTo>
                  <a:lnTo>
                    <a:pt x="14" y="10"/>
                  </a:lnTo>
                  <a:lnTo>
                    <a:pt x="14" y="12"/>
                  </a:lnTo>
                  <a:lnTo>
                    <a:pt x="13" y="12"/>
                  </a:lnTo>
                  <a:lnTo>
                    <a:pt x="13" y="14"/>
                  </a:lnTo>
                  <a:lnTo>
                    <a:pt x="12" y="14"/>
                  </a:lnTo>
                  <a:lnTo>
                    <a:pt x="12" y="15"/>
                  </a:lnTo>
                  <a:lnTo>
                    <a:pt x="12" y="18"/>
                  </a:lnTo>
                  <a:lnTo>
                    <a:pt x="10" y="18"/>
                  </a:lnTo>
                  <a:lnTo>
                    <a:pt x="10" y="21"/>
                  </a:lnTo>
                  <a:lnTo>
                    <a:pt x="9" y="21"/>
                  </a:lnTo>
                  <a:lnTo>
                    <a:pt x="9" y="23"/>
                  </a:lnTo>
                  <a:lnTo>
                    <a:pt x="8" y="23"/>
                  </a:lnTo>
                  <a:lnTo>
                    <a:pt x="8" y="24"/>
                  </a:lnTo>
                  <a:lnTo>
                    <a:pt x="8" y="26"/>
                  </a:lnTo>
                  <a:lnTo>
                    <a:pt x="7" y="26"/>
                  </a:lnTo>
                  <a:lnTo>
                    <a:pt x="7" y="27"/>
                  </a:lnTo>
                  <a:lnTo>
                    <a:pt x="6" y="27"/>
                  </a:lnTo>
                  <a:lnTo>
                    <a:pt x="6" y="29"/>
                  </a:lnTo>
                  <a:lnTo>
                    <a:pt x="5" y="29"/>
                  </a:lnTo>
                  <a:lnTo>
                    <a:pt x="5" y="31"/>
                  </a:lnTo>
                  <a:lnTo>
                    <a:pt x="4" y="31"/>
                  </a:lnTo>
                  <a:lnTo>
                    <a:pt x="4" y="32"/>
                  </a:lnTo>
                  <a:lnTo>
                    <a:pt x="4" y="35"/>
                  </a:lnTo>
                  <a:lnTo>
                    <a:pt x="3" y="35"/>
                  </a:lnTo>
                  <a:lnTo>
                    <a:pt x="3" y="37"/>
                  </a:lnTo>
                  <a:lnTo>
                    <a:pt x="2" y="37"/>
                  </a:lnTo>
                  <a:lnTo>
                    <a:pt x="2" y="39"/>
                  </a:lnTo>
                  <a:lnTo>
                    <a:pt x="1" y="39"/>
                  </a:lnTo>
                  <a:lnTo>
                    <a:pt x="1" y="41"/>
                  </a:lnTo>
                  <a:lnTo>
                    <a:pt x="0" y="41"/>
                  </a:lnTo>
                  <a:lnTo>
                    <a:pt x="0" y="43"/>
                  </a:lnTo>
                  <a:lnTo>
                    <a:pt x="12" y="43"/>
                  </a:lnTo>
                  <a:lnTo>
                    <a:pt x="12" y="42"/>
                  </a:lnTo>
                  <a:lnTo>
                    <a:pt x="13" y="42"/>
                  </a:lnTo>
                  <a:lnTo>
                    <a:pt x="13" y="39"/>
                  </a:lnTo>
                  <a:lnTo>
                    <a:pt x="14" y="39"/>
                  </a:lnTo>
                  <a:lnTo>
                    <a:pt x="14" y="37"/>
                  </a:lnTo>
                  <a:lnTo>
                    <a:pt x="15" y="37"/>
                  </a:lnTo>
                  <a:lnTo>
                    <a:pt x="15" y="35"/>
                  </a:lnTo>
                  <a:lnTo>
                    <a:pt x="16" y="35"/>
                  </a:lnTo>
                  <a:lnTo>
                    <a:pt x="16" y="33"/>
                  </a:lnTo>
                  <a:lnTo>
                    <a:pt x="16" y="31"/>
                  </a:lnTo>
                  <a:lnTo>
                    <a:pt x="18" y="31"/>
                  </a:lnTo>
                  <a:lnTo>
                    <a:pt x="18" y="30"/>
                  </a:lnTo>
                  <a:lnTo>
                    <a:pt x="19" y="30"/>
                  </a:lnTo>
                  <a:lnTo>
                    <a:pt x="19" y="28"/>
                  </a:lnTo>
                  <a:lnTo>
                    <a:pt x="20" y="28"/>
                  </a:lnTo>
                  <a:lnTo>
                    <a:pt x="20" y="27"/>
                  </a:lnTo>
                  <a:lnTo>
                    <a:pt x="21" y="27"/>
                  </a:lnTo>
                  <a:lnTo>
                    <a:pt x="21" y="24"/>
                  </a:lnTo>
                  <a:lnTo>
                    <a:pt x="21" y="23"/>
                  </a:lnTo>
                  <a:lnTo>
                    <a:pt x="22" y="23"/>
                  </a:lnTo>
                  <a:lnTo>
                    <a:pt x="22" y="21"/>
                  </a:lnTo>
                  <a:lnTo>
                    <a:pt x="23" y="21"/>
                  </a:lnTo>
                  <a:lnTo>
                    <a:pt x="23" y="18"/>
                  </a:lnTo>
                  <a:lnTo>
                    <a:pt x="24" y="18"/>
                  </a:lnTo>
                  <a:lnTo>
                    <a:pt x="24" y="17"/>
                  </a:lnTo>
                  <a:lnTo>
                    <a:pt x="25" y="17"/>
                  </a:lnTo>
                  <a:lnTo>
                    <a:pt x="25" y="14"/>
                  </a:lnTo>
                  <a:lnTo>
                    <a:pt x="25" y="13"/>
                  </a:lnTo>
                  <a:lnTo>
                    <a:pt x="26" y="13"/>
                  </a:lnTo>
                  <a:lnTo>
                    <a:pt x="26" y="11"/>
                  </a:lnTo>
                  <a:lnTo>
                    <a:pt x="27" y="11"/>
                  </a:lnTo>
                  <a:lnTo>
                    <a:pt x="27" y="9"/>
                  </a:lnTo>
                  <a:lnTo>
                    <a:pt x="28" y="9"/>
                  </a:lnTo>
                  <a:lnTo>
                    <a:pt x="28" y="7"/>
                  </a:lnTo>
                  <a:lnTo>
                    <a:pt x="29" y="7"/>
                  </a:lnTo>
                  <a:lnTo>
                    <a:pt x="29" y="6"/>
                  </a:lnTo>
                  <a:lnTo>
                    <a:pt x="29" y="4"/>
                  </a:lnTo>
                  <a:lnTo>
                    <a:pt x="31" y="4"/>
                  </a:lnTo>
                  <a:lnTo>
                    <a:pt x="31" y="2"/>
                  </a:lnTo>
                  <a:lnTo>
                    <a:pt x="32" y="2"/>
                  </a:lnTo>
                  <a:lnTo>
                    <a:pt x="32" y="0"/>
                  </a:lnTo>
                  <a:lnTo>
                    <a:pt x="2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36" name="Freeform 135">
              <a:extLst>
                <a:ext uri="{FF2B5EF4-FFF2-40B4-BE49-F238E27FC236}">
                  <a16:creationId xmlns:a16="http://schemas.microsoft.com/office/drawing/2014/main" id="{E34BD857-723A-E460-21DA-25E21740E791}"/>
                </a:ext>
              </a:extLst>
            </p:cNvPr>
            <p:cNvSpPr>
              <a:spLocks/>
            </p:cNvSpPr>
            <p:nvPr/>
          </p:nvSpPr>
          <p:spPr bwMode="auto">
            <a:xfrm>
              <a:off x="5750" y="4159"/>
              <a:ext cx="54" cy="14"/>
            </a:xfrm>
            <a:custGeom>
              <a:avLst/>
              <a:gdLst>
                <a:gd name="T0" fmla="*/ 39 w 164"/>
                <a:gd name="T1" fmla="*/ 2 h 42"/>
                <a:gd name="T2" fmla="*/ 36 w 164"/>
                <a:gd name="T3" fmla="*/ 4 h 42"/>
                <a:gd name="T4" fmla="*/ 33 w 164"/>
                <a:gd name="T5" fmla="*/ 6 h 42"/>
                <a:gd name="T6" fmla="*/ 31 w 164"/>
                <a:gd name="T7" fmla="*/ 8 h 42"/>
                <a:gd name="T8" fmla="*/ 29 w 164"/>
                <a:gd name="T9" fmla="*/ 10 h 42"/>
                <a:gd name="T10" fmla="*/ 27 w 164"/>
                <a:gd name="T11" fmla="*/ 12 h 42"/>
                <a:gd name="T12" fmla="*/ 25 w 164"/>
                <a:gd name="T13" fmla="*/ 14 h 42"/>
                <a:gd name="T14" fmla="*/ 23 w 164"/>
                <a:gd name="T15" fmla="*/ 18 h 42"/>
                <a:gd name="T16" fmla="*/ 21 w 164"/>
                <a:gd name="T17" fmla="*/ 20 h 42"/>
                <a:gd name="T18" fmla="*/ 19 w 164"/>
                <a:gd name="T19" fmla="*/ 22 h 42"/>
                <a:gd name="T20" fmla="*/ 16 w 164"/>
                <a:gd name="T21" fmla="*/ 24 h 42"/>
                <a:gd name="T22" fmla="*/ 14 w 164"/>
                <a:gd name="T23" fmla="*/ 26 h 42"/>
                <a:gd name="T24" fmla="*/ 12 w 164"/>
                <a:gd name="T25" fmla="*/ 28 h 42"/>
                <a:gd name="T26" fmla="*/ 10 w 164"/>
                <a:gd name="T27" fmla="*/ 30 h 42"/>
                <a:gd name="T28" fmla="*/ 8 w 164"/>
                <a:gd name="T29" fmla="*/ 32 h 42"/>
                <a:gd name="T30" fmla="*/ 6 w 164"/>
                <a:gd name="T31" fmla="*/ 36 h 42"/>
                <a:gd name="T32" fmla="*/ 4 w 164"/>
                <a:gd name="T33" fmla="*/ 38 h 42"/>
                <a:gd name="T34" fmla="*/ 2 w 164"/>
                <a:gd name="T35" fmla="*/ 40 h 42"/>
                <a:gd name="T36" fmla="*/ 0 w 164"/>
                <a:gd name="T37" fmla="*/ 42 h 42"/>
                <a:gd name="T38" fmla="*/ 18 w 164"/>
                <a:gd name="T39" fmla="*/ 41 h 42"/>
                <a:gd name="T40" fmla="*/ 20 w 164"/>
                <a:gd name="T41" fmla="*/ 39 h 42"/>
                <a:gd name="T42" fmla="*/ 22 w 164"/>
                <a:gd name="T43" fmla="*/ 37 h 42"/>
                <a:gd name="T44" fmla="*/ 24 w 164"/>
                <a:gd name="T45" fmla="*/ 34 h 42"/>
                <a:gd name="T46" fmla="*/ 26 w 164"/>
                <a:gd name="T47" fmla="*/ 31 h 42"/>
                <a:gd name="T48" fmla="*/ 27 w 164"/>
                <a:gd name="T49" fmla="*/ 28 h 42"/>
                <a:gd name="T50" fmla="*/ 29 w 164"/>
                <a:gd name="T51" fmla="*/ 26 h 42"/>
                <a:gd name="T52" fmla="*/ 31 w 164"/>
                <a:gd name="T53" fmla="*/ 24 h 42"/>
                <a:gd name="T54" fmla="*/ 33 w 164"/>
                <a:gd name="T55" fmla="*/ 22 h 42"/>
                <a:gd name="T56" fmla="*/ 36 w 164"/>
                <a:gd name="T57" fmla="*/ 20 h 42"/>
                <a:gd name="T58" fmla="*/ 39 w 164"/>
                <a:gd name="T59" fmla="*/ 18 h 42"/>
                <a:gd name="T60" fmla="*/ 41 w 164"/>
                <a:gd name="T61" fmla="*/ 15 h 42"/>
                <a:gd name="T62" fmla="*/ 43 w 164"/>
                <a:gd name="T63" fmla="*/ 13 h 42"/>
                <a:gd name="T64" fmla="*/ 45 w 164"/>
                <a:gd name="T65" fmla="*/ 15 h 42"/>
                <a:gd name="T66" fmla="*/ 47 w 164"/>
                <a:gd name="T67" fmla="*/ 18 h 42"/>
                <a:gd name="T68" fmla="*/ 49 w 164"/>
                <a:gd name="T69" fmla="*/ 20 h 42"/>
                <a:gd name="T70" fmla="*/ 51 w 164"/>
                <a:gd name="T71" fmla="*/ 22 h 42"/>
                <a:gd name="T72" fmla="*/ 54 w 164"/>
                <a:gd name="T73" fmla="*/ 24 h 42"/>
                <a:gd name="T74" fmla="*/ 57 w 164"/>
                <a:gd name="T75" fmla="*/ 26 h 42"/>
                <a:gd name="T76" fmla="*/ 59 w 164"/>
                <a:gd name="T77" fmla="*/ 28 h 42"/>
                <a:gd name="T78" fmla="*/ 61 w 164"/>
                <a:gd name="T79" fmla="*/ 30 h 42"/>
                <a:gd name="T80" fmla="*/ 63 w 164"/>
                <a:gd name="T81" fmla="*/ 32 h 42"/>
                <a:gd name="T82" fmla="*/ 65 w 164"/>
                <a:gd name="T83" fmla="*/ 36 h 42"/>
                <a:gd name="T84" fmla="*/ 67 w 164"/>
                <a:gd name="T85" fmla="*/ 39 h 42"/>
                <a:gd name="T86" fmla="*/ 69 w 164"/>
                <a:gd name="T87" fmla="*/ 41 h 42"/>
                <a:gd name="T88" fmla="*/ 163 w 164"/>
                <a:gd name="T89" fmla="*/ 42 h 42"/>
                <a:gd name="T90" fmla="*/ 162 w 164"/>
                <a:gd name="T91" fmla="*/ 36 h 42"/>
                <a:gd name="T92" fmla="*/ 160 w 164"/>
                <a:gd name="T93" fmla="*/ 31 h 42"/>
                <a:gd name="T94" fmla="*/ 158 w 164"/>
                <a:gd name="T95" fmla="*/ 28 h 42"/>
                <a:gd name="T96" fmla="*/ 156 w 164"/>
                <a:gd name="T97" fmla="*/ 24 h 42"/>
                <a:gd name="T98" fmla="*/ 154 w 164"/>
                <a:gd name="T99" fmla="*/ 21 h 42"/>
                <a:gd name="T100" fmla="*/ 151 w 164"/>
                <a:gd name="T101" fmla="*/ 18 h 42"/>
                <a:gd name="T102" fmla="*/ 149 w 164"/>
                <a:gd name="T103" fmla="*/ 13 h 42"/>
                <a:gd name="T104" fmla="*/ 148 w 164"/>
                <a:gd name="T105" fmla="*/ 7 h 42"/>
                <a:gd name="T106" fmla="*/ 146 w 164"/>
                <a:gd name="T107" fmla="*/ 4 h 42"/>
                <a:gd name="T108" fmla="*/ 144 w 164"/>
                <a:gd name="T109" fmla="*/ 1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64" h="42">
                  <a:moveTo>
                    <a:pt x="40" y="0"/>
                  </a:moveTo>
                  <a:lnTo>
                    <a:pt x="40" y="1"/>
                  </a:lnTo>
                  <a:lnTo>
                    <a:pt x="39" y="1"/>
                  </a:lnTo>
                  <a:lnTo>
                    <a:pt x="39" y="2"/>
                  </a:lnTo>
                  <a:lnTo>
                    <a:pt x="38" y="2"/>
                  </a:lnTo>
                  <a:lnTo>
                    <a:pt x="38" y="3"/>
                  </a:lnTo>
                  <a:lnTo>
                    <a:pt x="36" y="3"/>
                  </a:lnTo>
                  <a:lnTo>
                    <a:pt x="36" y="4"/>
                  </a:lnTo>
                  <a:lnTo>
                    <a:pt x="35" y="4"/>
                  </a:lnTo>
                  <a:lnTo>
                    <a:pt x="35" y="5"/>
                  </a:lnTo>
                  <a:lnTo>
                    <a:pt x="33" y="5"/>
                  </a:lnTo>
                  <a:lnTo>
                    <a:pt x="33" y="6"/>
                  </a:lnTo>
                  <a:lnTo>
                    <a:pt x="32" y="6"/>
                  </a:lnTo>
                  <a:lnTo>
                    <a:pt x="32" y="7"/>
                  </a:lnTo>
                  <a:lnTo>
                    <a:pt x="31" y="7"/>
                  </a:lnTo>
                  <a:lnTo>
                    <a:pt x="31" y="8"/>
                  </a:lnTo>
                  <a:lnTo>
                    <a:pt x="31" y="9"/>
                  </a:lnTo>
                  <a:lnTo>
                    <a:pt x="30" y="9"/>
                  </a:lnTo>
                  <a:lnTo>
                    <a:pt x="29" y="9"/>
                  </a:lnTo>
                  <a:lnTo>
                    <a:pt x="29" y="10"/>
                  </a:lnTo>
                  <a:lnTo>
                    <a:pt x="28" y="10"/>
                  </a:lnTo>
                  <a:lnTo>
                    <a:pt x="28" y="11"/>
                  </a:lnTo>
                  <a:lnTo>
                    <a:pt x="27" y="11"/>
                  </a:lnTo>
                  <a:lnTo>
                    <a:pt x="27" y="12"/>
                  </a:lnTo>
                  <a:lnTo>
                    <a:pt x="27" y="13"/>
                  </a:lnTo>
                  <a:lnTo>
                    <a:pt x="26" y="13"/>
                  </a:lnTo>
                  <a:lnTo>
                    <a:pt x="26" y="14"/>
                  </a:lnTo>
                  <a:lnTo>
                    <a:pt x="25" y="14"/>
                  </a:lnTo>
                  <a:lnTo>
                    <a:pt x="25" y="15"/>
                  </a:lnTo>
                  <a:lnTo>
                    <a:pt x="24" y="15"/>
                  </a:lnTo>
                  <a:lnTo>
                    <a:pt x="24" y="18"/>
                  </a:lnTo>
                  <a:lnTo>
                    <a:pt x="23" y="18"/>
                  </a:lnTo>
                  <a:lnTo>
                    <a:pt x="23" y="19"/>
                  </a:lnTo>
                  <a:lnTo>
                    <a:pt x="22" y="19"/>
                  </a:lnTo>
                  <a:lnTo>
                    <a:pt x="22" y="20"/>
                  </a:lnTo>
                  <a:lnTo>
                    <a:pt x="21" y="20"/>
                  </a:lnTo>
                  <a:lnTo>
                    <a:pt x="21" y="21"/>
                  </a:lnTo>
                  <a:lnTo>
                    <a:pt x="20" y="21"/>
                  </a:lnTo>
                  <a:lnTo>
                    <a:pt x="20" y="22"/>
                  </a:lnTo>
                  <a:lnTo>
                    <a:pt x="19" y="22"/>
                  </a:lnTo>
                  <a:lnTo>
                    <a:pt x="19" y="23"/>
                  </a:lnTo>
                  <a:lnTo>
                    <a:pt x="18" y="23"/>
                  </a:lnTo>
                  <a:lnTo>
                    <a:pt x="18" y="24"/>
                  </a:lnTo>
                  <a:lnTo>
                    <a:pt x="16" y="24"/>
                  </a:lnTo>
                  <a:lnTo>
                    <a:pt x="16" y="25"/>
                  </a:lnTo>
                  <a:lnTo>
                    <a:pt x="15" y="25"/>
                  </a:lnTo>
                  <a:lnTo>
                    <a:pt x="15" y="26"/>
                  </a:lnTo>
                  <a:lnTo>
                    <a:pt x="14" y="26"/>
                  </a:lnTo>
                  <a:lnTo>
                    <a:pt x="13" y="26"/>
                  </a:lnTo>
                  <a:lnTo>
                    <a:pt x="13" y="27"/>
                  </a:lnTo>
                  <a:lnTo>
                    <a:pt x="12" y="27"/>
                  </a:lnTo>
                  <a:lnTo>
                    <a:pt x="12" y="28"/>
                  </a:lnTo>
                  <a:lnTo>
                    <a:pt x="11" y="28"/>
                  </a:lnTo>
                  <a:lnTo>
                    <a:pt x="11" y="29"/>
                  </a:lnTo>
                  <a:lnTo>
                    <a:pt x="10" y="29"/>
                  </a:lnTo>
                  <a:lnTo>
                    <a:pt x="10" y="30"/>
                  </a:lnTo>
                  <a:lnTo>
                    <a:pt x="10" y="31"/>
                  </a:lnTo>
                  <a:lnTo>
                    <a:pt x="9" y="31"/>
                  </a:lnTo>
                  <a:lnTo>
                    <a:pt x="9" y="32"/>
                  </a:lnTo>
                  <a:lnTo>
                    <a:pt x="8" y="32"/>
                  </a:lnTo>
                  <a:lnTo>
                    <a:pt x="8" y="34"/>
                  </a:lnTo>
                  <a:lnTo>
                    <a:pt x="7" y="34"/>
                  </a:lnTo>
                  <a:lnTo>
                    <a:pt x="6" y="34"/>
                  </a:lnTo>
                  <a:lnTo>
                    <a:pt x="6" y="36"/>
                  </a:lnTo>
                  <a:lnTo>
                    <a:pt x="6" y="37"/>
                  </a:lnTo>
                  <a:lnTo>
                    <a:pt x="5" y="37"/>
                  </a:lnTo>
                  <a:lnTo>
                    <a:pt x="5" y="38"/>
                  </a:lnTo>
                  <a:lnTo>
                    <a:pt x="4" y="38"/>
                  </a:lnTo>
                  <a:lnTo>
                    <a:pt x="4" y="39"/>
                  </a:lnTo>
                  <a:lnTo>
                    <a:pt x="3" y="39"/>
                  </a:lnTo>
                  <a:lnTo>
                    <a:pt x="2" y="39"/>
                  </a:lnTo>
                  <a:lnTo>
                    <a:pt x="2" y="40"/>
                  </a:lnTo>
                  <a:lnTo>
                    <a:pt x="2" y="41"/>
                  </a:lnTo>
                  <a:lnTo>
                    <a:pt x="1" y="41"/>
                  </a:lnTo>
                  <a:lnTo>
                    <a:pt x="1" y="42"/>
                  </a:lnTo>
                  <a:lnTo>
                    <a:pt x="0" y="42"/>
                  </a:lnTo>
                  <a:lnTo>
                    <a:pt x="15" y="42"/>
                  </a:lnTo>
                  <a:lnTo>
                    <a:pt x="16" y="42"/>
                  </a:lnTo>
                  <a:lnTo>
                    <a:pt x="16" y="41"/>
                  </a:lnTo>
                  <a:lnTo>
                    <a:pt x="18" y="41"/>
                  </a:lnTo>
                  <a:lnTo>
                    <a:pt x="18" y="40"/>
                  </a:lnTo>
                  <a:lnTo>
                    <a:pt x="19" y="40"/>
                  </a:lnTo>
                  <a:lnTo>
                    <a:pt x="19" y="39"/>
                  </a:lnTo>
                  <a:lnTo>
                    <a:pt x="20" y="39"/>
                  </a:lnTo>
                  <a:lnTo>
                    <a:pt x="20" y="38"/>
                  </a:lnTo>
                  <a:lnTo>
                    <a:pt x="21" y="38"/>
                  </a:lnTo>
                  <a:lnTo>
                    <a:pt x="21" y="37"/>
                  </a:lnTo>
                  <a:lnTo>
                    <a:pt x="22" y="37"/>
                  </a:lnTo>
                  <a:lnTo>
                    <a:pt x="22" y="36"/>
                  </a:lnTo>
                  <a:lnTo>
                    <a:pt x="23" y="36"/>
                  </a:lnTo>
                  <a:lnTo>
                    <a:pt x="23" y="34"/>
                  </a:lnTo>
                  <a:lnTo>
                    <a:pt x="24" y="34"/>
                  </a:lnTo>
                  <a:lnTo>
                    <a:pt x="24" y="32"/>
                  </a:lnTo>
                  <a:lnTo>
                    <a:pt x="25" y="32"/>
                  </a:lnTo>
                  <a:lnTo>
                    <a:pt x="25" y="31"/>
                  </a:lnTo>
                  <a:lnTo>
                    <a:pt x="26" y="31"/>
                  </a:lnTo>
                  <a:lnTo>
                    <a:pt x="26" y="30"/>
                  </a:lnTo>
                  <a:lnTo>
                    <a:pt x="27" y="30"/>
                  </a:lnTo>
                  <a:lnTo>
                    <a:pt x="27" y="29"/>
                  </a:lnTo>
                  <a:lnTo>
                    <a:pt x="27" y="28"/>
                  </a:lnTo>
                  <a:lnTo>
                    <a:pt x="28" y="28"/>
                  </a:lnTo>
                  <a:lnTo>
                    <a:pt x="28" y="27"/>
                  </a:lnTo>
                  <a:lnTo>
                    <a:pt x="29" y="27"/>
                  </a:lnTo>
                  <a:lnTo>
                    <a:pt x="29" y="26"/>
                  </a:lnTo>
                  <a:lnTo>
                    <a:pt x="30" y="26"/>
                  </a:lnTo>
                  <a:lnTo>
                    <a:pt x="31" y="26"/>
                  </a:lnTo>
                  <a:lnTo>
                    <a:pt x="31" y="25"/>
                  </a:lnTo>
                  <a:lnTo>
                    <a:pt x="31" y="24"/>
                  </a:lnTo>
                  <a:lnTo>
                    <a:pt x="32" y="24"/>
                  </a:lnTo>
                  <a:lnTo>
                    <a:pt x="32" y="23"/>
                  </a:lnTo>
                  <a:lnTo>
                    <a:pt x="33" y="23"/>
                  </a:lnTo>
                  <a:lnTo>
                    <a:pt x="33" y="22"/>
                  </a:lnTo>
                  <a:lnTo>
                    <a:pt x="35" y="22"/>
                  </a:lnTo>
                  <a:lnTo>
                    <a:pt x="35" y="21"/>
                  </a:lnTo>
                  <a:lnTo>
                    <a:pt x="36" y="21"/>
                  </a:lnTo>
                  <a:lnTo>
                    <a:pt x="36" y="20"/>
                  </a:lnTo>
                  <a:lnTo>
                    <a:pt x="38" y="20"/>
                  </a:lnTo>
                  <a:lnTo>
                    <a:pt x="38" y="19"/>
                  </a:lnTo>
                  <a:lnTo>
                    <a:pt x="39" y="19"/>
                  </a:lnTo>
                  <a:lnTo>
                    <a:pt x="39" y="18"/>
                  </a:lnTo>
                  <a:lnTo>
                    <a:pt x="40" y="18"/>
                  </a:lnTo>
                  <a:lnTo>
                    <a:pt x="40" y="17"/>
                  </a:lnTo>
                  <a:lnTo>
                    <a:pt x="41" y="17"/>
                  </a:lnTo>
                  <a:lnTo>
                    <a:pt x="41" y="15"/>
                  </a:lnTo>
                  <a:lnTo>
                    <a:pt x="42" y="15"/>
                  </a:lnTo>
                  <a:lnTo>
                    <a:pt x="42" y="14"/>
                  </a:lnTo>
                  <a:lnTo>
                    <a:pt x="43" y="14"/>
                  </a:lnTo>
                  <a:lnTo>
                    <a:pt x="43" y="13"/>
                  </a:lnTo>
                  <a:lnTo>
                    <a:pt x="44" y="13"/>
                  </a:lnTo>
                  <a:lnTo>
                    <a:pt x="44" y="14"/>
                  </a:lnTo>
                  <a:lnTo>
                    <a:pt x="44" y="15"/>
                  </a:lnTo>
                  <a:lnTo>
                    <a:pt x="45" y="15"/>
                  </a:lnTo>
                  <a:lnTo>
                    <a:pt x="45" y="17"/>
                  </a:lnTo>
                  <a:lnTo>
                    <a:pt x="46" y="17"/>
                  </a:lnTo>
                  <a:lnTo>
                    <a:pt x="46" y="18"/>
                  </a:lnTo>
                  <a:lnTo>
                    <a:pt x="47" y="18"/>
                  </a:lnTo>
                  <a:lnTo>
                    <a:pt x="48" y="18"/>
                  </a:lnTo>
                  <a:lnTo>
                    <a:pt x="48" y="19"/>
                  </a:lnTo>
                  <a:lnTo>
                    <a:pt x="48" y="20"/>
                  </a:lnTo>
                  <a:lnTo>
                    <a:pt x="49" y="20"/>
                  </a:lnTo>
                  <a:lnTo>
                    <a:pt x="49" y="21"/>
                  </a:lnTo>
                  <a:lnTo>
                    <a:pt x="50" y="21"/>
                  </a:lnTo>
                  <a:lnTo>
                    <a:pt x="50" y="22"/>
                  </a:lnTo>
                  <a:lnTo>
                    <a:pt x="51" y="22"/>
                  </a:lnTo>
                  <a:lnTo>
                    <a:pt x="52" y="22"/>
                  </a:lnTo>
                  <a:lnTo>
                    <a:pt x="52" y="23"/>
                  </a:lnTo>
                  <a:lnTo>
                    <a:pt x="52" y="24"/>
                  </a:lnTo>
                  <a:lnTo>
                    <a:pt x="54" y="24"/>
                  </a:lnTo>
                  <a:lnTo>
                    <a:pt x="54" y="25"/>
                  </a:lnTo>
                  <a:lnTo>
                    <a:pt x="55" y="25"/>
                  </a:lnTo>
                  <a:lnTo>
                    <a:pt x="55" y="26"/>
                  </a:lnTo>
                  <a:lnTo>
                    <a:pt x="57" y="26"/>
                  </a:lnTo>
                  <a:lnTo>
                    <a:pt x="57" y="27"/>
                  </a:lnTo>
                  <a:lnTo>
                    <a:pt x="58" y="27"/>
                  </a:lnTo>
                  <a:lnTo>
                    <a:pt x="58" y="28"/>
                  </a:lnTo>
                  <a:lnTo>
                    <a:pt x="59" y="28"/>
                  </a:lnTo>
                  <a:lnTo>
                    <a:pt x="59" y="29"/>
                  </a:lnTo>
                  <a:lnTo>
                    <a:pt x="60" y="29"/>
                  </a:lnTo>
                  <a:lnTo>
                    <a:pt x="60" y="30"/>
                  </a:lnTo>
                  <a:lnTo>
                    <a:pt x="61" y="30"/>
                  </a:lnTo>
                  <a:lnTo>
                    <a:pt x="61" y="31"/>
                  </a:lnTo>
                  <a:lnTo>
                    <a:pt x="62" y="31"/>
                  </a:lnTo>
                  <a:lnTo>
                    <a:pt x="62" y="32"/>
                  </a:lnTo>
                  <a:lnTo>
                    <a:pt x="63" y="32"/>
                  </a:lnTo>
                  <a:lnTo>
                    <a:pt x="63" y="34"/>
                  </a:lnTo>
                  <a:lnTo>
                    <a:pt x="64" y="34"/>
                  </a:lnTo>
                  <a:lnTo>
                    <a:pt x="65" y="34"/>
                  </a:lnTo>
                  <a:lnTo>
                    <a:pt x="65" y="36"/>
                  </a:lnTo>
                  <a:lnTo>
                    <a:pt x="65" y="38"/>
                  </a:lnTo>
                  <a:lnTo>
                    <a:pt x="66" y="38"/>
                  </a:lnTo>
                  <a:lnTo>
                    <a:pt x="66" y="39"/>
                  </a:lnTo>
                  <a:lnTo>
                    <a:pt x="67" y="39"/>
                  </a:lnTo>
                  <a:lnTo>
                    <a:pt x="68" y="39"/>
                  </a:lnTo>
                  <a:lnTo>
                    <a:pt x="68" y="40"/>
                  </a:lnTo>
                  <a:lnTo>
                    <a:pt x="69" y="40"/>
                  </a:lnTo>
                  <a:lnTo>
                    <a:pt x="69" y="41"/>
                  </a:lnTo>
                  <a:lnTo>
                    <a:pt x="69" y="42"/>
                  </a:lnTo>
                  <a:lnTo>
                    <a:pt x="70" y="42"/>
                  </a:lnTo>
                  <a:lnTo>
                    <a:pt x="164" y="42"/>
                  </a:lnTo>
                  <a:lnTo>
                    <a:pt x="163" y="42"/>
                  </a:lnTo>
                  <a:lnTo>
                    <a:pt x="163" y="39"/>
                  </a:lnTo>
                  <a:lnTo>
                    <a:pt x="162" y="39"/>
                  </a:lnTo>
                  <a:lnTo>
                    <a:pt x="162" y="38"/>
                  </a:lnTo>
                  <a:lnTo>
                    <a:pt x="162" y="36"/>
                  </a:lnTo>
                  <a:lnTo>
                    <a:pt x="161" y="36"/>
                  </a:lnTo>
                  <a:lnTo>
                    <a:pt x="161" y="34"/>
                  </a:lnTo>
                  <a:lnTo>
                    <a:pt x="160" y="34"/>
                  </a:lnTo>
                  <a:lnTo>
                    <a:pt x="160" y="31"/>
                  </a:lnTo>
                  <a:lnTo>
                    <a:pt x="159" y="31"/>
                  </a:lnTo>
                  <a:lnTo>
                    <a:pt x="159" y="30"/>
                  </a:lnTo>
                  <a:lnTo>
                    <a:pt x="158" y="30"/>
                  </a:lnTo>
                  <a:lnTo>
                    <a:pt x="158" y="28"/>
                  </a:lnTo>
                  <a:lnTo>
                    <a:pt x="158" y="26"/>
                  </a:lnTo>
                  <a:lnTo>
                    <a:pt x="157" y="26"/>
                  </a:lnTo>
                  <a:lnTo>
                    <a:pt x="157" y="24"/>
                  </a:lnTo>
                  <a:lnTo>
                    <a:pt x="156" y="24"/>
                  </a:lnTo>
                  <a:lnTo>
                    <a:pt x="156" y="22"/>
                  </a:lnTo>
                  <a:lnTo>
                    <a:pt x="155" y="22"/>
                  </a:lnTo>
                  <a:lnTo>
                    <a:pt x="155" y="21"/>
                  </a:lnTo>
                  <a:lnTo>
                    <a:pt x="154" y="21"/>
                  </a:lnTo>
                  <a:lnTo>
                    <a:pt x="154" y="19"/>
                  </a:lnTo>
                  <a:lnTo>
                    <a:pt x="153" y="19"/>
                  </a:lnTo>
                  <a:lnTo>
                    <a:pt x="153" y="18"/>
                  </a:lnTo>
                  <a:lnTo>
                    <a:pt x="151" y="18"/>
                  </a:lnTo>
                  <a:lnTo>
                    <a:pt x="151" y="15"/>
                  </a:lnTo>
                  <a:lnTo>
                    <a:pt x="150" y="15"/>
                  </a:lnTo>
                  <a:lnTo>
                    <a:pt x="150" y="13"/>
                  </a:lnTo>
                  <a:lnTo>
                    <a:pt x="149" y="13"/>
                  </a:lnTo>
                  <a:lnTo>
                    <a:pt x="149" y="10"/>
                  </a:lnTo>
                  <a:lnTo>
                    <a:pt x="149" y="9"/>
                  </a:lnTo>
                  <a:lnTo>
                    <a:pt x="148" y="9"/>
                  </a:lnTo>
                  <a:lnTo>
                    <a:pt x="148" y="7"/>
                  </a:lnTo>
                  <a:lnTo>
                    <a:pt x="147" y="7"/>
                  </a:lnTo>
                  <a:lnTo>
                    <a:pt x="147" y="5"/>
                  </a:lnTo>
                  <a:lnTo>
                    <a:pt x="146" y="5"/>
                  </a:lnTo>
                  <a:lnTo>
                    <a:pt x="146" y="4"/>
                  </a:lnTo>
                  <a:lnTo>
                    <a:pt x="145" y="4"/>
                  </a:lnTo>
                  <a:lnTo>
                    <a:pt x="145" y="2"/>
                  </a:lnTo>
                  <a:lnTo>
                    <a:pt x="145" y="1"/>
                  </a:lnTo>
                  <a:lnTo>
                    <a:pt x="144" y="1"/>
                  </a:lnTo>
                  <a:lnTo>
                    <a:pt x="144" y="0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37" name="Freeform 136">
              <a:extLst>
                <a:ext uri="{FF2B5EF4-FFF2-40B4-BE49-F238E27FC236}">
                  <a16:creationId xmlns:a16="http://schemas.microsoft.com/office/drawing/2014/main" id="{FFB1AC45-8CC9-2FD8-8D8A-2E19DB55C3FC}"/>
                </a:ext>
              </a:extLst>
            </p:cNvPr>
            <p:cNvSpPr>
              <a:spLocks/>
            </p:cNvSpPr>
            <p:nvPr/>
          </p:nvSpPr>
          <p:spPr bwMode="auto">
            <a:xfrm>
              <a:off x="5736" y="4173"/>
              <a:ext cx="19" cy="14"/>
            </a:xfrm>
            <a:custGeom>
              <a:avLst/>
              <a:gdLst>
                <a:gd name="T0" fmla="*/ 40 w 56"/>
                <a:gd name="T1" fmla="*/ 1 h 43"/>
                <a:gd name="T2" fmla="*/ 38 w 56"/>
                <a:gd name="T3" fmla="*/ 4 h 43"/>
                <a:gd name="T4" fmla="*/ 36 w 56"/>
                <a:gd name="T5" fmla="*/ 5 h 43"/>
                <a:gd name="T6" fmla="*/ 34 w 56"/>
                <a:gd name="T7" fmla="*/ 6 h 43"/>
                <a:gd name="T8" fmla="*/ 33 w 56"/>
                <a:gd name="T9" fmla="*/ 8 h 43"/>
                <a:gd name="T10" fmla="*/ 31 w 56"/>
                <a:gd name="T11" fmla="*/ 9 h 43"/>
                <a:gd name="T12" fmla="*/ 30 w 56"/>
                <a:gd name="T13" fmla="*/ 13 h 43"/>
                <a:gd name="T14" fmla="*/ 28 w 56"/>
                <a:gd name="T15" fmla="*/ 14 h 43"/>
                <a:gd name="T16" fmla="*/ 26 w 56"/>
                <a:gd name="T17" fmla="*/ 15 h 43"/>
                <a:gd name="T18" fmla="*/ 25 w 56"/>
                <a:gd name="T19" fmla="*/ 17 h 43"/>
                <a:gd name="T20" fmla="*/ 24 w 56"/>
                <a:gd name="T21" fmla="*/ 19 h 43"/>
                <a:gd name="T22" fmla="*/ 22 w 56"/>
                <a:gd name="T23" fmla="*/ 20 h 43"/>
                <a:gd name="T24" fmla="*/ 21 w 56"/>
                <a:gd name="T25" fmla="*/ 22 h 43"/>
                <a:gd name="T26" fmla="*/ 18 w 56"/>
                <a:gd name="T27" fmla="*/ 23 h 43"/>
                <a:gd name="T28" fmla="*/ 17 w 56"/>
                <a:gd name="T29" fmla="*/ 25 h 43"/>
                <a:gd name="T30" fmla="*/ 15 w 56"/>
                <a:gd name="T31" fmla="*/ 26 h 43"/>
                <a:gd name="T32" fmla="*/ 13 w 56"/>
                <a:gd name="T33" fmla="*/ 28 h 43"/>
                <a:gd name="T34" fmla="*/ 12 w 56"/>
                <a:gd name="T35" fmla="*/ 30 h 43"/>
                <a:gd name="T36" fmla="*/ 10 w 56"/>
                <a:gd name="T37" fmla="*/ 32 h 43"/>
                <a:gd name="T38" fmla="*/ 9 w 56"/>
                <a:gd name="T39" fmla="*/ 35 h 43"/>
                <a:gd name="T40" fmla="*/ 7 w 56"/>
                <a:gd name="T41" fmla="*/ 36 h 43"/>
                <a:gd name="T42" fmla="*/ 6 w 56"/>
                <a:gd name="T43" fmla="*/ 38 h 43"/>
                <a:gd name="T44" fmla="*/ 4 w 56"/>
                <a:gd name="T45" fmla="*/ 39 h 43"/>
                <a:gd name="T46" fmla="*/ 3 w 56"/>
                <a:gd name="T47" fmla="*/ 41 h 43"/>
                <a:gd name="T48" fmla="*/ 0 w 56"/>
                <a:gd name="T49" fmla="*/ 42 h 43"/>
                <a:gd name="T50" fmla="*/ 17 w 56"/>
                <a:gd name="T51" fmla="*/ 42 h 43"/>
                <a:gd name="T52" fmla="*/ 18 w 56"/>
                <a:gd name="T53" fmla="*/ 40 h 43"/>
                <a:gd name="T54" fmla="*/ 21 w 56"/>
                <a:gd name="T55" fmla="*/ 39 h 43"/>
                <a:gd name="T56" fmla="*/ 22 w 56"/>
                <a:gd name="T57" fmla="*/ 36 h 43"/>
                <a:gd name="T58" fmla="*/ 24 w 56"/>
                <a:gd name="T59" fmla="*/ 35 h 43"/>
                <a:gd name="T60" fmla="*/ 26 w 56"/>
                <a:gd name="T61" fmla="*/ 34 h 43"/>
                <a:gd name="T62" fmla="*/ 27 w 56"/>
                <a:gd name="T63" fmla="*/ 32 h 43"/>
                <a:gd name="T64" fmla="*/ 28 w 56"/>
                <a:gd name="T65" fmla="*/ 29 h 43"/>
                <a:gd name="T66" fmla="*/ 30 w 56"/>
                <a:gd name="T67" fmla="*/ 28 h 43"/>
                <a:gd name="T68" fmla="*/ 31 w 56"/>
                <a:gd name="T69" fmla="*/ 26 h 43"/>
                <a:gd name="T70" fmla="*/ 33 w 56"/>
                <a:gd name="T71" fmla="*/ 25 h 43"/>
                <a:gd name="T72" fmla="*/ 34 w 56"/>
                <a:gd name="T73" fmla="*/ 23 h 43"/>
                <a:gd name="T74" fmla="*/ 36 w 56"/>
                <a:gd name="T75" fmla="*/ 22 h 43"/>
                <a:gd name="T76" fmla="*/ 37 w 56"/>
                <a:gd name="T77" fmla="*/ 20 h 43"/>
                <a:gd name="T78" fmla="*/ 38 w 56"/>
                <a:gd name="T79" fmla="*/ 18 h 43"/>
                <a:gd name="T80" fmla="*/ 41 w 56"/>
                <a:gd name="T81" fmla="*/ 17 h 43"/>
                <a:gd name="T82" fmla="*/ 43 w 56"/>
                <a:gd name="T83" fmla="*/ 16 h 43"/>
                <a:gd name="T84" fmla="*/ 44 w 56"/>
                <a:gd name="T85" fmla="*/ 14 h 43"/>
                <a:gd name="T86" fmla="*/ 46 w 56"/>
                <a:gd name="T87" fmla="*/ 13 h 43"/>
                <a:gd name="T88" fmla="*/ 47 w 56"/>
                <a:gd name="T89" fmla="*/ 9 h 43"/>
                <a:gd name="T90" fmla="*/ 49 w 56"/>
                <a:gd name="T91" fmla="*/ 8 h 43"/>
                <a:gd name="T92" fmla="*/ 50 w 56"/>
                <a:gd name="T93" fmla="*/ 6 h 43"/>
                <a:gd name="T94" fmla="*/ 51 w 56"/>
                <a:gd name="T95" fmla="*/ 4 h 43"/>
                <a:gd name="T96" fmla="*/ 53 w 56"/>
                <a:gd name="T97" fmla="*/ 3 h 43"/>
                <a:gd name="T98" fmla="*/ 54 w 56"/>
                <a:gd name="T99" fmla="*/ 1 h 43"/>
                <a:gd name="T100" fmla="*/ 56 w 56"/>
                <a:gd name="T101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56" h="43">
                  <a:moveTo>
                    <a:pt x="41" y="0"/>
                  </a:moveTo>
                  <a:lnTo>
                    <a:pt x="41" y="1"/>
                  </a:lnTo>
                  <a:lnTo>
                    <a:pt x="40" y="1"/>
                  </a:lnTo>
                  <a:lnTo>
                    <a:pt x="38" y="1"/>
                  </a:lnTo>
                  <a:lnTo>
                    <a:pt x="38" y="2"/>
                  </a:lnTo>
                  <a:lnTo>
                    <a:pt x="38" y="4"/>
                  </a:lnTo>
                  <a:lnTo>
                    <a:pt x="37" y="4"/>
                  </a:lnTo>
                  <a:lnTo>
                    <a:pt x="37" y="5"/>
                  </a:lnTo>
                  <a:lnTo>
                    <a:pt x="36" y="5"/>
                  </a:lnTo>
                  <a:lnTo>
                    <a:pt x="35" y="5"/>
                  </a:lnTo>
                  <a:lnTo>
                    <a:pt x="35" y="6"/>
                  </a:lnTo>
                  <a:lnTo>
                    <a:pt x="34" y="6"/>
                  </a:lnTo>
                  <a:lnTo>
                    <a:pt x="34" y="7"/>
                  </a:lnTo>
                  <a:lnTo>
                    <a:pt x="33" y="7"/>
                  </a:lnTo>
                  <a:lnTo>
                    <a:pt x="33" y="8"/>
                  </a:lnTo>
                  <a:lnTo>
                    <a:pt x="32" y="8"/>
                  </a:lnTo>
                  <a:lnTo>
                    <a:pt x="32" y="9"/>
                  </a:lnTo>
                  <a:lnTo>
                    <a:pt x="31" y="9"/>
                  </a:lnTo>
                  <a:lnTo>
                    <a:pt x="30" y="9"/>
                  </a:lnTo>
                  <a:lnTo>
                    <a:pt x="30" y="10"/>
                  </a:lnTo>
                  <a:lnTo>
                    <a:pt x="30" y="13"/>
                  </a:lnTo>
                  <a:lnTo>
                    <a:pt x="29" y="13"/>
                  </a:lnTo>
                  <a:lnTo>
                    <a:pt x="29" y="14"/>
                  </a:lnTo>
                  <a:lnTo>
                    <a:pt x="28" y="14"/>
                  </a:lnTo>
                  <a:lnTo>
                    <a:pt x="27" y="14"/>
                  </a:lnTo>
                  <a:lnTo>
                    <a:pt x="27" y="15"/>
                  </a:lnTo>
                  <a:lnTo>
                    <a:pt x="26" y="15"/>
                  </a:lnTo>
                  <a:lnTo>
                    <a:pt x="26" y="16"/>
                  </a:lnTo>
                  <a:lnTo>
                    <a:pt x="26" y="17"/>
                  </a:lnTo>
                  <a:lnTo>
                    <a:pt x="25" y="17"/>
                  </a:lnTo>
                  <a:lnTo>
                    <a:pt x="25" y="18"/>
                  </a:lnTo>
                  <a:lnTo>
                    <a:pt x="24" y="18"/>
                  </a:lnTo>
                  <a:lnTo>
                    <a:pt x="24" y="19"/>
                  </a:lnTo>
                  <a:lnTo>
                    <a:pt x="23" y="19"/>
                  </a:lnTo>
                  <a:lnTo>
                    <a:pt x="23" y="20"/>
                  </a:lnTo>
                  <a:lnTo>
                    <a:pt x="22" y="20"/>
                  </a:lnTo>
                  <a:lnTo>
                    <a:pt x="22" y="21"/>
                  </a:lnTo>
                  <a:lnTo>
                    <a:pt x="22" y="22"/>
                  </a:lnTo>
                  <a:lnTo>
                    <a:pt x="21" y="22"/>
                  </a:lnTo>
                  <a:lnTo>
                    <a:pt x="19" y="22"/>
                  </a:lnTo>
                  <a:lnTo>
                    <a:pt x="19" y="23"/>
                  </a:lnTo>
                  <a:lnTo>
                    <a:pt x="18" y="23"/>
                  </a:lnTo>
                  <a:lnTo>
                    <a:pt x="18" y="24"/>
                  </a:lnTo>
                  <a:lnTo>
                    <a:pt x="17" y="24"/>
                  </a:lnTo>
                  <a:lnTo>
                    <a:pt x="17" y="25"/>
                  </a:lnTo>
                  <a:lnTo>
                    <a:pt x="17" y="26"/>
                  </a:lnTo>
                  <a:lnTo>
                    <a:pt x="16" y="26"/>
                  </a:lnTo>
                  <a:lnTo>
                    <a:pt x="15" y="26"/>
                  </a:lnTo>
                  <a:lnTo>
                    <a:pt x="15" y="27"/>
                  </a:lnTo>
                  <a:lnTo>
                    <a:pt x="13" y="27"/>
                  </a:lnTo>
                  <a:lnTo>
                    <a:pt x="13" y="28"/>
                  </a:lnTo>
                  <a:lnTo>
                    <a:pt x="13" y="29"/>
                  </a:lnTo>
                  <a:lnTo>
                    <a:pt x="12" y="29"/>
                  </a:lnTo>
                  <a:lnTo>
                    <a:pt x="12" y="30"/>
                  </a:lnTo>
                  <a:lnTo>
                    <a:pt x="11" y="30"/>
                  </a:lnTo>
                  <a:lnTo>
                    <a:pt x="11" y="32"/>
                  </a:lnTo>
                  <a:lnTo>
                    <a:pt x="10" y="32"/>
                  </a:lnTo>
                  <a:lnTo>
                    <a:pt x="10" y="34"/>
                  </a:lnTo>
                  <a:lnTo>
                    <a:pt x="9" y="34"/>
                  </a:lnTo>
                  <a:lnTo>
                    <a:pt x="9" y="35"/>
                  </a:lnTo>
                  <a:lnTo>
                    <a:pt x="8" y="35"/>
                  </a:lnTo>
                  <a:lnTo>
                    <a:pt x="8" y="36"/>
                  </a:lnTo>
                  <a:lnTo>
                    <a:pt x="7" y="36"/>
                  </a:lnTo>
                  <a:lnTo>
                    <a:pt x="7" y="37"/>
                  </a:lnTo>
                  <a:lnTo>
                    <a:pt x="6" y="37"/>
                  </a:lnTo>
                  <a:lnTo>
                    <a:pt x="6" y="38"/>
                  </a:lnTo>
                  <a:lnTo>
                    <a:pt x="5" y="38"/>
                  </a:lnTo>
                  <a:lnTo>
                    <a:pt x="5" y="39"/>
                  </a:lnTo>
                  <a:lnTo>
                    <a:pt x="4" y="39"/>
                  </a:lnTo>
                  <a:lnTo>
                    <a:pt x="4" y="40"/>
                  </a:lnTo>
                  <a:lnTo>
                    <a:pt x="3" y="40"/>
                  </a:lnTo>
                  <a:lnTo>
                    <a:pt x="3" y="41"/>
                  </a:lnTo>
                  <a:lnTo>
                    <a:pt x="2" y="41"/>
                  </a:lnTo>
                  <a:lnTo>
                    <a:pt x="2" y="42"/>
                  </a:lnTo>
                  <a:lnTo>
                    <a:pt x="0" y="42"/>
                  </a:lnTo>
                  <a:lnTo>
                    <a:pt x="0" y="43"/>
                  </a:lnTo>
                  <a:lnTo>
                    <a:pt x="17" y="43"/>
                  </a:lnTo>
                  <a:lnTo>
                    <a:pt x="17" y="42"/>
                  </a:lnTo>
                  <a:lnTo>
                    <a:pt x="17" y="41"/>
                  </a:lnTo>
                  <a:lnTo>
                    <a:pt x="18" y="41"/>
                  </a:lnTo>
                  <a:lnTo>
                    <a:pt x="18" y="40"/>
                  </a:lnTo>
                  <a:lnTo>
                    <a:pt x="19" y="40"/>
                  </a:lnTo>
                  <a:lnTo>
                    <a:pt x="19" y="39"/>
                  </a:lnTo>
                  <a:lnTo>
                    <a:pt x="21" y="39"/>
                  </a:lnTo>
                  <a:lnTo>
                    <a:pt x="22" y="39"/>
                  </a:lnTo>
                  <a:lnTo>
                    <a:pt x="22" y="38"/>
                  </a:lnTo>
                  <a:lnTo>
                    <a:pt x="22" y="36"/>
                  </a:lnTo>
                  <a:lnTo>
                    <a:pt x="23" y="36"/>
                  </a:lnTo>
                  <a:lnTo>
                    <a:pt x="23" y="35"/>
                  </a:lnTo>
                  <a:lnTo>
                    <a:pt x="24" y="35"/>
                  </a:lnTo>
                  <a:lnTo>
                    <a:pt x="25" y="35"/>
                  </a:lnTo>
                  <a:lnTo>
                    <a:pt x="25" y="34"/>
                  </a:lnTo>
                  <a:lnTo>
                    <a:pt x="26" y="34"/>
                  </a:lnTo>
                  <a:lnTo>
                    <a:pt x="26" y="33"/>
                  </a:lnTo>
                  <a:lnTo>
                    <a:pt x="26" y="32"/>
                  </a:lnTo>
                  <a:lnTo>
                    <a:pt x="27" y="32"/>
                  </a:lnTo>
                  <a:lnTo>
                    <a:pt x="27" y="30"/>
                  </a:lnTo>
                  <a:lnTo>
                    <a:pt x="28" y="30"/>
                  </a:lnTo>
                  <a:lnTo>
                    <a:pt x="28" y="29"/>
                  </a:lnTo>
                  <a:lnTo>
                    <a:pt x="29" y="29"/>
                  </a:lnTo>
                  <a:lnTo>
                    <a:pt x="29" y="28"/>
                  </a:lnTo>
                  <a:lnTo>
                    <a:pt x="30" y="28"/>
                  </a:lnTo>
                  <a:lnTo>
                    <a:pt x="30" y="27"/>
                  </a:lnTo>
                  <a:lnTo>
                    <a:pt x="30" y="26"/>
                  </a:lnTo>
                  <a:lnTo>
                    <a:pt x="31" y="26"/>
                  </a:lnTo>
                  <a:lnTo>
                    <a:pt x="32" y="26"/>
                  </a:lnTo>
                  <a:lnTo>
                    <a:pt x="32" y="25"/>
                  </a:lnTo>
                  <a:lnTo>
                    <a:pt x="33" y="25"/>
                  </a:lnTo>
                  <a:lnTo>
                    <a:pt x="33" y="24"/>
                  </a:lnTo>
                  <a:lnTo>
                    <a:pt x="34" y="24"/>
                  </a:lnTo>
                  <a:lnTo>
                    <a:pt x="34" y="23"/>
                  </a:lnTo>
                  <a:lnTo>
                    <a:pt x="35" y="23"/>
                  </a:lnTo>
                  <a:lnTo>
                    <a:pt x="35" y="22"/>
                  </a:lnTo>
                  <a:lnTo>
                    <a:pt x="36" y="22"/>
                  </a:lnTo>
                  <a:lnTo>
                    <a:pt x="36" y="21"/>
                  </a:lnTo>
                  <a:lnTo>
                    <a:pt x="37" y="21"/>
                  </a:lnTo>
                  <a:lnTo>
                    <a:pt x="37" y="20"/>
                  </a:lnTo>
                  <a:lnTo>
                    <a:pt x="38" y="20"/>
                  </a:lnTo>
                  <a:lnTo>
                    <a:pt x="38" y="19"/>
                  </a:lnTo>
                  <a:lnTo>
                    <a:pt x="38" y="18"/>
                  </a:lnTo>
                  <a:lnTo>
                    <a:pt x="40" y="18"/>
                  </a:lnTo>
                  <a:lnTo>
                    <a:pt x="41" y="18"/>
                  </a:lnTo>
                  <a:lnTo>
                    <a:pt x="41" y="17"/>
                  </a:lnTo>
                  <a:lnTo>
                    <a:pt x="42" y="17"/>
                  </a:lnTo>
                  <a:lnTo>
                    <a:pt x="42" y="16"/>
                  </a:lnTo>
                  <a:lnTo>
                    <a:pt x="43" y="16"/>
                  </a:lnTo>
                  <a:lnTo>
                    <a:pt x="43" y="15"/>
                  </a:lnTo>
                  <a:lnTo>
                    <a:pt x="43" y="14"/>
                  </a:lnTo>
                  <a:lnTo>
                    <a:pt x="44" y="14"/>
                  </a:lnTo>
                  <a:lnTo>
                    <a:pt x="45" y="14"/>
                  </a:lnTo>
                  <a:lnTo>
                    <a:pt x="45" y="13"/>
                  </a:lnTo>
                  <a:lnTo>
                    <a:pt x="46" y="13"/>
                  </a:lnTo>
                  <a:lnTo>
                    <a:pt x="46" y="10"/>
                  </a:lnTo>
                  <a:lnTo>
                    <a:pt x="47" y="10"/>
                  </a:lnTo>
                  <a:lnTo>
                    <a:pt x="47" y="9"/>
                  </a:lnTo>
                  <a:lnTo>
                    <a:pt x="48" y="9"/>
                  </a:lnTo>
                  <a:lnTo>
                    <a:pt x="48" y="8"/>
                  </a:lnTo>
                  <a:lnTo>
                    <a:pt x="49" y="8"/>
                  </a:lnTo>
                  <a:lnTo>
                    <a:pt x="49" y="7"/>
                  </a:lnTo>
                  <a:lnTo>
                    <a:pt x="50" y="7"/>
                  </a:lnTo>
                  <a:lnTo>
                    <a:pt x="50" y="6"/>
                  </a:lnTo>
                  <a:lnTo>
                    <a:pt x="51" y="6"/>
                  </a:lnTo>
                  <a:lnTo>
                    <a:pt x="51" y="5"/>
                  </a:lnTo>
                  <a:lnTo>
                    <a:pt x="51" y="4"/>
                  </a:lnTo>
                  <a:lnTo>
                    <a:pt x="52" y="4"/>
                  </a:lnTo>
                  <a:lnTo>
                    <a:pt x="52" y="3"/>
                  </a:lnTo>
                  <a:lnTo>
                    <a:pt x="53" y="3"/>
                  </a:lnTo>
                  <a:lnTo>
                    <a:pt x="53" y="2"/>
                  </a:lnTo>
                  <a:lnTo>
                    <a:pt x="54" y="2"/>
                  </a:lnTo>
                  <a:lnTo>
                    <a:pt x="54" y="1"/>
                  </a:lnTo>
                  <a:lnTo>
                    <a:pt x="55" y="1"/>
                  </a:lnTo>
                  <a:lnTo>
                    <a:pt x="56" y="1"/>
                  </a:lnTo>
                  <a:lnTo>
                    <a:pt x="56" y="0"/>
                  </a:lnTo>
                  <a:lnTo>
                    <a:pt x="41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38" name="Freeform 137">
              <a:extLst>
                <a:ext uri="{FF2B5EF4-FFF2-40B4-BE49-F238E27FC236}">
                  <a16:creationId xmlns:a16="http://schemas.microsoft.com/office/drawing/2014/main" id="{8D838C34-4976-F397-6413-C989E838F1CE}"/>
                </a:ext>
              </a:extLst>
            </p:cNvPr>
            <p:cNvSpPr>
              <a:spLocks/>
            </p:cNvSpPr>
            <p:nvPr/>
          </p:nvSpPr>
          <p:spPr bwMode="auto">
            <a:xfrm>
              <a:off x="5724" y="4159"/>
              <a:ext cx="11" cy="14"/>
            </a:xfrm>
            <a:custGeom>
              <a:avLst/>
              <a:gdLst>
                <a:gd name="T0" fmla="*/ 32 w 32"/>
                <a:gd name="T1" fmla="*/ 0 h 42"/>
                <a:gd name="T2" fmla="*/ 20 w 32"/>
                <a:gd name="T3" fmla="*/ 1 h 42"/>
                <a:gd name="T4" fmla="*/ 19 w 32"/>
                <a:gd name="T5" fmla="*/ 3 h 42"/>
                <a:gd name="T6" fmla="*/ 17 w 32"/>
                <a:gd name="T7" fmla="*/ 5 h 42"/>
                <a:gd name="T8" fmla="*/ 16 w 32"/>
                <a:gd name="T9" fmla="*/ 7 h 42"/>
                <a:gd name="T10" fmla="*/ 15 w 32"/>
                <a:gd name="T11" fmla="*/ 9 h 42"/>
                <a:gd name="T12" fmla="*/ 14 w 32"/>
                <a:gd name="T13" fmla="*/ 10 h 42"/>
                <a:gd name="T14" fmla="*/ 13 w 32"/>
                <a:gd name="T15" fmla="*/ 12 h 42"/>
                <a:gd name="T16" fmla="*/ 12 w 32"/>
                <a:gd name="T17" fmla="*/ 14 h 42"/>
                <a:gd name="T18" fmla="*/ 11 w 32"/>
                <a:gd name="T19" fmla="*/ 17 h 42"/>
                <a:gd name="T20" fmla="*/ 10 w 32"/>
                <a:gd name="T21" fmla="*/ 18 h 42"/>
                <a:gd name="T22" fmla="*/ 9 w 32"/>
                <a:gd name="T23" fmla="*/ 21 h 42"/>
                <a:gd name="T24" fmla="*/ 8 w 32"/>
                <a:gd name="T25" fmla="*/ 22 h 42"/>
                <a:gd name="T26" fmla="*/ 7 w 32"/>
                <a:gd name="T27" fmla="*/ 24 h 42"/>
                <a:gd name="T28" fmla="*/ 7 w 32"/>
                <a:gd name="T29" fmla="*/ 27 h 42"/>
                <a:gd name="T30" fmla="*/ 6 w 32"/>
                <a:gd name="T31" fmla="*/ 29 h 42"/>
                <a:gd name="T32" fmla="*/ 5 w 32"/>
                <a:gd name="T33" fmla="*/ 30 h 42"/>
                <a:gd name="T34" fmla="*/ 4 w 32"/>
                <a:gd name="T35" fmla="*/ 32 h 42"/>
                <a:gd name="T36" fmla="*/ 3 w 32"/>
                <a:gd name="T37" fmla="*/ 36 h 42"/>
                <a:gd name="T38" fmla="*/ 2 w 32"/>
                <a:gd name="T39" fmla="*/ 38 h 42"/>
                <a:gd name="T40" fmla="*/ 1 w 32"/>
                <a:gd name="T41" fmla="*/ 39 h 42"/>
                <a:gd name="T42" fmla="*/ 0 w 32"/>
                <a:gd name="T43" fmla="*/ 41 h 42"/>
                <a:gd name="T44" fmla="*/ 12 w 32"/>
                <a:gd name="T45" fmla="*/ 42 h 42"/>
                <a:gd name="T46" fmla="*/ 13 w 32"/>
                <a:gd name="T47" fmla="*/ 39 h 42"/>
                <a:gd name="T48" fmla="*/ 14 w 32"/>
                <a:gd name="T49" fmla="*/ 38 h 42"/>
                <a:gd name="T50" fmla="*/ 15 w 32"/>
                <a:gd name="T51" fmla="*/ 36 h 42"/>
                <a:gd name="T52" fmla="*/ 16 w 32"/>
                <a:gd name="T53" fmla="*/ 34 h 42"/>
                <a:gd name="T54" fmla="*/ 17 w 32"/>
                <a:gd name="T55" fmla="*/ 31 h 42"/>
                <a:gd name="T56" fmla="*/ 19 w 32"/>
                <a:gd name="T57" fmla="*/ 30 h 42"/>
                <a:gd name="T58" fmla="*/ 20 w 32"/>
                <a:gd name="T59" fmla="*/ 28 h 42"/>
                <a:gd name="T60" fmla="*/ 20 w 32"/>
                <a:gd name="T61" fmla="*/ 24 h 42"/>
                <a:gd name="T62" fmla="*/ 21 w 32"/>
                <a:gd name="T63" fmla="*/ 22 h 42"/>
                <a:gd name="T64" fmla="*/ 22 w 32"/>
                <a:gd name="T65" fmla="*/ 21 h 42"/>
                <a:gd name="T66" fmla="*/ 23 w 32"/>
                <a:gd name="T67" fmla="*/ 19 h 42"/>
                <a:gd name="T68" fmla="*/ 24 w 32"/>
                <a:gd name="T69" fmla="*/ 18 h 42"/>
                <a:gd name="T70" fmla="*/ 25 w 32"/>
                <a:gd name="T71" fmla="*/ 15 h 42"/>
                <a:gd name="T72" fmla="*/ 26 w 32"/>
                <a:gd name="T73" fmla="*/ 13 h 42"/>
                <a:gd name="T74" fmla="*/ 27 w 32"/>
                <a:gd name="T75" fmla="*/ 10 h 42"/>
                <a:gd name="T76" fmla="*/ 28 w 32"/>
                <a:gd name="T77" fmla="*/ 9 h 42"/>
                <a:gd name="T78" fmla="*/ 28 w 32"/>
                <a:gd name="T79" fmla="*/ 5 h 42"/>
                <a:gd name="T80" fmla="*/ 29 w 32"/>
                <a:gd name="T81" fmla="*/ 4 h 42"/>
                <a:gd name="T82" fmla="*/ 30 w 32"/>
                <a:gd name="T83" fmla="*/ 2 h 42"/>
                <a:gd name="T84" fmla="*/ 32 w 32"/>
                <a:gd name="T85" fmla="*/ 1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2" h="42">
                  <a:moveTo>
                    <a:pt x="32" y="1"/>
                  </a:moveTo>
                  <a:lnTo>
                    <a:pt x="32" y="0"/>
                  </a:lnTo>
                  <a:lnTo>
                    <a:pt x="20" y="0"/>
                  </a:lnTo>
                  <a:lnTo>
                    <a:pt x="20" y="1"/>
                  </a:lnTo>
                  <a:lnTo>
                    <a:pt x="19" y="1"/>
                  </a:lnTo>
                  <a:lnTo>
                    <a:pt x="19" y="3"/>
                  </a:lnTo>
                  <a:lnTo>
                    <a:pt x="17" y="3"/>
                  </a:lnTo>
                  <a:lnTo>
                    <a:pt x="17" y="5"/>
                  </a:lnTo>
                  <a:lnTo>
                    <a:pt x="16" y="5"/>
                  </a:lnTo>
                  <a:lnTo>
                    <a:pt x="16" y="7"/>
                  </a:lnTo>
                  <a:lnTo>
                    <a:pt x="15" y="7"/>
                  </a:lnTo>
                  <a:lnTo>
                    <a:pt x="15" y="9"/>
                  </a:lnTo>
                  <a:lnTo>
                    <a:pt x="15" y="10"/>
                  </a:lnTo>
                  <a:lnTo>
                    <a:pt x="14" y="10"/>
                  </a:lnTo>
                  <a:lnTo>
                    <a:pt x="14" y="12"/>
                  </a:lnTo>
                  <a:lnTo>
                    <a:pt x="13" y="12"/>
                  </a:lnTo>
                  <a:lnTo>
                    <a:pt x="13" y="14"/>
                  </a:lnTo>
                  <a:lnTo>
                    <a:pt x="12" y="14"/>
                  </a:lnTo>
                  <a:lnTo>
                    <a:pt x="12" y="17"/>
                  </a:lnTo>
                  <a:lnTo>
                    <a:pt x="11" y="17"/>
                  </a:lnTo>
                  <a:lnTo>
                    <a:pt x="11" y="18"/>
                  </a:lnTo>
                  <a:lnTo>
                    <a:pt x="10" y="18"/>
                  </a:lnTo>
                  <a:lnTo>
                    <a:pt x="10" y="21"/>
                  </a:lnTo>
                  <a:lnTo>
                    <a:pt x="9" y="21"/>
                  </a:lnTo>
                  <a:lnTo>
                    <a:pt x="9" y="22"/>
                  </a:lnTo>
                  <a:lnTo>
                    <a:pt x="8" y="22"/>
                  </a:lnTo>
                  <a:lnTo>
                    <a:pt x="8" y="24"/>
                  </a:lnTo>
                  <a:lnTo>
                    <a:pt x="7" y="24"/>
                  </a:lnTo>
                  <a:lnTo>
                    <a:pt x="7" y="26"/>
                  </a:lnTo>
                  <a:lnTo>
                    <a:pt x="7" y="27"/>
                  </a:lnTo>
                  <a:lnTo>
                    <a:pt x="6" y="27"/>
                  </a:lnTo>
                  <a:lnTo>
                    <a:pt x="6" y="29"/>
                  </a:lnTo>
                  <a:lnTo>
                    <a:pt x="5" y="29"/>
                  </a:lnTo>
                  <a:lnTo>
                    <a:pt x="5" y="30"/>
                  </a:lnTo>
                  <a:lnTo>
                    <a:pt x="4" y="30"/>
                  </a:lnTo>
                  <a:lnTo>
                    <a:pt x="4" y="32"/>
                  </a:lnTo>
                  <a:lnTo>
                    <a:pt x="3" y="32"/>
                  </a:lnTo>
                  <a:lnTo>
                    <a:pt x="3" y="36"/>
                  </a:lnTo>
                  <a:lnTo>
                    <a:pt x="3" y="38"/>
                  </a:lnTo>
                  <a:lnTo>
                    <a:pt x="2" y="38"/>
                  </a:lnTo>
                  <a:lnTo>
                    <a:pt x="2" y="39"/>
                  </a:lnTo>
                  <a:lnTo>
                    <a:pt x="1" y="39"/>
                  </a:lnTo>
                  <a:lnTo>
                    <a:pt x="1" y="41"/>
                  </a:lnTo>
                  <a:lnTo>
                    <a:pt x="0" y="41"/>
                  </a:lnTo>
                  <a:lnTo>
                    <a:pt x="0" y="42"/>
                  </a:lnTo>
                  <a:lnTo>
                    <a:pt x="12" y="42"/>
                  </a:lnTo>
                  <a:lnTo>
                    <a:pt x="13" y="42"/>
                  </a:lnTo>
                  <a:lnTo>
                    <a:pt x="13" y="39"/>
                  </a:lnTo>
                  <a:lnTo>
                    <a:pt x="14" y="39"/>
                  </a:lnTo>
                  <a:lnTo>
                    <a:pt x="14" y="38"/>
                  </a:lnTo>
                  <a:lnTo>
                    <a:pt x="15" y="38"/>
                  </a:lnTo>
                  <a:lnTo>
                    <a:pt x="15" y="36"/>
                  </a:lnTo>
                  <a:lnTo>
                    <a:pt x="15" y="34"/>
                  </a:lnTo>
                  <a:lnTo>
                    <a:pt x="16" y="34"/>
                  </a:lnTo>
                  <a:lnTo>
                    <a:pt x="16" y="31"/>
                  </a:lnTo>
                  <a:lnTo>
                    <a:pt x="17" y="31"/>
                  </a:lnTo>
                  <a:lnTo>
                    <a:pt x="17" y="30"/>
                  </a:lnTo>
                  <a:lnTo>
                    <a:pt x="19" y="30"/>
                  </a:lnTo>
                  <a:lnTo>
                    <a:pt x="19" y="28"/>
                  </a:lnTo>
                  <a:lnTo>
                    <a:pt x="20" y="28"/>
                  </a:lnTo>
                  <a:lnTo>
                    <a:pt x="20" y="26"/>
                  </a:lnTo>
                  <a:lnTo>
                    <a:pt x="20" y="24"/>
                  </a:lnTo>
                  <a:lnTo>
                    <a:pt x="21" y="24"/>
                  </a:lnTo>
                  <a:lnTo>
                    <a:pt x="21" y="22"/>
                  </a:lnTo>
                  <a:lnTo>
                    <a:pt x="22" y="22"/>
                  </a:lnTo>
                  <a:lnTo>
                    <a:pt x="22" y="21"/>
                  </a:lnTo>
                  <a:lnTo>
                    <a:pt x="23" y="21"/>
                  </a:lnTo>
                  <a:lnTo>
                    <a:pt x="23" y="19"/>
                  </a:lnTo>
                  <a:lnTo>
                    <a:pt x="24" y="19"/>
                  </a:lnTo>
                  <a:lnTo>
                    <a:pt x="24" y="18"/>
                  </a:lnTo>
                  <a:lnTo>
                    <a:pt x="24" y="15"/>
                  </a:lnTo>
                  <a:lnTo>
                    <a:pt x="25" y="15"/>
                  </a:lnTo>
                  <a:lnTo>
                    <a:pt x="25" y="13"/>
                  </a:lnTo>
                  <a:lnTo>
                    <a:pt x="26" y="13"/>
                  </a:lnTo>
                  <a:lnTo>
                    <a:pt x="26" y="10"/>
                  </a:lnTo>
                  <a:lnTo>
                    <a:pt x="27" y="10"/>
                  </a:lnTo>
                  <a:lnTo>
                    <a:pt x="27" y="9"/>
                  </a:lnTo>
                  <a:lnTo>
                    <a:pt x="28" y="9"/>
                  </a:lnTo>
                  <a:lnTo>
                    <a:pt x="28" y="7"/>
                  </a:lnTo>
                  <a:lnTo>
                    <a:pt x="28" y="5"/>
                  </a:lnTo>
                  <a:lnTo>
                    <a:pt x="29" y="5"/>
                  </a:lnTo>
                  <a:lnTo>
                    <a:pt x="29" y="4"/>
                  </a:lnTo>
                  <a:lnTo>
                    <a:pt x="30" y="4"/>
                  </a:lnTo>
                  <a:lnTo>
                    <a:pt x="30" y="2"/>
                  </a:lnTo>
                  <a:lnTo>
                    <a:pt x="32" y="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39" name="Freeform 138">
              <a:extLst>
                <a:ext uri="{FF2B5EF4-FFF2-40B4-BE49-F238E27FC236}">
                  <a16:creationId xmlns:a16="http://schemas.microsoft.com/office/drawing/2014/main" id="{41D2F4C0-520A-C6FE-27DE-37022D9F7CE1}"/>
                </a:ext>
              </a:extLst>
            </p:cNvPr>
            <p:cNvSpPr>
              <a:spLocks/>
            </p:cNvSpPr>
            <p:nvPr/>
          </p:nvSpPr>
          <p:spPr bwMode="auto">
            <a:xfrm>
              <a:off x="5717" y="4173"/>
              <a:ext cx="11" cy="14"/>
            </a:xfrm>
            <a:custGeom>
              <a:avLst/>
              <a:gdLst>
                <a:gd name="T0" fmla="*/ 31 w 32"/>
                <a:gd name="T1" fmla="*/ 3 h 43"/>
                <a:gd name="T2" fmla="*/ 32 w 32"/>
                <a:gd name="T3" fmla="*/ 1 h 43"/>
                <a:gd name="T4" fmla="*/ 20 w 32"/>
                <a:gd name="T5" fmla="*/ 0 h 43"/>
                <a:gd name="T6" fmla="*/ 19 w 32"/>
                <a:gd name="T7" fmla="*/ 1 h 43"/>
                <a:gd name="T8" fmla="*/ 19 w 32"/>
                <a:gd name="T9" fmla="*/ 4 h 43"/>
                <a:gd name="T10" fmla="*/ 17 w 32"/>
                <a:gd name="T11" fmla="*/ 5 h 43"/>
                <a:gd name="T12" fmla="*/ 16 w 32"/>
                <a:gd name="T13" fmla="*/ 8 h 43"/>
                <a:gd name="T14" fmla="*/ 15 w 32"/>
                <a:gd name="T15" fmla="*/ 9 h 43"/>
                <a:gd name="T16" fmla="*/ 14 w 32"/>
                <a:gd name="T17" fmla="*/ 13 h 43"/>
                <a:gd name="T18" fmla="*/ 13 w 32"/>
                <a:gd name="T19" fmla="*/ 14 h 43"/>
                <a:gd name="T20" fmla="*/ 12 w 32"/>
                <a:gd name="T21" fmla="*/ 16 h 43"/>
                <a:gd name="T22" fmla="*/ 11 w 32"/>
                <a:gd name="T23" fmla="*/ 18 h 43"/>
                <a:gd name="T24" fmla="*/ 10 w 32"/>
                <a:gd name="T25" fmla="*/ 19 h 43"/>
                <a:gd name="T26" fmla="*/ 9 w 32"/>
                <a:gd name="T27" fmla="*/ 22 h 43"/>
                <a:gd name="T28" fmla="*/ 8 w 32"/>
                <a:gd name="T29" fmla="*/ 23 h 43"/>
                <a:gd name="T30" fmla="*/ 7 w 32"/>
                <a:gd name="T31" fmla="*/ 25 h 43"/>
                <a:gd name="T32" fmla="*/ 6 w 32"/>
                <a:gd name="T33" fmla="*/ 26 h 43"/>
                <a:gd name="T34" fmla="*/ 6 w 32"/>
                <a:gd name="T35" fmla="*/ 30 h 43"/>
                <a:gd name="T36" fmla="*/ 5 w 32"/>
                <a:gd name="T37" fmla="*/ 33 h 43"/>
                <a:gd name="T38" fmla="*/ 4 w 32"/>
                <a:gd name="T39" fmla="*/ 35 h 43"/>
                <a:gd name="T40" fmla="*/ 3 w 32"/>
                <a:gd name="T41" fmla="*/ 37 h 43"/>
                <a:gd name="T42" fmla="*/ 2 w 32"/>
                <a:gd name="T43" fmla="*/ 39 h 43"/>
                <a:gd name="T44" fmla="*/ 1 w 32"/>
                <a:gd name="T45" fmla="*/ 40 h 43"/>
                <a:gd name="T46" fmla="*/ 0 w 32"/>
                <a:gd name="T47" fmla="*/ 42 h 43"/>
                <a:gd name="T48" fmla="*/ 13 w 32"/>
                <a:gd name="T49" fmla="*/ 43 h 43"/>
                <a:gd name="T50" fmla="*/ 14 w 32"/>
                <a:gd name="T51" fmla="*/ 41 h 43"/>
                <a:gd name="T52" fmla="*/ 14 w 32"/>
                <a:gd name="T53" fmla="*/ 37 h 43"/>
                <a:gd name="T54" fmla="*/ 15 w 32"/>
                <a:gd name="T55" fmla="*/ 35 h 43"/>
                <a:gd name="T56" fmla="*/ 16 w 32"/>
                <a:gd name="T57" fmla="*/ 34 h 43"/>
                <a:gd name="T58" fmla="*/ 17 w 32"/>
                <a:gd name="T59" fmla="*/ 32 h 43"/>
                <a:gd name="T60" fmla="*/ 19 w 32"/>
                <a:gd name="T61" fmla="*/ 29 h 43"/>
                <a:gd name="T62" fmla="*/ 20 w 32"/>
                <a:gd name="T63" fmla="*/ 27 h 43"/>
                <a:gd name="T64" fmla="*/ 21 w 32"/>
                <a:gd name="T65" fmla="*/ 25 h 43"/>
                <a:gd name="T66" fmla="*/ 22 w 32"/>
                <a:gd name="T67" fmla="*/ 23 h 43"/>
                <a:gd name="T68" fmla="*/ 23 w 32"/>
                <a:gd name="T69" fmla="*/ 22 h 43"/>
                <a:gd name="T70" fmla="*/ 23 w 32"/>
                <a:gd name="T71" fmla="*/ 18 h 43"/>
                <a:gd name="T72" fmla="*/ 24 w 32"/>
                <a:gd name="T73" fmla="*/ 17 h 43"/>
                <a:gd name="T74" fmla="*/ 25 w 32"/>
                <a:gd name="T75" fmla="*/ 15 h 43"/>
                <a:gd name="T76" fmla="*/ 26 w 32"/>
                <a:gd name="T77" fmla="*/ 14 h 43"/>
                <a:gd name="T78" fmla="*/ 27 w 32"/>
                <a:gd name="T79" fmla="*/ 9 h 43"/>
                <a:gd name="T80" fmla="*/ 28 w 32"/>
                <a:gd name="T81" fmla="*/ 8 h 43"/>
                <a:gd name="T82" fmla="*/ 29 w 32"/>
                <a:gd name="T83" fmla="*/ 6 h 43"/>
                <a:gd name="T84" fmla="*/ 30 w 32"/>
                <a:gd name="T85" fmla="*/ 5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2" h="43">
                  <a:moveTo>
                    <a:pt x="30" y="3"/>
                  </a:moveTo>
                  <a:lnTo>
                    <a:pt x="31" y="3"/>
                  </a:lnTo>
                  <a:lnTo>
                    <a:pt x="31" y="1"/>
                  </a:lnTo>
                  <a:lnTo>
                    <a:pt x="32" y="1"/>
                  </a:lnTo>
                  <a:lnTo>
                    <a:pt x="32" y="0"/>
                  </a:lnTo>
                  <a:lnTo>
                    <a:pt x="20" y="0"/>
                  </a:lnTo>
                  <a:lnTo>
                    <a:pt x="20" y="1"/>
                  </a:lnTo>
                  <a:lnTo>
                    <a:pt x="19" y="1"/>
                  </a:lnTo>
                  <a:lnTo>
                    <a:pt x="19" y="2"/>
                  </a:lnTo>
                  <a:lnTo>
                    <a:pt x="19" y="4"/>
                  </a:lnTo>
                  <a:lnTo>
                    <a:pt x="17" y="4"/>
                  </a:lnTo>
                  <a:lnTo>
                    <a:pt x="17" y="5"/>
                  </a:lnTo>
                  <a:lnTo>
                    <a:pt x="16" y="5"/>
                  </a:lnTo>
                  <a:lnTo>
                    <a:pt x="16" y="8"/>
                  </a:lnTo>
                  <a:lnTo>
                    <a:pt x="15" y="8"/>
                  </a:lnTo>
                  <a:lnTo>
                    <a:pt x="15" y="9"/>
                  </a:lnTo>
                  <a:lnTo>
                    <a:pt x="14" y="9"/>
                  </a:lnTo>
                  <a:lnTo>
                    <a:pt x="14" y="13"/>
                  </a:lnTo>
                  <a:lnTo>
                    <a:pt x="14" y="14"/>
                  </a:lnTo>
                  <a:lnTo>
                    <a:pt x="13" y="14"/>
                  </a:lnTo>
                  <a:lnTo>
                    <a:pt x="13" y="16"/>
                  </a:lnTo>
                  <a:lnTo>
                    <a:pt x="12" y="16"/>
                  </a:lnTo>
                  <a:lnTo>
                    <a:pt x="12" y="18"/>
                  </a:lnTo>
                  <a:lnTo>
                    <a:pt x="11" y="18"/>
                  </a:lnTo>
                  <a:lnTo>
                    <a:pt x="11" y="19"/>
                  </a:lnTo>
                  <a:lnTo>
                    <a:pt x="10" y="19"/>
                  </a:lnTo>
                  <a:lnTo>
                    <a:pt x="10" y="22"/>
                  </a:lnTo>
                  <a:lnTo>
                    <a:pt x="9" y="22"/>
                  </a:lnTo>
                  <a:lnTo>
                    <a:pt x="9" y="23"/>
                  </a:lnTo>
                  <a:lnTo>
                    <a:pt x="8" y="23"/>
                  </a:lnTo>
                  <a:lnTo>
                    <a:pt x="8" y="25"/>
                  </a:lnTo>
                  <a:lnTo>
                    <a:pt x="7" y="25"/>
                  </a:lnTo>
                  <a:lnTo>
                    <a:pt x="7" y="26"/>
                  </a:lnTo>
                  <a:lnTo>
                    <a:pt x="6" y="26"/>
                  </a:lnTo>
                  <a:lnTo>
                    <a:pt x="6" y="28"/>
                  </a:lnTo>
                  <a:lnTo>
                    <a:pt x="6" y="30"/>
                  </a:lnTo>
                  <a:lnTo>
                    <a:pt x="5" y="30"/>
                  </a:lnTo>
                  <a:lnTo>
                    <a:pt x="5" y="33"/>
                  </a:lnTo>
                  <a:lnTo>
                    <a:pt x="4" y="33"/>
                  </a:lnTo>
                  <a:lnTo>
                    <a:pt x="4" y="35"/>
                  </a:lnTo>
                  <a:lnTo>
                    <a:pt x="3" y="35"/>
                  </a:lnTo>
                  <a:lnTo>
                    <a:pt x="3" y="37"/>
                  </a:lnTo>
                  <a:lnTo>
                    <a:pt x="2" y="37"/>
                  </a:lnTo>
                  <a:lnTo>
                    <a:pt x="2" y="39"/>
                  </a:lnTo>
                  <a:lnTo>
                    <a:pt x="2" y="40"/>
                  </a:lnTo>
                  <a:lnTo>
                    <a:pt x="1" y="40"/>
                  </a:lnTo>
                  <a:lnTo>
                    <a:pt x="1" y="42"/>
                  </a:lnTo>
                  <a:lnTo>
                    <a:pt x="0" y="42"/>
                  </a:lnTo>
                  <a:lnTo>
                    <a:pt x="0" y="43"/>
                  </a:lnTo>
                  <a:lnTo>
                    <a:pt x="13" y="43"/>
                  </a:lnTo>
                  <a:lnTo>
                    <a:pt x="13" y="41"/>
                  </a:lnTo>
                  <a:lnTo>
                    <a:pt x="14" y="41"/>
                  </a:lnTo>
                  <a:lnTo>
                    <a:pt x="14" y="39"/>
                  </a:lnTo>
                  <a:lnTo>
                    <a:pt x="14" y="37"/>
                  </a:lnTo>
                  <a:lnTo>
                    <a:pt x="15" y="37"/>
                  </a:lnTo>
                  <a:lnTo>
                    <a:pt x="15" y="35"/>
                  </a:lnTo>
                  <a:lnTo>
                    <a:pt x="16" y="35"/>
                  </a:lnTo>
                  <a:lnTo>
                    <a:pt x="16" y="34"/>
                  </a:lnTo>
                  <a:lnTo>
                    <a:pt x="17" y="34"/>
                  </a:lnTo>
                  <a:lnTo>
                    <a:pt x="17" y="32"/>
                  </a:lnTo>
                  <a:lnTo>
                    <a:pt x="19" y="32"/>
                  </a:lnTo>
                  <a:lnTo>
                    <a:pt x="19" y="29"/>
                  </a:lnTo>
                  <a:lnTo>
                    <a:pt x="19" y="27"/>
                  </a:lnTo>
                  <a:lnTo>
                    <a:pt x="20" y="27"/>
                  </a:lnTo>
                  <a:lnTo>
                    <a:pt x="20" y="25"/>
                  </a:lnTo>
                  <a:lnTo>
                    <a:pt x="21" y="25"/>
                  </a:lnTo>
                  <a:lnTo>
                    <a:pt x="21" y="23"/>
                  </a:lnTo>
                  <a:lnTo>
                    <a:pt x="22" y="23"/>
                  </a:lnTo>
                  <a:lnTo>
                    <a:pt x="22" y="22"/>
                  </a:lnTo>
                  <a:lnTo>
                    <a:pt x="23" y="22"/>
                  </a:lnTo>
                  <a:lnTo>
                    <a:pt x="23" y="20"/>
                  </a:lnTo>
                  <a:lnTo>
                    <a:pt x="23" y="18"/>
                  </a:lnTo>
                  <a:lnTo>
                    <a:pt x="24" y="18"/>
                  </a:lnTo>
                  <a:lnTo>
                    <a:pt x="24" y="17"/>
                  </a:lnTo>
                  <a:lnTo>
                    <a:pt x="25" y="17"/>
                  </a:lnTo>
                  <a:lnTo>
                    <a:pt x="25" y="15"/>
                  </a:lnTo>
                  <a:lnTo>
                    <a:pt x="26" y="15"/>
                  </a:lnTo>
                  <a:lnTo>
                    <a:pt x="26" y="14"/>
                  </a:lnTo>
                  <a:lnTo>
                    <a:pt x="27" y="14"/>
                  </a:lnTo>
                  <a:lnTo>
                    <a:pt x="27" y="9"/>
                  </a:lnTo>
                  <a:lnTo>
                    <a:pt x="27" y="8"/>
                  </a:lnTo>
                  <a:lnTo>
                    <a:pt x="28" y="8"/>
                  </a:lnTo>
                  <a:lnTo>
                    <a:pt x="28" y="6"/>
                  </a:lnTo>
                  <a:lnTo>
                    <a:pt x="29" y="6"/>
                  </a:lnTo>
                  <a:lnTo>
                    <a:pt x="29" y="5"/>
                  </a:lnTo>
                  <a:lnTo>
                    <a:pt x="30" y="5"/>
                  </a:lnTo>
                  <a:lnTo>
                    <a:pt x="30" y="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40" name="Freeform 139">
              <a:extLst>
                <a:ext uri="{FF2B5EF4-FFF2-40B4-BE49-F238E27FC236}">
                  <a16:creationId xmlns:a16="http://schemas.microsoft.com/office/drawing/2014/main" id="{A5521B8C-32FD-12DC-18AD-CC4E84101620}"/>
                </a:ext>
              </a:extLst>
            </p:cNvPr>
            <p:cNvSpPr>
              <a:spLocks/>
            </p:cNvSpPr>
            <p:nvPr/>
          </p:nvSpPr>
          <p:spPr bwMode="auto">
            <a:xfrm>
              <a:off x="5723" y="4187"/>
              <a:ext cx="19" cy="14"/>
            </a:xfrm>
            <a:custGeom>
              <a:avLst/>
              <a:gdLst>
                <a:gd name="T0" fmla="*/ 38 w 56"/>
                <a:gd name="T1" fmla="*/ 1 h 42"/>
                <a:gd name="T2" fmla="*/ 36 w 56"/>
                <a:gd name="T3" fmla="*/ 2 h 42"/>
                <a:gd name="T4" fmla="*/ 35 w 56"/>
                <a:gd name="T5" fmla="*/ 4 h 42"/>
                <a:gd name="T6" fmla="*/ 33 w 56"/>
                <a:gd name="T7" fmla="*/ 6 h 42"/>
                <a:gd name="T8" fmla="*/ 31 w 56"/>
                <a:gd name="T9" fmla="*/ 8 h 42"/>
                <a:gd name="T10" fmla="*/ 30 w 56"/>
                <a:gd name="T11" fmla="*/ 10 h 42"/>
                <a:gd name="T12" fmla="*/ 29 w 56"/>
                <a:gd name="T13" fmla="*/ 12 h 42"/>
                <a:gd name="T14" fmla="*/ 27 w 56"/>
                <a:gd name="T15" fmla="*/ 13 h 42"/>
                <a:gd name="T16" fmla="*/ 26 w 56"/>
                <a:gd name="T17" fmla="*/ 15 h 42"/>
                <a:gd name="T18" fmla="*/ 24 w 56"/>
                <a:gd name="T19" fmla="*/ 16 h 42"/>
                <a:gd name="T20" fmla="*/ 23 w 56"/>
                <a:gd name="T21" fmla="*/ 18 h 42"/>
                <a:gd name="T22" fmla="*/ 20 w 56"/>
                <a:gd name="T23" fmla="*/ 20 h 42"/>
                <a:gd name="T24" fmla="*/ 18 w 56"/>
                <a:gd name="T25" fmla="*/ 21 h 42"/>
                <a:gd name="T26" fmla="*/ 17 w 56"/>
                <a:gd name="T27" fmla="*/ 23 h 42"/>
                <a:gd name="T28" fmla="*/ 16 w 56"/>
                <a:gd name="T29" fmla="*/ 25 h 42"/>
                <a:gd name="T30" fmla="*/ 14 w 56"/>
                <a:gd name="T31" fmla="*/ 27 h 42"/>
                <a:gd name="T32" fmla="*/ 12 w 56"/>
                <a:gd name="T33" fmla="*/ 28 h 42"/>
                <a:gd name="T34" fmla="*/ 10 w 56"/>
                <a:gd name="T35" fmla="*/ 30 h 42"/>
                <a:gd name="T36" fmla="*/ 9 w 56"/>
                <a:gd name="T37" fmla="*/ 32 h 42"/>
                <a:gd name="T38" fmla="*/ 8 w 56"/>
                <a:gd name="T39" fmla="*/ 34 h 42"/>
                <a:gd name="T40" fmla="*/ 6 w 56"/>
                <a:gd name="T41" fmla="*/ 35 h 42"/>
                <a:gd name="T42" fmla="*/ 5 w 56"/>
                <a:gd name="T43" fmla="*/ 37 h 42"/>
                <a:gd name="T44" fmla="*/ 3 w 56"/>
                <a:gd name="T45" fmla="*/ 38 h 42"/>
                <a:gd name="T46" fmla="*/ 2 w 56"/>
                <a:gd name="T47" fmla="*/ 40 h 42"/>
                <a:gd name="T48" fmla="*/ 0 w 56"/>
                <a:gd name="T49" fmla="*/ 42 h 42"/>
                <a:gd name="T50" fmla="*/ 17 w 56"/>
                <a:gd name="T51" fmla="*/ 41 h 42"/>
                <a:gd name="T52" fmla="*/ 18 w 56"/>
                <a:gd name="T53" fmla="*/ 38 h 42"/>
                <a:gd name="T54" fmla="*/ 20 w 56"/>
                <a:gd name="T55" fmla="*/ 37 h 42"/>
                <a:gd name="T56" fmla="*/ 22 w 56"/>
                <a:gd name="T57" fmla="*/ 35 h 42"/>
                <a:gd name="T58" fmla="*/ 24 w 56"/>
                <a:gd name="T59" fmla="*/ 34 h 42"/>
                <a:gd name="T60" fmla="*/ 25 w 56"/>
                <a:gd name="T61" fmla="*/ 32 h 42"/>
                <a:gd name="T62" fmla="*/ 27 w 56"/>
                <a:gd name="T63" fmla="*/ 31 h 42"/>
                <a:gd name="T64" fmla="*/ 28 w 56"/>
                <a:gd name="T65" fmla="*/ 28 h 42"/>
                <a:gd name="T66" fmla="*/ 30 w 56"/>
                <a:gd name="T67" fmla="*/ 27 h 42"/>
                <a:gd name="T68" fmla="*/ 31 w 56"/>
                <a:gd name="T69" fmla="*/ 23 h 42"/>
                <a:gd name="T70" fmla="*/ 33 w 56"/>
                <a:gd name="T71" fmla="*/ 22 h 42"/>
                <a:gd name="T72" fmla="*/ 35 w 56"/>
                <a:gd name="T73" fmla="*/ 20 h 42"/>
                <a:gd name="T74" fmla="*/ 37 w 56"/>
                <a:gd name="T75" fmla="*/ 19 h 42"/>
                <a:gd name="T76" fmla="*/ 38 w 56"/>
                <a:gd name="T77" fmla="*/ 17 h 42"/>
                <a:gd name="T78" fmla="*/ 41 w 56"/>
                <a:gd name="T79" fmla="*/ 16 h 42"/>
                <a:gd name="T80" fmla="*/ 42 w 56"/>
                <a:gd name="T81" fmla="*/ 14 h 42"/>
                <a:gd name="T82" fmla="*/ 44 w 56"/>
                <a:gd name="T83" fmla="*/ 13 h 42"/>
                <a:gd name="T84" fmla="*/ 45 w 56"/>
                <a:gd name="T85" fmla="*/ 11 h 42"/>
                <a:gd name="T86" fmla="*/ 47 w 56"/>
                <a:gd name="T87" fmla="*/ 9 h 42"/>
                <a:gd name="T88" fmla="*/ 48 w 56"/>
                <a:gd name="T89" fmla="*/ 6 h 42"/>
                <a:gd name="T90" fmla="*/ 49 w 56"/>
                <a:gd name="T91" fmla="*/ 4 h 42"/>
                <a:gd name="T92" fmla="*/ 51 w 56"/>
                <a:gd name="T93" fmla="*/ 3 h 42"/>
                <a:gd name="T94" fmla="*/ 52 w 56"/>
                <a:gd name="T95" fmla="*/ 1 h 42"/>
                <a:gd name="T96" fmla="*/ 55 w 56"/>
                <a:gd name="T97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56" h="42">
                  <a:moveTo>
                    <a:pt x="39" y="0"/>
                  </a:moveTo>
                  <a:lnTo>
                    <a:pt x="38" y="0"/>
                  </a:lnTo>
                  <a:lnTo>
                    <a:pt x="38" y="1"/>
                  </a:lnTo>
                  <a:lnTo>
                    <a:pt x="37" y="1"/>
                  </a:lnTo>
                  <a:lnTo>
                    <a:pt x="37" y="2"/>
                  </a:lnTo>
                  <a:lnTo>
                    <a:pt x="36" y="2"/>
                  </a:lnTo>
                  <a:lnTo>
                    <a:pt x="36" y="3"/>
                  </a:lnTo>
                  <a:lnTo>
                    <a:pt x="35" y="3"/>
                  </a:lnTo>
                  <a:lnTo>
                    <a:pt x="35" y="4"/>
                  </a:lnTo>
                  <a:lnTo>
                    <a:pt x="35" y="5"/>
                  </a:lnTo>
                  <a:lnTo>
                    <a:pt x="33" y="5"/>
                  </a:lnTo>
                  <a:lnTo>
                    <a:pt x="33" y="6"/>
                  </a:lnTo>
                  <a:lnTo>
                    <a:pt x="32" y="6"/>
                  </a:lnTo>
                  <a:lnTo>
                    <a:pt x="32" y="8"/>
                  </a:lnTo>
                  <a:lnTo>
                    <a:pt x="31" y="8"/>
                  </a:lnTo>
                  <a:lnTo>
                    <a:pt x="31" y="9"/>
                  </a:lnTo>
                  <a:lnTo>
                    <a:pt x="31" y="10"/>
                  </a:lnTo>
                  <a:lnTo>
                    <a:pt x="30" y="10"/>
                  </a:lnTo>
                  <a:lnTo>
                    <a:pt x="30" y="11"/>
                  </a:lnTo>
                  <a:lnTo>
                    <a:pt x="29" y="11"/>
                  </a:lnTo>
                  <a:lnTo>
                    <a:pt x="29" y="12"/>
                  </a:lnTo>
                  <a:lnTo>
                    <a:pt x="28" y="12"/>
                  </a:lnTo>
                  <a:lnTo>
                    <a:pt x="28" y="13"/>
                  </a:lnTo>
                  <a:lnTo>
                    <a:pt x="27" y="13"/>
                  </a:lnTo>
                  <a:lnTo>
                    <a:pt x="27" y="14"/>
                  </a:lnTo>
                  <a:lnTo>
                    <a:pt x="26" y="14"/>
                  </a:lnTo>
                  <a:lnTo>
                    <a:pt x="26" y="15"/>
                  </a:lnTo>
                  <a:lnTo>
                    <a:pt x="25" y="15"/>
                  </a:lnTo>
                  <a:lnTo>
                    <a:pt x="25" y="16"/>
                  </a:lnTo>
                  <a:lnTo>
                    <a:pt x="24" y="16"/>
                  </a:lnTo>
                  <a:lnTo>
                    <a:pt x="24" y="17"/>
                  </a:lnTo>
                  <a:lnTo>
                    <a:pt x="23" y="17"/>
                  </a:lnTo>
                  <a:lnTo>
                    <a:pt x="23" y="18"/>
                  </a:lnTo>
                  <a:lnTo>
                    <a:pt x="22" y="18"/>
                  </a:lnTo>
                  <a:lnTo>
                    <a:pt x="22" y="20"/>
                  </a:lnTo>
                  <a:lnTo>
                    <a:pt x="20" y="20"/>
                  </a:lnTo>
                  <a:lnTo>
                    <a:pt x="20" y="21"/>
                  </a:lnTo>
                  <a:lnTo>
                    <a:pt x="19" y="21"/>
                  </a:lnTo>
                  <a:lnTo>
                    <a:pt x="18" y="21"/>
                  </a:lnTo>
                  <a:lnTo>
                    <a:pt x="18" y="22"/>
                  </a:lnTo>
                  <a:lnTo>
                    <a:pt x="18" y="23"/>
                  </a:lnTo>
                  <a:lnTo>
                    <a:pt x="17" y="23"/>
                  </a:lnTo>
                  <a:lnTo>
                    <a:pt x="17" y="24"/>
                  </a:lnTo>
                  <a:lnTo>
                    <a:pt x="16" y="24"/>
                  </a:lnTo>
                  <a:lnTo>
                    <a:pt x="16" y="25"/>
                  </a:lnTo>
                  <a:lnTo>
                    <a:pt x="15" y="25"/>
                  </a:lnTo>
                  <a:lnTo>
                    <a:pt x="14" y="25"/>
                  </a:lnTo>
                  <a:lnTo>
                    <a:pt x="14" y="27"/>
                  </a:lnTo>
                  <a:lnTo>
                    <a:pt x="13" y="27"/>
                  </a:lnTo>
                  <a:lnTo>
                    <a:pt x="13" y="28"/>
                  </a:lnTo>
                  <a:lnTo>
                    <a:pt x="12" y="28"/>
                  </a:lnTo>
                  <a:lnTo>
                    <a:pt x="12" y="30"/>
                  </a:lnTo>
                  <a:lnTo>
                    <a:pt x="11" y="30"/>
                  </a:lnTo>
                  <a:lnTo>
                    <a:pt x="10" y="30"/>
                  </a:lnTo>
                  <a:lnTo>
                    <a:pt x="10" y="31"/>
                  </a:lnTo>
                  <a:lnTo>
                    <a:pt x="10" y="32"/>
                  </a:lnTo>
                  <a:lnTo>
                    <a:pt x="9" y="32"/>
                  </a:lnTo>
                  <a:lnTo>
                    <a:pt x="9" y="33"/>
                  </a:lnTo>
                  <a:lnTo>
                    <a:pt x="8" y="33"/>
                  </a:lnTo>
                  <a:lnTo>
                    <a:pt x="8" y="34"/>
                  </a:lnTo>
                  <a:lnTo>
                    <a:pt x="7" y="34"/>
                  </a:lnTo>
                  <a:lnTo>
                    <a:pt x="7" y="35"/>
                  </a:lnTo>
                  <a:lnTo>
                    <a:pt x="6" y="35"/>
                  </a:lnTo>
                  <a:lnTo>
                    <a:pt x="6" y="36"/>
                  </a:lnTo>
                  <a:lnTo>
                    <a:pt x="6" y="37"/>
                  </a:lnTo>
                  <a:lnTo>
                    <a:pt x="5" y="37"/>
                  </a:lnTo>
                  <a:lnTo>
                    <a:pt x="5" y="38"/>
                  </a:lnTo>
                  <a:lnTo>
                    <a:pt x="4" y="38"/>
                  </a:lnTo>
                  <a:lnTo>
                    <a:pt x="3" y="38"/>
                  </a:lnTo>
                  <a:lnTo>
                    <a:pt x="3" y="39"/>
                  </a:lnTo>
                  <a:lnTo>
                    <a:pt x="2" y="39"/>
                  </a:lnTo>
                  <a:lnTo>
                    <a:pt x="2" y="40"/>
                  </a:lnTo>
                  <a:lnTo>
                    <a:pt x="2" y="41"/>
                  </a:lnTo>
                  <a:lnTo>
                    <a:pt x="0" y="41"/>
                  </a:lnTo>
                  <a:lnTo>
                    <a:pt x="0" y="42"/>
                  </a:lnTo>
                  <a:lnTo>
                    <a:pt x="16" y="42"/>
                  </a:lnTo>
                  <a:lnTo>
                    <a:pt x="16" y="41"/>
                  </a:lnTo>
                  <a:lnTo>
                    <a:pt x="17" y="41"/>
                  </a:lnTo>
                  <a:lnTo>
                    <a:pt x="17" y="39"/>
                  </a:lnTo>
                  <a:lnTo>
                    <a:pt x="18" y="39"/>
                  </a:lnTo>
                  <a:lnTo>
                    <a:pt x="18" y="38"/>
                  </a:lnTo>
                  <a:lnTo>
                    <a:pt x="19" y="38"/>
                  </a:lnTo>
                  <a:lnTo>
                    <a:pt x="19" y="37"/>
                  </a:lnTo>
                  <a:lnTo>
                    <a:pt x="20" y="37"/>
                  </a:lnTo>
                  <a:lnTo>
                    <a:pt x="20" y="36"/>
                  </a:lnTo>
                  <a:lnTo>
                    <a:pt x="22" y="36"/>
                  </a:lnTo>
                  <a:lnTo>
                    <a:pt x="22" y="35"/>
                  </a:lnTo>
                  <a:lnTo>
                    <a:pt x="23" y="35"/>
                  </a:lnTo>
                  <a:lnTo>
                    <a:pt x="23" y="34"/>
                  </a:lnTo>
                  <a:lnTo>
                    <a:pt x="24" y="34"/>
                  </a:lnTo>
                  <a:lnTo>
                    <a:pt x="24" y="33"/>
                  </a:lnTo>
                  <a:lnTo>
                    <a:pt x="25" y="33"/>
                  </a:lnTo>
                  <a:lnTo>
                    <a:pt x="25" y="32"/>
                  </a:lnTo>
                  <a:lnTo>
                    <a:pt x="26" y="32"/>
                  </a:lnTo>
                  <a:lnTo>
                    <a:pt x="26" y="31"/>
                  </a:lnTo>
                  <a:lnTo>
                    <a:pt x="27" y="31"/>
                  </a:lnTo>
                  <a:lnTo>
                    <a:pt x="27" y="30"/>
                  </a:lnTo>
                  <a:lnTo>
                    <a:pt x="28" y="30"/>
                  </a:lnTo>
                  <a:lnTo>
                    <a:pt x="28" y="28"/>
                  </a:lnTo>
                  <a:lnTo>
                    <a:pt x="29" y="28"/>
                  </a:lnTo>
                  <a:lnTo>
                    <a:pt x="29" y="27"/>
                  </a:lnTo>
                  <a:lnTo>
                    <a:pt x="30" y="27"/>
                  </a:lnTo>
                  <a:lnTo>
                    <a:pt x="30" y="25"/>
                  </a:lnTo>
                  <a:lnTo>
                    <a:pt x="31" y="25"/>
                  </a:lnTo>
                  <a:lnTo>
                    <a:pt x="31" y="23"/>
                  </a:lnTo>
                  <a:lnTo>
                    <a:pt x="32" y="23"/>
                  </a:lnTo>
                  <a:lnTo>
                    <a:pt x="32" y="22"/>
                  </a:lnTo>
                  <a:lnTo>
                    <a:pt x="33" y="22"/>
                  </a:lnTo>
                  <a:lnTo>
                    <a:pt x="33" y="21"/>
                  </a:lnTo>
                  <a:lnTo>
                    <a:pt x="35" y="21"/>
                  </a:lnTo>
                  <a:lnTo>
                    <a:pt x="35" y="20"/>
                  </a:lnTo>
                  <a:lnTo>
                    <a:pt x="36" y="20"/>
                  </a:lnTo>
                  <a:lnTo>
                    <a:pt x="36" y="19"/>
                  </a:lnTo>
                  <a:lnTo>
                    <a:pt x="37" y="19"/>
                  </a:lnTo>
                  <a:lnTo>
                    <a:pt x="37" y="18"/>
                  </a:lnTo>
                  <a:lnTo>
                    <a:pt x="38" y="18"/>
                  </a:lnTo>
                  <a:lnTo>
                    <a:pt x="38" y="17"/>
                  </a:lnTo>
                  <a:lnTo>
                    <a:pt x="39" y="17"/>
                  </a:lnTo>
                  <a:lnTo>
                    <a:pt x="39" y="16"/>
                  </a:lnTo>
                  <a:lnTo>
                    <a:pt x="41" y="16"/>
                  </a:lnTo>
                  <a:lnTo>
                    <a:pt x="41" y="15"/>
                  </a:lnTo>
                  <a:lnTo>
                    <a:pt x="42" y="15"/>
                  </a:lnTo>
                  <a:lnTo>
                    <a:pt x="42" y="14"/>
                  </a:lnTo>
                  <a:lnTo>
                    <a:pt x="43" y="14"/>
                  </a:lnTo>
                  <a:lnTo>
                    <a:pt x="43" y="13"/>
                  </a:lnTo>
                  <a:lnTo>
                    <a:pt x="44" y="13"/>
                  </a:lnTo>
                  <a:lnTo>
                    <a:pt x="44" y="12"/>
                  </a:lnTo>
                  <a:lnTo>
                    <a:pt x="45" y="12"/>
                  </a:lnTo>
                  <a:lnTo>
                    <a:pt x="45" y="11"/>
                  </a:lnTo>
                  <a:lnTo>
                    <a:pt x="46" y="11"/>
                  </a:lnTo>
                  <a:lnTo>
                    <a:pt x="46" y="9"/>
                  </a:lnTo>
                  <a:lnTo>
                    <a:pt x="47" y="9"/>
                  </a:lnTo>
                  <a:lnTo>
                    <a:pt x="47" y="8"/>
                  </a:lnTo>
                  <a:lnTo>
                    <a:pt x="48" y="8"/>
                  </a:lnTo>
                  <a:lnTo>
                    <a:pt x="48" y="6"/>
                  </a:lnTo>
                  <a:lnTo>
                    <a:pt x="48" y="5"/>
                  </a:lnTo>
                  <a:lnTo>
                    <a:pt x="49" y="5"/>
                  </a:lnTo>
                  <a:lnTo>
                    <a:pt x="49" y="4"/>
                  </a:lnTo>
                  <a:lnTo>
                    <a:pt x="50" y="4"/>
                  </a:lnTo>
                  <a:lnTo>
                    <a:pt x="51" y="4"/>
                  </a:lnTo>
                  <a:lnTo>
                    <a:pt x="51" y="3"/>
                  </a:lnTo>
                  <a:lnTo>
                    <a:pt x="52" y="3"/>
                  </a:lnTo>
                  <a:lnTo>
                    <a:pt x="52" y="2"/>
                  </a:lnTo>
                  <a:lnTo>
                    <a:pt x="52" y="1"/>
                  </a:lnTo>
                  <a:lnTo>
                    <a:pt x="54" y="1"/>
                  </a:lnTo>
                  <a:lnTo>
                    <a:pt x="54" y="0"/>
                  </a:lnTo>
                  <a:lnTo>
                    <a:pt x="55" y="0"/>
                  </a:lnTo>
                  <a:lnTo>
                    <a:pt x="56" y="0"/>
                  </a:lnTo>
                  <a:lnTo>
                    <a:pt x="39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41" name="Freeform 140">
              <a:extLst>
                <a:ext uri="{FF2B5EF4-FFF2-40B4-BE49-F238E27FC236}">
                  <a16:creationId xmlns:a16="http://schemas.microsoft.com/office/drawing/2014/main" id="{88420E29-837F-6B7D-47DE-B40D5ADF8430}"/>
                </a:ext>
              </a:extLst>
            </p:cNvPr>
            <p:cNvSpPr>
              <a:spLocks/>
            </p:cNvSpPr>
            <p:nvPr/>
          </p:nvSpPr>
          <p:spPr bwMode="auto">
            <a:xfrm>
              <a:off x="5711" y="4187"/>
              <a:ext cx="11" cy="14"/>
            </a:xfrm>
            <a:custGeom>
              <a:avLst/>
              <a:gdLst>
                <a:gd name="T0" fmla="*/ 28 w 32"/>
                <a:gd name="T1" fmla="*/ 4 h 42"/>
                <a:gd name="T2" fmla="*/ 29 w 32"/>
                <a:gd name="T3" fmla="*/ 3 h 42"/>
                <a:gd name="T4" fmla="*/ 30 w 32"/>
                <a:gd name="T5" fmla="*/ 1 h 42"/>
                <a:gd name="T6" fmla="*/ 31 w 32"/>
                <a:gd name="T7" fmla="*/ 0 h 42"/>
                <a:gd name="T8" fmla="*/ 19 w 32"/>
                <a:gd name="T9" fmla="*/ 0 h 42"/>
                <a:gd name="T10" fmla="*/ 17 w 32"/>
                <a:gd name="T11" fmla="*/ 2 h 42"/>
                <a:gd name="T12" fmla="*/ 16 w 32"/>
                <a:gd name="T13" fmla="*/ 4 h 42"/>
                <a:gd name="T14" fmla="*/ 15 w 32"/>
                <a:gd name="T15" fmla="*/ 5 h 42"/>
                <a:gd name="T16" fmla="*/ 14 w 32"/>
                <a:gd name="T17" fmla="*/ 9 h 42"/>
                <a:gd name="T18" fmla="*/ 13 w 32"/>
                <a:gd name="T19" fmla="*/ 11 h 42"/>
                <a:gd name="T20" fmla="*/ 12 w 32"/>
                <a:gd name="T21" fmla="*/ 13 h 42"/>
                <a:gd name="T22" fmla="*/ 12 w 32"/>
                <a:gd name="T23" fmla="*/ 16 h 42"/>
                <a:gd name="T24" fmla="*/ 11 w 32"/>
                <a:gd name="T25" fmla="*/ 17 h 42"/>
                <a:gd name="T26" fmla="*/ 9 w 32"/>
                <a:gd name="T27" fmla="*/ 19 h 42"/>
                <a:gd name="T28" fmla="*/ 8 w 32"/>
                <a:gd name="T29" fmla="*/ 21 h 42"/>
                <a:gd name="T30" fmla="*/ 7 w 32"/>
                <a:gd name="T31" fmla="*/ 23 h 42"/>
                <a:gd name="T32" fmla="*/ 6 w 32"/>
                <a:gd name="T33" fmla="*/ 25 h 42"/>
                <a:gd name="T34" fmla="*/ 5 w 32"/>
                <a:gd name="T35" fmla="*/ 27 h 42"/>
                <a:gd name="T36" fmla="*/ 4 w 32"/>
                <a:gd name="T37" fmla="*/ 30 h 42"/>
                <a:gd name="T38" fmla="*/ 4 w 32"/>
                <a:gd name="T39" fmla="*/ 33 h 42"/>
                <a:gd name="T40" fmla="*/ 3 w 32"/>
                <a:gd name="T41" fmla="*/ 34 h 42"/>
                <a:gd name="T42" fmla="*/ 2 w 32"/>
                <a:gd name="T43" fmla="*/ 37 h 42"/>
                <a:gd name="T44" fmla="*/ 1 w 32"/>
                <a:gd name="T45" fmla="*/ 38 h 42"/>
                <a:gd name="T46" fmla="*/ 0 w 32"/>
                <a:gd name="T47" fmla="*/ 40 h 42"/>
                <a:gd name="T48" fmla="*/ 12 w 32"/>
                <a:gd name="T49" fmla="*/ 42 h 42"/>
                <a:gd name="T50" fmla="*/ 12 w 32"/>
                <a:gd name="T51" fmla="*/ 38 h 42"/>
                <a:gd name="T52" fmla="*/ 13 w 32"/>
                <a:gd name="T53" fmla="*/ 37 h 42"/>
                <a:gd name="T54" fmla="*/ 14 w 32"/>
                <a:gd name="T55" fmla="*/ 35 h 42"/>
                <a:gd name="T56" fmla="*/ 15 w 32"/>
                <a:gd name="T57" fmla="*/ 34 h 42"/>
                <a:gd name="T58" fmla="*/ 16 w 32"/>
                <a:gd name="T59" fmla="*/ 32 h 42"/>
                <a:gd name="T60" fmla="*/ 17 w 32"/>
                <a:gd name="T61" fmla="*/ 30 h 42"/>
                <a:gd name="T62" fmla="*/ 19 w 32"/>
                <a:gd name="T63" fmla="*/ 28 h 42"/>
                <a:gd name="T64" fmla="*/ 20 w 32"/>
                <a:gd name="T65" fmla="*/ 25 h 42"/>
                <a:gd name="T66" fmla="*/ 21 w 32"/>
                <a:gd name="T67" fmla="*/ 23 h 42"/>
                <a:gd name="T68" fmla="*/ 21 w 32"/>
                <a:gd name="T69" fmla="*/ 20 h 42"/>
                <a:gd name="T70" fmla="*/ 22 w 32"/>
                <a:gd name="T71" fmla="*/ 18 h 42"/>
                <a:gd name="T72" fmla="*/ 23 w 32"/>
                <a:gd name="T73" fmla="*/ 17 h 42"/>
                <a:gd name="T74" fmla="*/ 24 w 32"/>
                <a:gd name="T75" fmla="*/ 15 h 42"/>
                <a:gd name="T76" fmla="*/ 25 w 32"/>
                <a:gd name="T77" fmla="*/ 13 h 42"/>
                <a:gd name="T78" fmla="*/ 26 w 32"/>
                <a:gd name="T79" fmla="*/ 11 h 42"/>
                <a:gd name="T80" fmla="*/ 27 w 32"/>
                <a:gd name="T81" fmla="*/ 9 h 42"/>
                <a:gd name="T82" fmla="*/ 28 w 32"/>
                <a:gd name="T83" fmla="*/ 6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2" h="42">
                  <a:moveTo>
                    <a:pt x="28" y="6"/>
                  </a:moveTo>
                  <a:lnTo>
                    <a:pt x="28" y="4"/>
                  </a:lnTo>
                  <a:lnTo>
                    <a:pt x="29" y="4"/>
                  </a:lnTo>
                  <a:lnTo>
                    <a:pt x="29" y="3"/>
                  </a:lnTo>
                  <a:lnTo>
                    <a:pt x="30" y="3"/>
                  </a:lnTo>
                  <a:lnTo>
                    <a:pt x="30" y="1"/>
                  </a:lnTo>
                  <a:lnTo>
                    <a:pt x="31" y="1"/>
                  </a:lnTo>
                  <a:lnTo>
                    <a:pt x="31" y="0"/>
                  </a:lnTo>
                  <a:lnTo>
                    <a:pt x="32" y="0"/>
                  </a:lnTo>
                  <a:lnTo>
                    <a:pt x="19" y="0"/>
                  </a:lnTo>
                  <a:lnTo>
                    <a:pt x="17" y="0"/>
                  </a:lnTo>
                  <a:lnTo>
                    <a:pt x="17" y="2"/>
                  </a:lnTo>
                  <a:lnTo>
                    <a:pt x="16" y="2"/>
                  </a:lnTo>
                  <a:lnTo>
                    <a:pt x="16" y="4"/>
                  </a:lnTo>
                  <a:lnTo>
                    <a:pt x="16" y="5"/>
                  </a:lnTo>
                  <a:lnTo>
                    <a:pt x="15" y="5"/>
                  </a:lnTo>
                  <a:lnTo>
                    <a:pt x="15" y="9"/>
                  </a:lnTo>
                  <a:lnTo>
                    <a:pt x="14" y="9"/>
                  </a:lnTo>
                  <a:lnTo>
                    <a:pt x="14" y="11"/>
                  </a:lnTo>
                  <a:lnTo>
                    <a:pt x="13" y="11"/>
                  </a:lnTo>
                  <a:lnTo>
                    <a:pt x="13" y="13"/>
                  </a:lnTo>
                  <a:lnTo>
                    <a:pt x="12" y="13"/>
                  </a:lnTo>
                  <a:lnTo>
                    <a:pt x="12" y="14"/>
                  </a:lnTo>
                  <a:lnTo>
                    <a:pt x="12" y="16"/>
                  </a:lnTo>
                  <a:lnTo>
                    <a:pt x="11" y="16"/>
                  </a:lnTo>
                  <a:lnTo>
                    <a:pt x="11" y="17"/>
                  </a:lnTo>
                  <a:lnTo>
                    <a:pt x="9" y="17"/>
                  </a:lnTo>
                  <a:lnTo>
                    <a:pt x="9" y="19"/>
                  </a:lnTo>
                  <a:lnTo>
                    <a:pt x="8" y="19"/>
                  </a:lnTo>
                  <a:lnTo>
                    <a:pt x="8" y="21"/>
                  </a:lnTo>
                  <a:lnTo>
                    <a:pt x="8" y="23"/>
                  </a:lnTo>
                  <a:lnTo>
                    <a:pt x="7" y="23"/>
                  </a:lnTo>
                  <a:lnTo>
                    <a:pt x="7" y="25"/>
                  </a:lnTo>
                  <a:lnTo>
                    <a:pt x="6" y="25"/>
                  </a:lnTo>
                  <a:lnTo>
                    <a:pt x="6" y="27"/>
                  </a:lnTo>
                  <a:lnTo>
                    <a:pt x="5" y="27"/>
                  </a:lnTo>
                  <a:lnTo>
                    <a:pt x="5" y="30"/>
                  </a:lnTo>
                  <a:lnTo>
                    <a:pt x="4" y="30"/>
                  </a:lnTo>
                  <a:lnTo>
                    <a:pt x="4" y="31"/>
                  </a:lnTo>
                  <a:lnTo>
                    <a:pt x="4" y="33"/>
                  </a:lnTo>
                  <a:lnTo>
                    <a:pt x="3" y="33"/>
                  </a:lnTo>
                  <a:lnTo>
                    <a:pt x="3" y="34"/>
                  </a:lnTo>
                  <a:lnTo>
                    <a:pt x="2" y="34"/>
                  </a:lnTo>
                  <a:lnTo>
                    <a:pt x="2" y="37"/>
                  </a:lnTo>
                  <a:lnTo>
                    <a:pt x="1" y="37"/>
                  </a:lnTo>
                  <a:lnTo>
                    <a:pt x="1" y="38"/>
                  </a:lnTo>
                  <a:lnTo>
                    <a:pt x="0" y="38"/>
                  </a:lnTo>
                  <a:lnTo>
                    <a:pt x="0" y="40"/>
                  </a:lnTo>
                  <a:lnTo>
                    <a:pt x="0" y="42"/>
                  </a:lnTo>
                  <a:lnTo>
                    <a:pt x="12" y="42"/>
                  </a:lnTo>
                  <a:lnTo>
                    <a:pt x="12" y="41"/>
                  </a:lnTo>
                  <a:lnTo>
                    <a:pt x="12" y="38"/>
                  </a:lnTo>
                  <a:lnTo>
                    <a:pt x="13" y="38"/>
                  </a:lnTo>
                  <a:lnTo>
                    <a:pt x="13" y="37"/>
                  </a:lnTo>
                  <a:lnTo>
                    <a:pt x="14" y="37"/>
                  </a:lnTo>
                  <a:lnTo>
                    <a:pt x="14" y="35"/>
                  </a:lnTo>
                  <a:lnTo>
                    <a:pt x="15" y="35"/>
                  </a:lnTo>
                  <a:lnTo>
                    <a:pt x="15" y="34"/>
                  </a:lnTo>
                  <a:lnTo>
                    <a:pt x="16" y="34"/>
                  </a:lnTo>
                  <a:lnTo>
                    <a:pt x="16" y="32"/>
                  </a:lnTo>
                  <a:lnTo>
                    <a:pt x="16" y="30"/>
                  </a:lnTo>
                  <a:lnTo>
                    <a:pt x="17" y="30"/>
                  </a:lnTo>
                  <a:lnTo>
                    <a:pt x="17" y="28"/>
                  </a:lnTo>
                  <a:lnTo>
                    <a:pt x="19" y="28"/>
                  </a:lnTo>
                  <a:lnTo>
                    <a:pt x="19" y="25"/>
                  </a:lnTo>
                  <a:lnTo>
                    <a:pt x="20" y="25"/>
                  </a:lnTo>
                  <a:lnTo>
                    <a:pt x="20" y="23"/>
                  </a:lnTo>
                  <a:lnTo>
                    <a:pt x="21" y="23"/>
                  </a:lnTo>
                  <a:lnTo>
                    <a:pt x="21" y="21"/>
                  </a:lnTo>
                  <a:lnTo>
                    <a:pt x="21" y="20"/>
                  </a:lnTo>
                  <a:lnTo>
                    <a:pt x="22" y="20"/>
                  </a:lnTo>
                  <a:lnTo>
                    <a:pt x="22" y="18"/>
                  </a:lnTo>
                  <a:lnTo>
                    <a:pt x="23" y="18"/>
                  </a:lnTo>
                  <a:lnTo>
                    <a:pt x="23" y="17"/>
                  </a:lnTo>
                  <a:lnTo>
                    <a:pt x="24" y="17"/>
                  </a:lnTo>
                  <a:lnTo>
                    <a:pt x="24" y="15"/>
                  </a:lnTo>
                  <a:lnTo>
                    <a:pt x="25" y="15"/>
                  </a:lnTo>
                  <a:lnTo>
                    <a:pt x="25" y="13"/>
                  </a:lnTo>
                  <a:lnTo>
                    <a:pt x="25" y="11"/>
                  </a:lnTo>
                  <a:lnTo>
                    <a:pt x="26" y="11"/>
                  </a:lnTo>
                  <a:lnTo>
                    <a:pt x="26" y="9"/>
                  </a:lnTo>
                  <a:lnTo>
                    <a:pt x="27" y="9"/>
                  </a:lnTo>
                  <a:lnTo>
                    <a:pt x="27" y="6"/>
                  </a:lnTo>
                  <a:lnTo>
                    <a:pt x="28" y="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42" name="Freeform 141">
              <a:extLst>
                <a:ext uri="{FF2B5EF4-FFF2-40B4-BE49-F238E27FC236}">
                  <a16:creationId xmlns:a16="http://schemas.microsoft.com/office/drawing/2014/main" id="{E7F86DDA-6141-CEC6-C558-92B42640178B}"/>
                </a:ext>
              </a:extLst>
            </p:cNvPr>
            <p:cNvSpPr>
              <a:spLocks/>
            </p:cNvSpPr>
            <p:nvPr/>
          </p:nvSpPr>
          <p:spPr bwMode="auto">
            <a:xfrm>
              <a:off x="5710" y="4201"/>
              <a:ext cx="18" cy="14"/>
            </a:xfrm>
            <a:custGeom>
              <a:avLst/>
              <a:gdLst>
                <a:gd name="T0" fmla="*/ 54 w 56"/>
                <a:gd name="T1" fmla="*/ 0 h 43"/>
                <a:gd name="T2" fmla="*/ 40 w 56"/>
                <a:gd name="T3" fmla="*/ 0 h 43"/>
                <a:gd name="T4" fmla="*/ 38 w 56"/>
                <a:gd name="T5" fmla="*/ 1 h 43"/>
                <a:gd name="T6" fmla="*/ 37 w 56"/>
                <a:gd name="T7" fmla="*/ 4 h 43"/>
                <a:gd name="T8" fmla="*/ 35 w 56"/>
                <a:gd name="T9" fmla="*/ 5 h 43"/>
                <a:gd name="T10" fmla="*/ 33 w 56"/>
                <a:gd name="T11" fmla="*/ 8 h 43"/>
                <a:gd name="T12" fmla="*/ 31 w 56"/>
                <a:gd name="T13" fmla="*/ 9 h 43"/>
                <a:gd name="T14" fmla="*/ 30 w 56"/>
                <a:gd name="T15" fmla="*/ 11 h 43"/>
                <a:gd name="T16" fmla="*/ 29 w 56"/>
                <a:gd name="T17" fmla="*/ 13 h 43"/>
                <a:gd name="T18" fmla="*/ 27 w 56"/>
                <a:gd name="T19" fmla="*/ 14 h 43"/>
                <a:gd name="T20" fmla="*/ 25 w 56"/>
                <a:gd name="T21" fmla="*/ 15 h 43"/>
                <a:gd name="T22" fmla="*/ 24 w 56"/>
                <a:gd name="T23" fmla="*/ 17 h 43"/>
                <a:gd name="T24" fmla="*/ 21 w 56"/>
                <a:gd name="T25" fmla="*/ 18 h 43"/>
                <a:gd name="T26" fmla="*/ 20 w 56"/>
                <a:gd name="T27" fmla="*/ 20 h 43"/>
                <a:gd name="T28" fmla="*/ 19 w 56"/>
                <a:gd name="T29" fmla="*/ 23 h 43"/>
                <a:gd name="T30" fmla="*/ 17 w 56"/>
                <a:gd name="T31" fmla="*/ 24 h 43"/>
                <a:gd name="T32" fmla="*/ 16 w 56"/>
                <a:gd name="T33" fmla="*/ 26 h 43"/>
                <a:gd name="T34" fmla="*/ 15 w 56"/>
                <a:gd name="T35" fmla="*/ 28 h 43"/>
                <a:gd name="T36" fmla="*/ 12 w 56"/>
                <a:gd name="T37" fmla="*/ 29 h 43"/>
                <a:gd name="T38" fmla="*/ 11 w 56"/>
                <a:gd name="T39" fmla="*/ 31 h 43"/>
                <a:gd name="T40" fmla="*/ 9 w 56"/>
                <a:gd name="T41" fmla="*/ 32 h 43"/>
                <a:gd name="T42" fmla="*/ 8 w 56"/>
                <a:gd name="T43" fmla="*/ 34 h 43"/>
                <a:gd name="T44" fmla="*/ 6 w 56"/>
                <a:gd name="T45" fmla="*/ 35 h 43"/>
                <a:gd name="T46" fmla="*/ 5 w 56"/>
                <a:gd name="T47" fmla="*/ 38 h 43"/>
                <a:gd name="T48" fmla="*/ 2 w 56"/>
                <a:gd name="T49" fmla="*/ 39 h 43"/>
                <a:gd name="T50" fmla="*/ 1 w 56"/>
                <a:gd name="T51" fmla="*/ 41 h 43"/>
                <a:gd name="T52" fmla="*/ 15 w 56"/>
                <a:gd name="T53" fmla="*/ 43 h 43"/>
                <a:gd name="T54" fmla="*/ 16 w 56"/>
                <a:gd name="T55" fmla="*/ 40 h 43"/>
                <a:gd name="T56" fmla="*/ 18 w 56"/>
                <a:gd name="T57" fmla="*/ 39 h 43"/>
                <a:gd name="T58" fmla="*/ 20 w 56"/>
                <a:gd name="T59" fmla="*/ 38 h 43"/>
                <a:gd name="T60" fmla="*/ 21 w 56"/>
                <a:gd name="T61" fmla="*/ 36 h 43"/>
                <a:gd name="T62" fmla="*/ 23 w 56"/>
                <a:gd name="T63" fmla="*/ 34 h 43"/>
                <a:gd name="T64" fmla="*/ 25 w 56"/>
                <a:gd name="T65" fmla="*/ 33 h 43"/>
                <a:gd name="T66" fmla="*/ 26 w 56"/>
                <a:gd name="T67" fmla="*/ 31 h 43"/>
                <a:gd name="T68" fmla="*/ 28 w 56"/>
                <a:gd name="T69" fmla="*/ 30 h 43"/>
                <a:gd name="T70" fmla="*/ 29 w 56"/>
                <a:gd name="T71" fmla="*/ 28 h 43"/>
                <a:gd name="T72" fmla="*/ 30 w 56"/>
                <a:gd name="T73" fmla="*/ 26 h 43"/>
                <a:gd name="T74" fmla="*/ 32 w 56"/>
                <a:gd name="T75" fmla="*/ 25 h 43"/>
                <a:gd name="T76" fmla="*/ 33 w 56"/>
                <a:gd name="T77" fmla="*/ 23 h 43"/>
                <a:gd name="T78" fmla="*/ 35 w 56"/>
                <a:gd name="T79" fmla="*/ 21 h 43"/>
                <a:gd name="T80" fmla="*/ 37 w 56"/>
                <a:gd name="T81" fmla="*/ 20 h 43"/>
                <a:gd name="T82" fmla="*/ 38 w 56"/>
                <a:gd name="T83" fmla="*/ 18 h 43"/>
                <a:gd name="T84" fmla="*/ 40 w 56"/>
                <a:gd name="T85" fmla="*/ 17 h 43"/>
                <a:gd name="T86" fmla="*/ 42 w 56"/>
                <a:gd name="T87" fmla="*/ 15 h 43"/>
                <a:gd name="T88" fmla="*/ 44 w 56"/>
                <a:gd name="T89" fmla="*/ 13 h 43"/>
                <a:gd name="T90" fmla="*/ 45 w 56"/>
                <a:gd name="T91" fmla="*/ 11 h 43"/>
                <a:gd name="T92" fmla="*/ 46 w 56"/>
                <a:gd name="T93" fmla="*/ 9 h 43"/>
                <a:gd name="T94" fmla="*/ 48 w 56"/>
                <a:gd name="T95" fmla="*/ 8 h 43"/>
                <a:gd name="T96" fmla="*/ 50 w 56"/>
                <a:gd name="T97" fmla="*/ 7 h 43"/>
                <a:gd name="T98" fmla="*/ 51 w 56"/>
                <a:gd name="T99" fmla="*/ 4 h 43"/>
                <a:gd name="T100" fmla="*/ 53 w 56"/>
                <a:gd name="T101" fmla="*/ 2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56" h="43">
                  <a:moveTo>
                    <a:pt x="53" y="1"/>
                  </a:moveTo>
                  <a:lnTo>
                    <a:pt x="54" y="1"/>
                  </a:lnTo>
                  <a:lnTo>
                    <a:pt x="54" y="0"/>
                  </a:lnTo>
                  <a:lnTo>
                    <a:pt x="55" y="0"/>
                  </a:lnTo>
                  <a:lnTo>
                    <a:pt x="56" y="0"/>
                  </a:lnTo>
                  <a:lnTo>
                    <a:pt x="40" y="0"/>
                  </a:lnTo>
                  <a:lnTo>
                    <a:pt x="39" y="0"/>
                  </a:lnTo>
                  <a:lnTo>
                    <a:pt x="38" y="0"/>
                  </a:lnTo>
                  <a:lnTo>
                    <a:pt x="38" y="1"/>
                  </a:lnTo>
                  <a:lnTo>
                    <a:pt x="37" y="1"/>
                  </a:lnTo>
                  <a:lnTo>
                    <a:pt x="37" y="2"/>
                  </a:lnTo>
                  <a:lnTo>
                    <a:pt x="37" y="4"/>
                  </a:lnTo>
                  <a:lnTo>
                    <a:pt x="36" y="4"/>
                  </a:lnTo>
                  <a:lnTo>
                    <a:pt x="36" y="5"/>
                  </a:lnTo>
                  <a:lnTo>
                    <a:pt x="35" y="5"/>
                  </a:lnTo>
                  <a:lnTo>
                    <a:pt x="34" y="5"/>
                  </a:lnTo>
                  <a:lnTo>
                    <a:pt x="34" y="8"/>
                  </a:lnTo>
                  <a:lnTo>
                    <a:pt x="33" y="8"/>
                  </a:lnTo>
                  <a:lnTo>
                    <a:pt x="33" y="9"/>
                  </a:lnTo>
                  <a:lnTo>
                    <a:pt x="32" y="9"/>
                  </a:lnTo>
                  <a:lnTo>
                    <a:pt x="31" y="9"/>
                  </a:lnTo>
                  <a:lnTo>
                    <a:pt x="31" y="10"/>
                  </a:lnTo>
                  <a:lnTo>
                    <a:pt x="30" y="10"/>
                  </a:lnTo>
                  <a:lnTo>
                    <a:pt x="30" y="11"/>
                  </a:lnTo>
                  <a:lnTo>
                    <a:pt x="29" y="11"/>
                  </a:lnTo>
                  <a:lnTo>
                    <a:pt x="29" y="12"/>
                  </a:lnTo>
                  <a:lnTo>
                    <a:pt x="29" y="13"/>
                  </a:lnTo>
                  <a:lnTo>
                    <a:pt x="28" y="13"/>
                  </a:lnTo>
                  <a:lnTo>
                    <a:pt x="27" y="13"/>
                  </a:lnTo>
                  <a:lnTo>
                    <a:pt x="27" y="14"/>
                  </a:lnTo>
                  <a:lnTo>
                    <a:pt x="26" y="14"/>
                  </a:lnTo>
                  <a:lnTo>
                    <a:pt x="26" y="15"/>
                  </a:lnTo>
                  <a:lnTo>
                    <a:pt x="25" y="15"/>
                  </a:lnTo>
                  <a:lnTo>
                    <a:pt x="25" y="16"/>
                  </a:lnTo>
                  <a:lnTo>
                    <a:pt x="25" y="17"/>
                  </a:lnTo>
                  <a:lnTo>
                    <a:pt x="24" y="17"/>
                  </a:lnTo>
                  <a:lnTo>
                    <a:pt x="23" y="17"/>
                  </a:lnTo>
                  <a:lnTo>
                    <a:pt x="23" y="18"/>
                  </a:lnTo>
                  <a:lnTo>
                    <a:pt x="21" y="18"/>
                  </a:lnTo>
                  <a:lnTo>
                    <a:pt x="21" y="19"/>
                  </a:lnTo>
                  <a:lnTo>
                    <a:pt x="20" y="19"/>
                  </a:lnTo>
                  <a:lnTo>
                    <a:pt x="20" y="20"/>
                  </a:lnTo>
                  <a:lnTo>
                    <a:pt x="20" y="21"/>
                  </a:lnTo>
                  <a:lnTo>
                    <a:pt x="19" y="21"/>
                  </a:lnTo>
                  <a:lnTo>
                    <a:pt x="19" y="23"/>
                  </a:lnTo>
                  <a:lnTo>
                    <a:pt x="18" y="23"/>
                  </a:lnTo>
                  <a:lnTo>
                    <a:pt x="18" y="24"/>
                  </a:lnTo>
                  <a:lnTo>
                    <a:pt x="17" y="24"/>
                  </a:lnTo>
                  <a:lnTo>
                    <a:pt x="17" y="25"/>
                  </a:lnTo>
                  <a:lnTo>
                    <a:pt x="16" y="25"/>
                  </a:lnTo>
                  <a:lnTo>
                    <a:pt x="16" y="26"/>
                  </a:lnTo>
                  <a:lnTo>
                    <a:pt x="16" y="27"/>
                  </a:lnTo>
                  <a:lnTo>
                    <a:pt x="15" y="27"/>
                  </a:lnTo>
                  <a:lnTo>
                    <a:pt x="15" y="28"/>
                  </a:lnTo>
                  <a:lnTo>
                    <a:pt x="13" y="28"/>
                  </a:lnTo>
                  <a:lnTo>
                    <a:pt x="13" y="29"/>
                  </a:lnTo>
                  <a:lnTo>
                    <a:pt x="12" y="29"/>
                  </a:lnTo>
                  <a:lnTo>
                    <a:pt x="12" y="30"/>
                  </a:lnTo>
                  <a:lnTo>
                    <a:pt x="11" y="30"/>
                  </a:lnTo>
                  <a:lnTo>
                    <a:pt x="11" y="31"/>
                  </a:lnTo>
                  <a:lnTo>
                    <a:pt x="10" y="31"/>
                  </a:lnTo>
                  <a:lnTo>
                    <a:pt x="10" y="32"/>
                  </a:lnTo>
                  <a:lnTo>
                    <a:pt x="9" y="32"/>
                  </a:lnTo>
                  <a:lnTo>
                    <a:pt x="9" y="33"/>
                  </a:lnTo>
                  <a:lnTo>
                    <a:pt x="8" y="33"/>
                  </a:lnTo>
                  <a:lnTo>
                    <a:pt x="8" y="34"/>
                  </a:lnTo>
                  <a:lnTo>
                    <a:pt x="7" y="34"/>
                  </a:lnTo>
                  <a:lnTo>
                    <a:pt x="7" y="35"/>
                  </a:lnTo>
                  <a:lnTo>
                    <a:pt x="6" y="35"/>
                  </a:lnTo>
                  <a:lnTo>
                    <a:pt x="6" y="37"/>
                  </a:lnTo>
                  <a:lnTo>
                    <a:pt x="5" y="37"/>
                  </a:lnTo>
                  <a:lnTo>
                    <a:pt x="5" y="38"/>
                  </a:lnTo>
                  <a:lnTo>
                    <a:pt x="4" y="38"/>
                  </a:lnTo>
                  <a:lnTo>
                    <a:pt x="4" y="39"/>
                  </a:lnTo>
                  <a:lnTo>
                    <a:pt x="2" y="39"/>
                  </a:lnTo>
                  <a:lnTo>
                    <a:pt x="2" y="40"/>
                  </a:lnTo>
                  <a:lnTo>
                    <a:pt x="1" y="40"/>
                  </a:lnTo>
                  <a:lnTo>
                    <a:pt x="1" y="41"/>
                  </a:lnTo>
                  <a:lnTo>
                    <a:pt x="0" y="41"/>
                  </a:lnTo>
                  <a:lnTo>
                    <a:pt x="0" y="43"/>
                  </a:lnTo>
                  <a:lnTo>
                    <a:pt x="15" y="43"/>
                  </a:lnTo>
                  <a:lnTo>
                    <a:pt x="16" y="43"/>
                  </a:lnTo>
                  <a:lnTo>
                    <a:pt x="16" y="41"/>
                  </a:lnTo>
                  <a:lnTo>
                    <a:pt x="16" y="40"/>
                  </a:lnTo>
                  <a:lnTo>
                    <a:pt x="17" y="40"/>
                  </a:lnTo>
                  <a:lnTo>
                    <a:pt x="17" y="39"/>
                  </a:lnTo>
                  <a:lnTo>
                    <a:pt x="18" y="39"/>
                  </a:lnTo>
                  <a:lnTo>
                    <a:pt x="18" y="38"/>
                  </a:lnTo>
                  <a:lnTo>
                    <a:pt x="19" y="38"/>
                  </a:lnTo>
                  <a:lnTo>
                    <a:pt x="20" y="38"/>
                  </a:lnTo>
                  <a:lnTo>
                    <a:pt x="20" y="37"/>
                  </a:lnTo>
                  <a:lnTo>
                    <a:pt x="20" y="36"/>
                  </a:lnTo>
                  <a:lnTo>
                    <a:pt x="21" y="36"/>
                  </a:lnTo>
                  <a:lnTo>
                    <a:pt x="21" y="35"/>
                  </a:lnTo>
                  <a:lnTo>
                    <a:pt x="23" y="35"/>
                  </a:lnTo>
                  <a:lnTo>
                    <a:pt x="23" y="34"/>
                  </a:lnTo>
                  <a:lnTo>
                    <a:pt x="24" y="34"/>
                  </a:lnTo>
                  <a:lnTo>
                    <a:pt x="25" y="34"/>
                  </a:lnTo>
                  <a:lnTo>
                    <a:pt x="25" y="33"/>
                  </a:lnTo>
                  <a:lnTo>
                    <a:pt x="25" y="32"/>
                  </a:lnTo>
                  <a:lnTo>
                    <a:pt x="26" y="32"/>
                  </a:lnTo>
                  <a:lnTo>
                    <a:pt x="26" y="31"/>
                  </a:lnTo>
                  <a:lnTo>
                    <a:pt x="27" y="31"/>
                  </a:lnTo>
                  <a:lnTo>
                    <a:pt x="27" y="30"/>
                  </a:lnTo>
                  <a:lnTo>
                    <a:pt x="28" y="30"/>
                  </a:lnTo>
                  <a:lnTo>
                    <a:pt x="28" y="29"/>
                  </a:lnTo>
                  <a:lnTo>
                    <a:pt x="29" y="29"/>
                  </a:lnTo>
                  <a:lnTo>
                    <a:pt x="29" y="28"/>
                  </a:lnTo>
                  <a:lnTo>
                    <a:pt x="29" y="27"/>
                  </a:lnTo>
                  <a:lnTo>
                    <a:pt x="30" y="27"/>
                  </a:lnTo>
                  <a:lnTo>
                    <a:pt x="30" y="26"/>
                  </a:lnTo>
                  <a:lnTo>
                    <a:pt x="31" y="26"/>
                  </a:lnTo>
                  <a:lnTo>
                    <a:pt x="31" y="25"/>
                  </a:lnTo>
                  <a:lnTo>
                    <a:pt x="32" y="25"/>
                  </a:lnTo>
                  <a:lnTo>
                    <a:pt x="32" y="24"/>
                  </a:lnTo>
                  <a:lnTo>
                    <a:pt x="33" y="24"/>
                  </a:lnTo>
                  <a:lnTo>
                    <a:pt x="33" y="23"/>
                  </a:lnTo>
                  <a:lnTo>
                    <a:pt x="34" y="23"/>
                  </a:lnTo>
                  <a:lnTo>
                    <a:pt x="34" y="21"/>
                  </a:lnTo>
                  <a:lnTo>
                    <a:pt x="35" y="21"/>
                  </a:lnTo>
                  <a:lnTo>
                    <a:pt x="36" y="21"/>
                  </a:lnTo>
                  <a:lnTo>
                    <a:pt x="36" y="20"/>
                  </a:lnTo>
                  <a:lnTo>
                    <a:pt x="37" y="20"/>
                  </a:lnTo>
                  <a:lnTo>
                    <a:pt x="37" y="19"/>
                  </a:lnTo>
                  <a:lnTo>
                    <a:pt x="37" y="18"/>
                  </a:lnTo>
                  <a:lnTo>
                    <a:pt x="38" y="18"/>
                  </a:lnTo>
                  <a:lnTo>
                    <a:pt x="38" y="17"/>
                  </a:lnTo>
                  <a:lnTo>
                    <a:pt x="39" y="17"/>
                  </a:lnTo>
                  <a:lnTo>
                    <a:pt x="40" y="17"/>
                  </a:lnTo>
                  <a:lnTo>
                    <a:pt x="40" y="16"/>
                  </a:lnTo>
                  <a:lnTo>
                    <a:pt x="42" y="16"/>
                  </a:lnTo>
                  <a:lnTo>
                    <a:pt x="42" y="15"/>
                  </a:lnTo>
                  <a:lnTo>
                    <a:pt x="42" y="13"/>
                  </a:lnTo>
                  <a:lnTo>
                    <a:pt x="43" y="13"/>
                  </a:lnTo>
                  <a:lnTo>
                    <a:pt x="44" y="13"/>
                  </a:lnTo>
                  <a:lnTo>
                    <a:pt x="44" y="12"/>
                  </a:lnTo>
                  <a:lnTo>
                    <a:pt x="45" y="12"/>
                  </a:lnTo>
                  <a:lnTo>
                    <a:pt x="45" y="11"/>
                  </a:lnTo>
                  <a:lnTo>
                    <a:pt x="46" y="11"/>
                  </a:lnTo>
                  <a:lnTo>
                    <a:pt x="46" y="10"/>
                  </a:lnTo>
                  <a:lnTo>
                    <a:pt x="46" y="9"/>
                  </a:lnTo>
                  <a:lnTo>
                    <a:pt x="47" y="9"/>
                  </a:lnTo>
                  <a:lnTo>
                    <a:pt x="48" y="9"/>
                  </a:lnTo>
                  <a:lnTo>
                    <a:pt x="48" y="8"/>
                  </a:lnTo>
                  <a:lnTo>
                    <a:pt x="49" y="8"/>
                  </a:lnTo>
                  <a:lnTo>
                    <a:pt x="49" y="7"/>
                  </a:lnTo>
                  <a:lnTo>
                    <a:pt x="50" y="7"/>
                  </a:lnTo>
                  <a:lnTo>
                    <a:pt x="50" y="5"/>
                  </a:lnTo>
                  <a:lnTo>
                    <a:pt x="51" y="5"/>
                  </a:lnTo>
                  <a:lnTo>
                    <a:pt x="51" y="4"/>
                  </a:lnTo>
                  <a:lnTo>
                    <a:pt x="52" y="4"/>
                  </a:lnTo>
                  <a:lnTo>
                    <a:pt x="52" y="2"/>
                  </a:lnTo>
                  <a:lnTo>
                    <a:pt x="53" y="2"/>
                  </a:lnTo>
                  <a:lnTo>
                    <a:pt x="53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43" name="Freeform 142">
              <a:extLst>
                <a:ext uri="{FF2B5EF4-FFF2-40B4-BE49-F238E27FC236}">
                  <a16:creationId xmlns:a16="http://schemas.microsoft.com/office/drawing/2014/main" id="{5FF1C4AC-3FF4-2EE1-EF59-86FE1AD1A9E0}"/>
                </a:ext>
              </a:extLst>
            </p:cNvPr>
            <p:cNvSpPr>
              <a:spLocks/>
            </p:cNvSpPr>
            <p:nvPr/>
          </p:nvSpPr>
          <p:spPr bwMode="auto">
            <a:xfrm>
              <a:off x="5704" y="4201"/>
              <a:ext cx="11" cy="14"/>
            </a:xfrm>
            <a:custGeom>
              <a:avLst/>
              <a:gdLst>
                <a:gd name="T0" fmla="*/ 21 w 33"/>
                <a:gd name="T1" fmla="*/ 0 h 43"/>
                <a:gd name="T2" fmla="*/ 19 w 33"/>
                <a:gd name="T3" fmla="*/ 1 h 43"/>
                <a:gd name="T4" fmla="*/ 18 w 33"/>
                <a:gd name="T5" fmla="*/ 4 h 43"/>
                <a:gd name="T6" fmla="*/ 17 w 33"/>
                <a:gd name="T7" fmla="*/ 7 h 43"/>
                <a:gd name="T8" fmla="*/ 16 w 33"/>
                <a:gd name="T9" fmla="*/ 9 h 43"/>
                <a:gd name="T10" fmla="*/ 15 w 33"/>
                <a:gd name="T11" fmla="*/ 10 h 43"/>
                <a:gd name="T12" fmla="*/ 14 w 33"/>
                <a:gd name="T13" fmla="*/ 12 h 43"/>
                <a:gd name="T14" fmla="*/ 13 w 33"/>
                <a:gd name="T15" fmla="*/ 13 h 43"/>
                <a:gd name="T16" fmla="*/ 12 w 33"/>
                <a:gd name="T17" fmla="*/ 15 h 43"/>
                <a:gd name="T18" fmla="*/ 12 w 33"/>
                <a:gd name="T19" fmla="*/ 19 h 43"/>
                <a:gd name="T20" fmla="*/ 10 w 33"/>
                <a:gd name="T21" fmla="*/ 21 h 43"/>
                <a:gd name="T22" fmla="*/ 9 w 33"/>
                <a:gd name="T23" fmla="*/ 23 h 43"/>
                <a:gd name="T24" fmla="*/ 8 w 33"/>
                <a:gd name="T25" fmla="*/ 25 h 43"/>
                <a:gd name="T26" fmla="*/ 7 w 33"/>
                <a:gd name="T27" fmla="*/ 27 h 43"/>
                <a:gd name="T28" fmla="*/ 6 w 33"/>
                <a:gd name="T29" fmla="*/ 29 h 43"/>
                <a:gd name="T30" fmla="*/ 5 w 33"/>
                <a:gd name="T31" fmla="*/ 31 h 43"/>
                <a:gd name="T32" fmla="*/ 4 w 33"/>
                <a:gd name="T33" fmla="*/ 33 h 43"/>
                <a:gd name="T34" fmla="*/ 4 w 33"/>
                <a:gd name="T35" fmla="*/ 36 h 43"/>
                <a:gd name="T36" fmla="*/ 3 w 33"/>
                <a:gd name="T37" fmla="*/ 38 h 43"/>
                <a:gd name="T38" fmla="*/ 2 w 33"/>
                <a:gd name="T39" fmla="*/ 40 h 43"/>
                <a:gd name="T40" fmla="*/ 0 w 33"/>
                <a:gd name="T41" fmla="*/ 43 h 43"/>
                <a:gd name="T42" fmla="*/ 13 w 33"/>
                <a:gd name="T43" fmla="*/ 43 h 43"/>
                <a:gd name="T44" fmla="*/ 14 w 33"/>
                <a:gd name="T45" fmla="*/ 39 h 43"/>
                <a:gd name="T46" fmla="*/ 15 w 33"/>
                <a:gd name="T47" fmla="*/ 38 h 43"/>
                <a:gd name="T48" fmla="*/ 16 w 33"/>
                <a:gd name="T49" fmla="*/ 36 h 43"/>
                <a:gd name="T50" fmla="*/ 16 w 33"/>
                <a:gd name="T51" fmla="*/ 33 h 43"/>
                <a:gd name="T52" fmla="*/ 17 w 33"/>
                <a:gd name="T53" fmla="*/ 31 h 43"/>
                <a:gd name="T54" fmla="*/ 18 w 33"/>
                <a:gd name="T55" fmla="*/ 30 h 43"/>
                <a:gd name="T56" fmla="*/ 19 w 33"/>
                <a:gd name="T57" fmla="*/ 28 h 43"/>
                <a:gd name="T58" fmla="*/ 21 w 33"/>
                <a:gd name="T59" fmla="*/ 25 h 43"/>
                <a:gd name="T60" fmla="*/ 22 w 33"/>
                <a:gd name="T61" fmla="*/ 23 h 43"/>
                <a:gd name="T62" fmla="*/ 23 w 33"/>
                <a:gd name="T63" fmla="*/ 21 h 43"/>
                <a:gd name="T64" fmla="*/ 24 w 33"/>
                <a:gd name="T65" fmla="*/ 19 h 43"/>
                <a:gd name="T66" fmla="*/ 25 w 33"/>
                <a:gd name="T67" fmla="*/ 17 h 43"/>
                <a:gd name="T68" fmla="*/ 25 w 33"/>
                <a:gd name="T69" fmla="*/ 14 h 43"/>
                <a:gd name="T70" fmla="*/ 26 w 33"/>
                <a:gd name="T71" fmla="*/ 12 h 43"/>
                <a:gd name="T72" fmla="*/ 27 w 33"/>
                <a:gd name="T73" fmla="*/ 10 h 43"/>
                <a:gd name="T74" fmla="*/ 28 w 33"/>
                <a:gd name="T75" fmla="*/ 9 h 43"/>
                <a:gd name="T76" fmla="*/ 29 w 33"/>
                <a:gd name="T77" fmla="*/ 7 h 43"/>
                <a:gd name="T78" fmla="*/ 30 w 33"/>
                <a:gd name="T79" fmla="*/ 5 h 43"/>
                <a:gd name="T80" fmla="*/ 32 w 33"/>
                <a:gd name="T81" fmla="*/ 2 h 43"/>
                <a:gd name="T82" fmla="*/ 33 w 33"/>
                <a:gd name="T83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3" h="43">
                  <a:moveTo>
                    <a:pt x="33" y="0"/>
                  </a:moveTo>
                  <a:lnTo>
                    <a:pt x="21" y="0"/>
                  </a:lnTo>
                  <a:lnTo>
                    <a:pt x="19" y="0"/>
                  </a:lnTo>
                  <a:lnTo>
                    <a:pt x="19" y="1"/>
                  </a:lnTo>
                  <a:lnTo>
                    <a:pt x="18" y="1"/>
                  </a:lnTo>
                  <a:lnTo>
                    <a:pt x="18" y="4"/>
                  </a:lnTo>
                  <a:lnTo>
                    <a:pt x="17" y="4"/>
                  </a:lnTo>
                  <a:lnTo>
                    <a:pt x="17" y="7"/>
                  </a:lnTo>
                  <a:lnTo>
                    <a:pt x="16" y="7"/>
                  </a:lnTo>
                  <a:lnTo>
                    <a:pt x="16" y="9"/>
                  </a:lnTo>
                  <a:lnTo>
                    <a:pt x="16" y="10"/>
                  </a:lnTo>
                  <a:lnTo>
                    <a:pt x="15" y="10"/>
                  </a:lnTo>
                  <a:lnTo>
                    <a:pt x="15" y="12"/>
                  </a:lnTo>
                  <a:lnTo>
                    <a:pt x="14" y="12"/>
                  </a:lnTo>
                  <a:lnTo>
                    <a:pt x="14" y="13"/>
                  </a:lnTo>
                  <a:lnTo>
                    <a:pt x="13" y="13"/>
                  </a:lnTo>
                  <a:lnTo>
                    <a:pt x="13" y="15"/>
                  </a:lnTo>
                  <a:lnTo>
                    <a:pt x="12" y="15"/>
                  </a:lnTo>
                  <a:lnTo>
                    <a:pt x="12" y="17"/>
                  </a:lnTo>
                  <a:lnTo>
                    <a:pt x="12" y="19"/>
                  </a:lnTo>
                  <a:lnTo>
                    <a:pt x="10" y="19"/>
                  </a:lnTo>
                  <a:lnTo>
                    <a:pt x="10" y="21"/>
                  </a:lnTo>
                  <a:lnTo>
                    <a:pt x="9" y="21"/>
                  </a:lnTo>
                  <a:lnTo>
                    <a:pt x="9" y="23"/>
                  </a:lnTo>
                  <a:lnTo>
                    <a:pt x="8" y="23"/>
                  </a:lnTo>
                  <a:lnTo>
                    <a:pt x="8" y="25"/>
                  </a:lnTo>
                  <a:lnTo>
                    <a:pt x="8" y="27"/>
                  </a:lnTo>
                  <a:lnTo>
                    <a:pt x="7" y="27"/>
                  </a:lnTo>
                  <a:lnTo>
                    <a:pt x="7" y="29"/>
                  </a:lnTo>
                  <a:lnTo>
                    <a:pt x="6" y="29"/>
                  </a:lnTo>
                  <a:lnTo>
                    <a:pt x="6" y="31"/>
                  </a:lnTo>
                  <a:lnTo>
                    <a:pt x="5" y="31"/>
                  </a:lnTo>
                  <a:lnTo>
                    <a:pt x="5" y="33"/>
                  </a:lnTo>
                  <a:lnTo>
                    <a:pt x="4" y="33"/>
                  </a:lnTo>
                  <a:lnTo>
                    <a:pt x="4" y="34"/>
                  </a:lnTo>
                  <a:lnTo>
                    <a:pt x="4" y="36"/>
                  </a:lnTo>
                  <a:lnTo>
                    <a:pt x="3" y="36"/>
                  </a:lnTo>
                  <a:lnTo>
                    <a:pt x="3" y="38"/>
                  </a:lnTo>
                  <a:lnTo>
                    <a:pt x="2" y="38"/>
                  </a:lnTo>
                  <a:lnTo>
                    <a:pt x="2" y="40"/>
                  </a:lnTo>
                  <a:lnTo>
                    <a:pt x="0" y="40"/>
                  </a:lnTo>
                  <a:lnTo>
                    <a:pt x="0" y="43"/>
                  </a:lnTo>
                  <a:lnTo>
                    <a:pt x="12" y="43"/>
                  </a:lnTo>
                  <a:lnTo>
                    <a:pt x="13" y="43"/>
                  </a:lnTo>
                  <a:lnTo>
                    <a:pt x="13" y="39"/>
                  </a:lnTo>
                  <a:lnTo>
                    <a:pt x="14" y="39"/>
                  </a:lnTo>
                  <a:lnTo>
                    <a:pt x="14" y="38"/>
                  </a:lnTo>
                  <a:lnTo>
                    <a:pt x="15" y="38"/>
                  </a:lnTo>
                  <a:lnTo>
                    <a:pt x="15" y="36"/>
                  </a:lnTo>
                  <a:lnTo>
                    <a:pt x="16" y="36"/>
                  </a:lnTo>
                  <a:lnTo>
                    <a:pt x="16" y="34"/>
                  </a:lnTo>
                  <a:lnTo>
                    <a:pt x="16" y="33"/>
                  </a:lnTo>
                  <a:lnTo>
                    <a:pt x="17" y="33"/>
                  </a:lnTo>
                  <a:lnTo>
                    <a:pt x="17" y="31"/>
                  </a:lnTo>
                  <a:lnTo>
                    <a:pt x="18" y="31"/>
                  </a:lnTo>
                  <a:lnTo>
                    <a:pt x="18" y="30"/>
                  </a:lnTo>
                  <a:lnTo>
                    <a:pt x="19" y="30"/>
                  </a:lnTo>
                  <a:lnTo>
                    <a:pt x="19" y="28"/>
                  </a:lnTo>
                  <a:lnTo>
                    <a:pt x="21" y="28"/>
                  </a:lnTo>
                  <a:lnTo>
                    <a:pt x="21" y="25"/>
                  </a:lnTo>
                  <a:lnTo>
                    <a:pt x="21" y="23"/>
                  </a:lnTo>
                  <a:lnTo>
                    <a:pt x="22" y="23"/>
                  </a:lnTo>
                  <a:lnTo>
                    <a:pt x="22" y="21"/>
                  </a:lnTo>
                  <a:lnTo>
                    <a:pt x="23" y="21"/>
                  </a:lnTo>
                  <a:lnTo>
                    <a:pt x="23" y="19"/>
                  </a:lnTo>
                  <a:lnTo>
                    <a:pt x="24" y="19"/>
                  </a:lnTo>
                  <a:lnTo>
                    <a:pt x="24" y="17"/>
                  </a:lnTo>
                  <a:lnTo>
                    <a:pt x="25" y="17"/>
                  </a:lnTo>
                  <a:lnTo>
                    <a:pt x="25" y="16"/>
                  </a:lnTo>
                  <a:lnTo>
                    <a:pt x="25" y="14"/>
                  </a:lnTo>
                  <a:lnTo>
                    <a:pt x="26" y="14"/>
                  </a:lnTo>
                  <a:lnTo>
                    <a:pt x="26" y="12"/>
                  </a:lnTo>
                  <a:lnTo>
                    <a:pt x="27" y="12"/>
                  </a:lnTo>
                  <a:lnTo>
                    <a:pt x="27" y="10"/>
                  </a:lnTo>
                  <a:lnTo>
                    <a:pt x="28" y="10"/>
                  </a:lnTo>
                  <a:lnTo>
                    <a:pt x="28" y="9"/>
                  </a:lnTo>
                  <a:lnTo>
                    <a:pt x="29" y="9"/>
                  </a:lnTo>
                  <a:lnTo>
                    <a:pt x="29" y="7"/>
                  </a:lnTo>
                  <a:lnTo>
                    <a:pt x="29" y="5"/>
                  </a:lnTo>
                  <a:lnTo>
                    <a:pt x="30" y="5"/>
                  </a:lnTo>
                  <a:lnTo>
                    <a:pt x="30" y="2"/>
                  </a:lnTo>
                  <a:lnTo>
                    <a:pt x="32" y="2"/>
                  </a:lnTo>
                  <a:lnTo>
                    <a:pt x="32" y="0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44" name="Freeform 143">
              <a:extLst>
                <a:ext uri="{FF2B5EF4-FFF2-40B4-BE49-F238E27FC236}">
                  <a16:creationId xmlns:a16="http://schemas.microsoft.com/office/drawing/2014/main" id="{55848CC4-5835-BE2C-D66C-E62F1B20FB07}"/>
                </a:ext>
              </a:extLst>
            </p:cNvPr>
            <p:cNvSpPr>
              <a:spLocks/>
            </p:cNvSpPr>
            <p:nvPr/>
          </p:nvSpPr>
          <p:spPr bwMode="auto">
            <a:xfrm>
              <a:off x="5699" y="4215"/>
              <a:ext cx="16" cy="14"/>
            </a:xfrm>
            <a:custGeom>
              <a:avLst/>
              <a:gdLst>
                <a:gd name="T0" fmla="*/ 30 w 46"/>
                <a:gd name="T1" fmla="*/ 1 h 42"/>
                <a:gd name="T2" fmla="*/ 28 w 46"/>
                <a:gd name="T3" fmla="*/ 2 h 42"/>
                <a:gd name="T4" fmla="*/ 27 w 46"/>
                <a:gd name="T5" fmla="*/ 4 h 42"/>
                <a:gd name="T6" fmla="*/ 26 w 46"/>
                <a:gd name="T7" fmla="*/ 6 h 42"/>
                <a:gd name="T8" fmla="*/ 23 w 46"/>
                <a:gd name="T9" fmla="*/ 7 h 42"/>
                <a:gd name="T10" fmla="*/ 22 w 46"/>
                <a:gd name="T11" fmla="*/ 7 h 42"/>
                <a:gd name="T12" fmla="*/ 24 w 46"/>
                <a:gd name="T13" fmla="*/ 5 h 42"/>
                <a:gd name="T14" fmla="*/ 26 w 46"/>
                <a:gd name="T15" fmla="*/ 1 h 42"/>
                <a:gd name="T16" fmla="*/ 13 w 46"/>
                <a:gd name="T17" fmla="*/ 0 h 42"/>
                <a:gd name="T18" fmla="*/ 12 w 46"/>
                <a:gd name="T19" fmla="*/ 3 h 42"/>
                <a:gd name="T20" fmla="*/ 11 w 46"/>
                <a:gd name="T21" fmla="*/ 8 h 42"/>
                <a:gd name="T22" fmla="*/ 9 w 46"/>
                <a:gd name="T23" fmla="*/ 9 h 42"/>
                <a:gd name="T24" fmla="*/ 8 w 46"/>
                <a:gd name="T25" fmla="*/ 12 h 42"/>
                <a:gd name="T26" fmla="*/ 7 w 46"/>
                <a:gd name="T27" fmla="*/ 16 h 42"/>
                <a:gd name="T28" fmla="*/ 5 w 46"/>
                <a:gd name="T29" fmla="*/ 19 h 42"/>
                <a:gd name="T30" fmla="*/ 4 w 46"/>
                <a:gd name="T31" fmla="*/ 23 h 42"/>
                <a:gd name="T32" fmla="*/ 2 w 46"/>
                <a:gd name="T33" fmla="*/ 25 h 42"/>
                <a:gd name="T34" fmla="*/ 1 w 46"/>
                <a:gd name="T35" fmla="*/ 30 h 42"/>
                <a:gd name="T36" fmla="*/ 0 w 46"/>
                <a:gd name="T37" fmla="*/ 39 h 42"/>
                <a:gd name="T38" fmla="*/ 2 w 46"/>
                <a:gd name="T39" fmla="*/ 40 h 42"/>
                <a:gd name="T40" fmla="*/ 4 w 46"/>
                <a:gd name="T41" fmla="*/ 42 h 42"/>
                <a:gd name="T42" fmla="*/ 7 w 46"/>
                <a:gd name="T43" fmla="*/ 41 h 42"/>
                <a:gd name="T44" fmla="*/ 8 w 46"/>
                <a:gd name="T45" fmla="*/ 39 h 42"/>
                <a:gd name="T46" fmla="*/ 10 w 46"/>
                <a:gd name="T47" fmla="*/ 38 h 42"/>
                <a:gd name="T48" fmla="*/ 11 w 46"/>
                <a:gd name="T49" fmla="*/ 35 h 42"/>
                <a:gd name="T50" fmla="*/ 13 w 46"/>
                <a:gd name="T51" fmla="*/ 34 h 42"/>
                <a:gd name="T52" fmla="*/ 14 w 46"/>
                <a:gd name="T53" fmla="*/ 32 h 42"/>
                <a:gd name="T54" fmla="*/ 17 w 46"/>
                <a:gd name="T55" fmla="*/ 31 h 42"/>
                <a:gd name="T56" fmla="*/ 18 w 46"/>
                <a:gd name="T57" fmla="*/ 29 h 42"/>
                <a:gd name="T58" fmla="*/ 20 w 46"/>
                <a:gd name="T59" fmla="*/ 28 h 42"/>
                <a:gd name="T60" fmla="*/ 21 w 46"/>
                <a:gd name="T61" fmla="*/ 26 h 42"/>
                <a:gd name="T62" fmla="*/ 23 w 46"/>
                <a:gd name="T63" fmla="*/ 25 h 42"/>
                <a:gd name="T64" fmla="*/ 24 w 46"/>
                <a:gd name="T65" fmla="*/ 22 h 42"/>
                <a:gd name="T66" fmla="*/ 26 w 46"/>
                <a:gd name="T67" fmla="*/ 20 h 42"/>
                <a:gd name="T68" fmla="*/ 28 w 46"/>
                <a:gd name="T69" fmla="*/ 19 h 42"/>
                <a:gd name="T70" fmla="*/ 29 w 46"/>
                <a:gd name="T71" fmla="*/ 16 h 42"/>
                <a:gd name="T72" fmla="*/ 31 w 46"/>
                <a:gd name="T73" fmla="*/ 15 h 42"/>
                <a:gd name="T74" fmla="*/ 32 w 46"/>
                <a:gd name="T75" fmla="*/ 13 h 42"/>
                <a:gd name="T76" fmla="*/ 35 w 46"/>
                <a:gd name="T77" fmla="*/ 12 h 42"/>
                <a:gd name="T78" fmla="*/ 36 w 46"/>
                <a:gd name="T79" fmla="*/ 10 h 42"/>
                <a:gd name="T80" fmla="*/ 38 w 46"/>
                <a:gd name="T81" fmla="*/ 9 h 42"/>
                <a:gd name="T82" fmla="*/ 39 w 46"/>
                <a:gd name="T83" fmla="*/ 7 h 42"/>
                <a:gd name="T84" fmla="*/ 41 w 46"/>
                <a:gd name="T85" fmla="*/ 6 h 42"/>
                <a:gd name="T86" fmla="*/ 42 w 46"/>
                <a:gd name="T87" fmla="*/ 4 h 42"/>
                <a:gd name="T88" fmla="*/ 43 w 46"/>
                <a:gd name="T89" fmla="*/ 1 h 42"/>
                <a:gd name="T90" fmla="*/ 46 w 46"/>
                <a:gd name="T91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46" h="42">
                  <a:moveTo>
                    <a:pt x="31" y="0"/>
                  </a:moveTo>
                  <a:lnTo>
                    <a:pt x="30" y="0"/>
                  </a:lnTo>
                  <a:lnTo>
                    <a:pt x="30" y="1"/>
                  </a:lnTo>
                  <a:lnTo>
                    <a:pt x="29" y="1"/>
                  </a:lnTo>
                  <a:lnTo>
                    <a:pt x="29" y="2"/>
                  </a:lnTo>
                  <a:lnTo>
                    <a:pt x="28" y="2"/>
                  </a:lnTo>
                  <a:lnTo>
                    <a:pt x="28" y="3"/>
                  </a:lnTo>
                  <a:lnTo>
                    <a:pt x="27" y="3"/>
                  </a:lnTo>
                  <a:lnTo>
                    <a:pt x="27" y="4"/>
                  </a:lnTo>
                  <a:lnTo>
                    <a:pt x="26" y="4"/>
                  </a:lnTo>
                  <a:lnTo>
                    <a:pt x="26" y="5"/>
                  </a:lnTo>
                  <a:lnTo>
                    <a:pt x="26" y="6"/>
                  </a:lnTo>
                  <a:lnTo>
                    <a:pt x="24" y="6"/>
                  </a:lnTo>
                  <a:lnTo>
                    <a:pt x="24" y="7"/>
                  </a:lnTo>
                  <a:lnTo>
                    <a:pt x="23" y="7"/>
                  </a:lnTo>
                  <a:lnTo>
                    <a:pt x="23" y="8"/>
                  </a:lnTo>
                  <a:lnTo>
                    <a:pt x="22" y="8"/>
                  </a:lnTo>
                  <a:lnTo>
                    <a:pt x="22" y="7"/>
                  </a:lnTo>
                  <a:lnTo>
                    <a:pt x="23" y="7"/>
                  </a:lnTo>
                  <a:lnTo>
                    <a:pt x="23" y="5"/>
                  </a:lnTo>
                  <a:lnTo>
                    <a:pt x="24" y="5"/>
                  </a:lnTo>
                  <a:lnTo>
                    <a:pt x="24" y="3"/>
                  </a:lnTo>
                  <a:lnTo>
                    <a:pt x="26" y="3"/>
                  </a:lnTo>
                  <a:lnTo>
                    <a:pt x="26" y="1"/>
                  </a:lnTo>
                  <a:lnTo>
                    <a:pt x="26" y="0"/>
                  </a:lnTo>
                  <a:lnTo>
                    <a:pt x="14" y="0"/>
                  </a:lnTo>
                  <a:lnTo>
                    <a:pt x="13" y="0"/>
                  </a:lnTo>
                  <a:lnTo>
                    <a:pt x="13" y="1"/>
                  </a:lnTo>
                  <a:lnTo>
                    <a:pt x="13" y="3"/>
                  </a:lnTo>
                  <a:lnTo>
                    <a:pt x="12" y="3"/>
                  </a:lnTo>
                  <a:lnTo>
                    <a:pt x="12" y="5"/>
                  </a:lnTo>
                  <a:lnTo>
                    <a:pt x="11" y="5"/>
                  </a:lnTo>
                  <a:lnTo>
                    <a:pt x="11" y="8"/>
                  </a:lnTo>
                  <a:lnTo>
                    <a:pt x="10" y="8"/>
                  </a:lnTo>
                  <a:lnTo>
                    <a:pt x="10" y="9"/>
                  </a:lnTo>
                  <a:lnTo>
                    <a:pt x="9" y="9"/>
                  </a:lnTo>
                  <a:lnTo>
                    <a:pt x="9" y="11"/>
                  </a:lnTo>
                  <a:lnTo>
                    <a:pt x="9" y="12"/>
                  </a:lnTo>
                  <a:lnTo>
                    <a:pt x="8" y="12"/>
                  </a:lnTo>
                  <a:lnTo>
                    <a:pt x="8" y="15"/>
                  </a:lnTo>
                  <a:lnTo>
                    <a:pt x="7" y="15"/>
                  </a:lnTo>
                  <a:lnTo>
                    <a:pt x="7" y="16"/>
                  </a:lnTo>
                  <a:lnTo>
                    <a:pt x="6" y="16"/>
                  </a:lnTo>
                  <a:lnTo>
                    <a:pt x="6" y="19"/>
                  </a:lnTo>
                  <a:lnTo>
                    <a:pt x="5" y="19"/>
                  </a:lnTo>
                  <a:lnTo>
                    <a:pt x="5" y="21"/>
                  </a:lnTo>
                  <a:lnTo>
                    <a:pt x="4" y="21"/>
                  </a:lnTo>
                  <a:lnTo>
                    <a:pt x="4" y="23"/>
                  </a:lnTo>
                  <a:lnTo>
                    <a:pt x="3" y="23"/>
                  </a:lnTo>
                  <a:lnTo>
                    <a:pt x="3" y="25"/>
                  </a:lnTo>
                  <a:lnTo>
                    <a:pt x="2" y="25"/>
                  </a:lnTo>
                  <a:lnTo>
                    <a:pt x="2" y="28"/>
                  </a:lnTo>
                  <a:lnTo>
                    <a:pt x="1" y="28"/>
                  </a:lnTo>
                  <a:lnTo>
                    <a:pt x="1" y="30"/>
                  </a:lnTo>
                  <a:lnTo>
                    <a:pt x="1" y="32"/>
                  </a:lnTo>
                  <a:lnTo>
                    <a:pt x="0" y="32"/>
                  </a:lnTo>
                  <a:lnTo>
                    <a:pt x="0" y="39"/>
                  </a:lnTo>
                  <a:lnTo>
                    <a:pt x="1" y="39"/>
                  </a:lnTo>
                  <a:lnTo>
                    <a:pt x="1" y="40"/>
                  </a:lnTo>
                  <a:lnTo>
                    <a:pt x="2" y="40"/>
                  </a:lnTo>
                  <a:lnTo>
                    <a:pt x="2" y="41"/>
                  </a:lnTo>
                  <a:lnTo>
                    <a:pt x="4" y="41"/>
                  </a:lnTo>
                  <a:lnTo>
                    <a:pt x="4" y="42"/>
                  </a:lnTo>
                  <a:lnTo>
                    <a:pt x="6" y="42"/>
                  </a:lnTo>
                  <a:lnTo>
                    <a:pt x="6" y="41"/>
                  </a:lnTo>
                  <a:lnTo>
                    <a:pt x="7" y="41"/>
                  </a:lnTo>
                  <a:lnTo>
                    <a:pt x="7" y="40"/>
                  </a:lnTo>
                  <a:lnTo>
                    <a:pt x="8" y="40"/>
                  </a:lnTo>
                  <a:lnTo>
                    <a:pt x="8" y="39"/>
                  </a:lnTo>
                  <a:lnTo>
                    <a:pt x="9" y="39"/>
                  </a:lnTo>
                  <a:lnTo>
                    <a:pt x="9" y="38"/>
                  </a:lnTo>
                  <a:lnTo>
                    <a:pt x="10" y="38"/>
                  </a:lnTo>
                  <a:lnTo>
                    <a:pt x="10" y="36"/>
                  </a:lnTo>
                  <a:lnTo>
                    <a:pt x="11" y="36"/>
                  </a:lnTo>
                  <a:lnTo>
                    <a:pt x="11" y="35"/>
                  </a:lnTo>
                  <a:lnTo>
                    <a:pt x="12" y="35"/>
                  </a:lnTo>
                  <a:lnTo>
                    <a:pt x="12" y="34"/>
                  </a:lnTo>
                  <a:lnTo>
                    <a:pt x="13" y="34"/>
                  </a:lnTo>
                  <a:lnTo>
                    <a:pt x="13" y="33"/>
                  </a:lnTo>
                  <a:lnTo>
                    <a:pt x="14" y="33"/>
                  </a:lnTo>
                  <a:lnTo>
                    <a:pt x="14" y="32"/>
                  </a:lnTo>
                  <a:lnTo>
                    <a:pt x="16" y="32"/>
                  </a:lnTo>
                  <a:lnTo>
                    <a:pt x="16" y="31"/>
                  </a:lnTo>
                  <a:lnTo>
                    <a:pt x="17" y="31"/>
                  </a:lnTo>
                  <a:lnTo>
                    <a:pt x="17" y="30"/>
                  </a:lnTo>
                  <a:lnTo>
                    <a:pt x="18" y="30"/>
                  </a:lnTo>
                  <a:lnTo>
                    <a:pt x="18" y="29"/>
                  </a:lnTo>
                  <a:lnTo>
                    <a:pt x="19" y="29"/>
                  </a:lnTo>
                  <a:lnTo>
                    <a:pt x="19" y="28"/>
                  </a:lnTo>
                  <a:lnTo>
                    <a:pt x="20" y="28"/>
                  </a:lnTo>
                  <a:lnTo>
                    <a:pt x="20" y="27"/>
                  </a:lnTo>
                  <a:lnTo>
                    <a:pt x="21" y="27"/>
                  </a:lnTo>
                  <a:lnTo>
                    <a:pt x="21" y="26"/>
                  </a:lnTo>
                  <a:lnTo>
                    <a:pt x="22" y="26"/>
                  </a:lnTo>
                  <a:lnTo>
                    <a:pt x="22" y="25"/>
                  </a:lnTo>
                  <a:lnTo>
                    <a:pt x="23" y="25"/>
                  </a:lnTo>
                  <a:lnTo>
                    <a:pt x="23" y="23"/>
                  </a:lnTo>
                  <a:lnTo>
                    <a:pt x="24" y="23"/>
                  </a:lnTo>
                  <a:lnTo>
                    <a:pt x="24" y="22"/>
                  </a:lnTo>
                  <a:lnTo>
                    <a:pt x="26" y="22"/>
                  </a:lnTo>
                  <a:lnTo>
                    <a:pt x="26" y="21"/>
                  </a:lnTo>
                  <a:lnTo>
                    <a:pt x="26" y="20"/>
                  </a:lnTo>
                  <a:lnTo>
                    <a:pt x="27" y="20"/>
                  </a:lnTo>
                  <a:lnTo>
                    <a:pt x="27" y="19"/>
                  </a:lnTo>
                  <a:lnTo>
                    <a:pt x="28" y="19"/>
                  </a:lnTo>
                  <a:lnTo>
                    <a:pt x="28" y="17"/>
                  </a:lnTo>
                  <a:lnTo>
                    <a:pt x="29" y="17"/>
                  </a:lnTo>
                  <a:lnTo>
                    <a:pt x="29" y="16"/>
                  </a:lnTo>
                  <a:lnTo>
                    <a:pt x="30" y="16"/>
                  </a:lnTo>
                  <a:lnTo>
                    <a:pt x="30" y="15"/>
                  </a:lnTo>
                  <a:lnTo>
                    <a:pt x="31" y="15"/>
                  </a:lnTo>
                  <a:lnTo>
                    <a:pt x="31" y="14"/>
                  </a:lnTo>
                  <a:lnTo>
                    <a:pt x="32" y="14"/>
                  </a:lnTo>
                  <a:lnTo>
                    <a:pt x="32" y="13"/>
                  </a:lnTo>
                  <a:lnTo>
                    <a:pt x="33" y="13"/>
                  </a:lnTo>
                  <a:lnTo>
                    <a:pt x="33" y="12"/>
                  </a:lnTo>
                  <a:lnTo>
                    <a:pt x="35" y="12"/>
                  </a:lnTo>
                  <a:lnTo>
                    <a:pt x="35" y="11"/>
                  </a:lnTo>
                  <a:lnTo>
                    <a:pt x="36" y="11"/>
                  </a:lnTo>
                  <a:lnTo>
                    <a:pt x="36" y="10"/>
                  </a:lnTo>
                  <a:lnTo>
                    <a:pt x="37" y="10"/>
                  </a:lnTo>
                  <a:lnTo>
                    <a:pt x="37" y="9"/>
                  </a:lnTo>
                  <a:lnTo>
                    <a:pt x="38" y="9"/>
                  </a:lnTo>
                  <a:lnTo>
                    <a:pt x="38" y="8"/>
                  </a:lnTo>
                  <a:lnTo>
                    <a:pt x="39" y="8"/>
                  </a:lnTo>
                  <a:lnTo>
                    <a:pt x="39" y="7"/>
                  </a:lnTo>
                  <a:lnTo>
                    <a:pt x="40" y="7"/>
                  </a:lnTo>
                  <a:lnTo>
                    <a:pt x="40" y="6"/>
                  </a:lnTo>
                  <a:lnTo>
                    <a:pt x="41" y="6"/>
                  </a:lnTo>
                  <a:lnTo>
                    <a:pt x="41" y="5"/>
                  </a:lnTo>
                  <a:lnTo>
                    <a:pt x="42" y="5"/>
                  </a:lnTo>
                  <a:lnTo>
                    <a:pt x="42" y="4"/>
                  </a:lnTo>
                  <a:lnTo>
                    <a:pt x="43" y="4"/>
                  </a:lnTo>
                  <a:lnTo>
                    <a:pt x="43" y="2"/>
                  </a:lnTo>
                  <a:lnTo>
                    <a:pt x="43" y="1"/>
                  </a:lnTo>
                  <a:lnTo>
                    <a:pt x="44" y="1"/>
                  </a:lnTo>
                  <a:lnTo>
                    <a:pt x="44" y="0"/>
                  </a:lnTo>
                  <a:lnTo>
                    <a:pt x="46" y="0"/>
                  </a:lnTo>
                  <a:lnTo>
                    <a:pt x="31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45" name="Freeform 144">
              <a:extLst>
                <a:ext uri="{FF2B5EF4-FFF2-40B4-BE49-F238E27FC236}">
                  <a16:creationId xmlns:a16="http://schemas.microsoft.com/office/drawing/2014/main" id="{164FED6D-B9EE-1529-EF92-970E2C253CA6}"/>
                </a:ext>
              </a:extLst>
            </p:cNvPr>
            <p:cNvSpPr>
              <a:spLocks/>
            </p:cNvSpPr>
            <p:nvPr/>
          </p:nvSpPr>
          <p:spPr bwMode="auto">
            <a:xfrm>
              <a:off x="5787" y="4187"/>
              <a:ext cx="30" cy="14"/>
            </a:xfrm>
            <a:custGeom>
              <a:avLst/>
              <a:gdLst>
                <a:gd name="T0" fmla="*/ 0 w 92"/>
                <a:gd name="T1" fmla="*/ 0 h 42"/>
                <a:gd name="T2" fmla="*/ 1 w 92"/>
                <a:gd name="T3" fmla="*/ 1 h 42"/>
                <a:gd name="T4" fmla="*/ 3 w 92"/>
                <a:gd name="T5" fmla="*/ 2 h 42"/>
                <a:gd name="T6" fmla="*/ 5 w 92"/>
                <a:gd name="T7" fmla="*/ 3 h 42"/>
                <a:gd name="T8" fmla="*/ 6 w 92"/>
                <a:gd name="T9" fmla="*/ 4 h 42"/>
                <a:gd name="T10" fmla="*/ 7 w 92"/>
                <a:gd name="T11" fmla="*/ 5 h 42"/>
                <a:gd name="T12" fmla="*/ 8 w 92"/>
                <a:gd name="T13" fmla="*/ 8 h 42"/>
                <a:gd name="T14" fmla="*/ 9 w 92"/>
                <a:gd name="T15" fmla="*/ 9 h 42"/>
                <a:gd name="T16" fmla="*/ 10 w 92"/>
                <a:gd name="T17" fmla="*/ 10 h 42"/>
                <a:gd name="T18" fmla="*/ 11 w 92"/>
                <a:gd name="T19" fmla="*/ 11 h 42"/>
                <a:gd name="T20" fmla="*/ 12 w 92"/>
                <a:gd name="T21" fmla="*/ 12 h 42"/>
                <a:gd name="T22" fmla="*/ 13 w 92"/>
                <a:gd name="T23" fmla="*/ 13 h 42"/>
                <a:gd name="T24" fmla="*/ 14 w 92"/>
                <a:gd name="T25" fmla="*/ 14 h 42"/>
                <a:gd name="T26" fmla="*/ 15 w 92"/>
                <a:gd name="T27" fmla="*/ 15 h 42"/>
                <a:gd name="T28" fmla="*/ 16 w 92"/>
                <a:gd name="T29" fmla="*/ 16 h 42"/>
                <a:gd name="T30" fmla="*/ 17 w 92"/>
                <a:gd name="T31" fmla="*/ 17 h 42"/>
                <a:gd name="T32" fmla="*/ 18 w 92"/>
                <a:gd name="T33" fmla="*/ 18 h 42"/>
                <a:gd name="T34" fmla="*/ 19 w 92"/>
                <a:gd name="T35" fmla="*/ 19 h 42"/>
                <a:gd name="T36" fmla="*/ 20 w 92"/>
                <a:gd name="T37" fmla="*/ 20 h 42"/>
                <a:gd name="T38" fmla="*/ 22 w 92"/>
                <a:gd name="T39" fmla="*/ 21 h 42"/>
                <a:gd name="T40" fmla="*/ 24 w 92"/>
                <a:gd name="T41" fmla="*/ 23 h 42"/>
                <a:gd name="T42" fmla="*/ 25 w 92"/>
                <a:gd name="T43" fmla="*/ 24 h 42"/>
                <a:gd name="T44" fmla="*/ 26 w 92"/>
                <a:gd name="T45" fmla="*/ 25 h 42"/>
                <a:gd name="T46" fmla="*/ 27 w 92"/>
                <a:gd name="T47" fmla="*/ 27 h 42"/>
                <a:gd name="T48" fmla="*/ 28 w 92"/>
                <a:gd name="T49" fmla="*/ 28 h 42"/>
                <a:gd name="T50" fmla="*/ 29 w 92"/>
                <a:gd name="T51" fmla="*/ 30 h 42"/>
                <a:gd name="T52" fmla="*/ 30 w 92"/>
                <a:gd name="T53" fmla="*/ 31 h 42"/>
                <a:gd name="T54" fmla="*/ 31 w 92"/>
                <a:gd name="T55" fmla="*/ 32 h 42"/>
                <a:gd name="T56" fmla="*/ 32 w 92"/>
                <a:gd name="T57" fmla="*/ 33 h 42"/>
                <a:gd name="T58" fmla="*/ 33 w 92"/>
                <a:gd name="T59" fmla="*/ 34 h 42"/>
                <a:gd name="T60" fmla="*/ 34 w 92"/>
                <a:gd name="T61" fmla="*/ 35 h 42"/>
                <a:gd name="T62" fmla="*/ 35 w 92"/>
                <a:gd name="T63" fmla="*/ 36 h 42"/>
                <a:gd name="T64" fmla="*/ 36 w 92"/>
                <a:gd name="T65" fmla="*/ 37 h 42"/>
                <a:gd name="T66" fmla="*/ 37 w 92"/>
                <a:gd name="T67" fmla="*/ 38 h 42"/>
                <a:gd name="T68" fmla="*/ 38 w 92"/>
                <a:gd name="T69" fmla="*/ 39 h 42"/>
                <a:gd name="T70" fmla="*/ 38 w 92"/>
                <a:gd name="T71" fmla="*/ 41 h 42"/>
                <a:gd name="T72" fmla="*/ 39 w 92"/>
                <a:gd name="T73" fmla="*/ 42 h 42"/>
                <a:gd name="T74" fmla="*/ 92 w 92"/>
                <a:gd name="T75" fmla="*/ 41 h 42"/>
                <a:gd name="T76" fmla="*/ 91 w 92"/>
                <a:gd name="T77" fmla="*/ 39 h 42"/>
                <a:gd name="T78" fmla="*/ 90 w 92"/>
                <a:gd name="T79" fmla="*/ 38 h 42"/>
                <a:gd name="T80" fmla="*/ 89 w 92"/>
                <a:gd name="T81" fmla="*/ 35 h 42"/>
                <a:gd name="T82" fmla="*/ 88 w 92"/>
                <a:gd name="T83" fmla="*/ 34 h 42"/>
                <a:gd name="T84" fmla="*/ 88 w 92"/>
                <a:gd name="T85" fmla="*/ 30 h 42"/>
                <a:gd name="T86" fmla="*/ 87 w 92"/>
                <a:gd name="T87" fmla="*/ 28 h 42"/>
                <a:gd name="T88" fmla="*/ 86 w 92"/>
                <a:gd name="T89" fmla="*/ 25 h 42"/>
                <a:gd name="T90" fmla="*/ 85 w 92"/>
                <a:gd name="T91" fmla="*/ 24 h 42"/>
                <a:gd name="T92" fmla="*/ 84 w 92"/>
                <a:gd name="T93" fmla="*/ 21 h 42"/>
                <a:gd name="T94" fmla="*/ 82 w 92"/>
                <a:gd name="T95" fmla="*/ 20 h 42"/>
                <a:gd name="T96" fmla="*/ 81 w 92"/>
                <a:gd name="T97" fmla="*/ 18 h 42"/>
                <a:gd name="T98" fmla="*/ 81 w 92"/>
                <a:gd name="T99" fmla="*/ 15 h 42"/>
                <a:gd name="T100" fmla="*/ 80 w 92"/>
                <a:gd name="T101" fmla="*/ 13 h 42"/>
                <a:gd name="T102" fmla="*/ 78 w 92"/>
                <a:gd name="T103" fmla="*/ 12 h 42"/>
                <a:gd name="T104" fmla="*/ 77 w 92"/>
                <a:gd name="T105" fmla="*/ 9 h 42"/>
                <a:gd name="T106" fmla="*/ 76 w 92"/>
                <a:gd name="T107" fmla="*/ 6 h 42"/>
                <a:gd name="T108" fmla="*/ 75 w 92"/>
                <a:gd name="T109" fmla="*/ 4 h 42"/>
                <a:gd name="T110" fmla="*/ 74 w 92"/>
                <a:gd name="T111" fmla="*/ 3 h 42"/>
                <a:gd name="T112" fmla="*/ 73 w 92"/>
                <a:gd name="T113" fmla="*/ 1 h 42"/>
                <a:gd name="T114" fmla="*/ 72 w 92"/>
                <a:gd name="T115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92" h="42">
                  <a:moveTo>
                    <a:pt x="72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1" y="1"/>
                  </a:lnTo>
                  <a:lnTo>
                    <a:pt x="3" y="1"/>
                  </a:lnTo>
                  <a:lnTo>
                    <a:pt x="3" y="2"/>
                  </a:lnTo>
                  <a:lnTo>
                    <a:pt x="5" y="2"/>
                  </a:lnTo>
                  <a:lnTo>
                    <a:pt x="5" y="3"/>
                  </a:lnTo>
                  <a:lnTo>
                    <a:pt x="5" y="4"/>
                  </a:lnTo>
                  <a:lnTo>
                    <a:pt x="6" y="4"/>
                  </a:lnTo>
                  <a:lnTo>
                    <a:pt x="7" y="4"/>
                  </a:lnTo>
                  <a:lnTo>
                    <a:pt x="7" y="5"/>
                  </a:lnTo>
                  <a:lnTo>
                    <a:pt x="8" y="5"/>
                  </a:lnTo>
                  <a:lnTo>
                    <a:pt x="8" y="8"/>
                  </a:lnTo>
                  <a:lnTo>
                    <a:pt x="9" y="8"/>
                  </a:lnTo>
                  <a:lnTo>
                    <a:pt x="9" y="9"/>
                  </a:lnTo>
                  <a:lnTo>
                    <a:pt x="9" y="10"/>
                  </a:lnTo>
                  <a:lnTo>
                    <a:pt x="10" y="10"/>
                  </a:lnTo>
                  <a:lnTo>
                    <a:pt x="10" y="11"/>
                  </a:lnTo>
                  <a:lnTo>
                    <a:pt x="11" y="11"/>
                  </a:lnTo>
                  <a:lnTo>
                    <a:pt x="11" y="12"/>
                  </a:lnTo>
                  <a:lnTo>
                    <a:pt x="12" y="12"/>
                  </a:lnTo>
                  <a:lnTo>
                    <a:pt x="12" y="13"/>
                  </a:lnTo>
                  <a:lnTo>
                    <a:pt x="13" y="13"/>
                  </a:lnTo>
                  <a:lnTo>
                    <a:pt x="13" y="14"/>
                  </a:lnTo>
                  <a:lnTo>
                    <a:pt x="14" y="14"/>
                  </a:lnTo>
                  <a:lnTo>
                    <a:pt x="14" y="15"/>
                  </a:lnTo>
                  <a:lnTo>
                    <a:pt x="15" y="15"/>
                  </a:lnTo>
                  <a:lnTo>
                    <a:pt x="15" y="16"/>
                  </a:lnTo>
                  <a:lnTo>
                    <a:pt x="16" y="16"/>
                  </a:lnTo>
                  <a:lnTo>
                    <a:pt x="16" y="17"/>
                  </a:lnTo>
                  <a:lnTo>
                    <a:pt x="17" y="17"/>
                  </a:lnTo>
                  <a:lnTo>
                    <a:pt x="17" y="18"/>
                  </a:lnTo>
                  <a:lnTo>
                    <a:pt x="18" y="18"/>
                  </a:lnTo>
                  <a:lnTo>
                    <a:pt x="18" y="19"/>
                  </a:lnTo>
                  <a:lnTo>
                    <a:pt x="19" y="19"/>
                  </a:lnTo>
                  <a:lnTo>
                    <a:pt x="19" y="20"/>
                  </a:lnTo>
                  <a:lnTo>
                    <a:pt x="20" y="20"/>
                  </a:lnTo>
                  <a:lnTo>
                    <a:pt x="20" y="21"/>
                  </a:lnTo>
                  <a:lnTo>
                    <a:pt x="22" y="21"/>
                  </a:lnTo>
                  <a:lnTo>
                    <a:pt x="22" y="23"/>
                  </a:lnTo>
                  <a:lnTo>
                    <a:pt x="24" y="23"/>
                  </a:lnTo>
                  <a:lnTo>
                    <a:pt x="24" y="24"/>
                  </a:lnTo>
                  <a:lnTo>
                    <a:pt x="25" y="24"/>
                  </a:lnTo>
                  <a:lnTo>
                    <a:pt x="25" y="25"/>
                  </a:lnTo>
                  <a:lnTo>
                    <a:pt x="26" y="25"/>
                  </a:lnTo>
                  <a:lnTo>
                    <a:pt x="26" y="27"/>
                  </a:lnTo>
                  <a:lnTo>
                    <a:pt x="27" y="27"/>
                  </a:lnTo>
                  <a:lnTo>
                    <a:pt x="27" y="28"/>
                  </a:lnTo>
                  <a:lnTo>
                    <a:pt x="28" y="28"/>
                  </a:lnTo>
                  <a:lnTo>
                    <a:pt x="28" y="30"/>
                  </a:lnTo>
                  <a:lnTo>
                    <a:pt x="29" y="30"/>
                  </a:lnTo>
                  <a:lnTo>
                    <a:pt x="30" y="30"/>
                  </a:lnTo>
                  <a:lnTo>
                    <a:pt x="30" y="31"/>
                  </a:lnTo>
                  <a:lnTo>
                    <a:pt x="30" y="32"/>
                  </a:lnTo>
                  <a:lnTo>
                    <a:pt x="31" y="32"/>
                  </a:lnTo>
                  <a:lnTo>
                    <a:pt x="31" y="33"/>
                  </a:lnTo>
                  <a:lnTo>
                    <a:pt x="32" y="33"/>
                  </a:lnTo>
                  <a:lnTo>
                    <a:pt x="32" y="34"/>
                  </a:lnTo>
                  <a:lnTo>
                    <a:pt x="33" y="34"/>
                  </a:lnTo>
                  <a:lnTo>
                    <a:pt x="34" y="34"/>
                  </a:lnTo>
                  <a:lnTo>
                    <a:pt x="34" y="35"/>
                  </a:lnTo>
                  <a:lnTo>
                    <a:pt x="34" y="36"/>
                  </a:lnTo>
                  <a:lnTo>
                    <a:pt x="35" y="36"/>
                  </a:lnTo>
                  <a:lnTo>
                    <a:pt x="35" y="37"/>
                  </a:lnTo>
                  <a:lnTo>
                    <a:pt x="36" y="37"/>
                  </a:lnTo>
                  <a:lnTo>
                    <a:pt x="36" y="38"/>
                  </a:lnTo>
                  <a:lnTo>
                    <a:pt x="37" y="38"/>
                  </a:lnTo>
                  <a:lnTo>
                    <a:pt x="37" y="39"/>
                  </a:lnTo>
                  <a:lnTo>
                    <a:pt x="38" y="39"/>
                  </a:lnTo>
                  <a:lnTo>
                    <a:pt x="38" y="40"/>
                  </a:lnTo>
                  <a:lnTo>
                    <a:pt x="38" y="41"/>
                  </a:lnTo>
                  <a:lnTo>
                    <a:pt x="39" y="41"/>
                  </a:lnTo>
                  <a:lnTo>
                    <a:pt x="39" y="42"/>
                  </a:lnTo>
                  <a:lnTo>
                    <a:pt x="92" y="42"/>
                  </a:lnTo>
                  <a:lnTo>
                    <a:pt x="92" y="41"/>
                  </a:lnTo>
                  <a:lnTo>
                    <a:pt x="92" y="39"/>
                  </a:lnTo>
                  <a:lnTo>
                    <a:pt x="91" y="39"/>
                  </a:lnTo>
                  <a:lnTo>
                    <a:pt x="91" y="38"/>
                  </a:lnTo>
                  <a:lnTo>
                    <a:pt x="90" y="38"/>
                  </a:lnTo>
                  <a:lnTo>
                    <a:pt x="90" y="35"/>
                  </a:lnTo>
                  <a:lnTo>
                    <a:pt x="89" y="35"/>
                  </a:lnTo>
                  <a:lnTo>
                    <a:pt x="89" y="34"/>
                  </a:lnTo>
                  <a:lnTo>
                    <a:pt x="88" y="34"/>
                  </a:lnTo>
                  <a:lnTo>
                    <a:pt x="88" y="32"/>
                  </a:lnTo>
                  <a:lnTo>
                    <a:pt x="88" y="30"/>
                  </a:lnTo>
                  <a:lnTo>
                    <a:pt x="87" y="30"/>
                  </a:lnTo>
                  <a:lnTo>
                    <a:pt x="87" y="28"/>
                  </a:lnTo>
                  <a:lnTo>
                    <a:pt x="86" y="28"/>
                  </a:lnTo>
                  <a:lnTo>
                    <a:pt x="86" y="25"/>
                  </a:lnTo>
                  <a:lnTo>
                    <a:pt x="85" y="25"/>
                  </a:lnTo>
                  <a:lnTo>
                    <a:pt x="85" y="24"/>
                  </a:lnTo>
                  <a:lnTo>
                    <a:pt x="84" y="24"/>
                  </a:lnTo>
                  <a:lnTo>
                    <a:pt x="84" y="21"/>
                  </a:lnTo>
                  <a:lnTo>
                    <a:pt x="84" y="20"/>
                  </a:lnTo>
                  <a:lnTo>
                    <a:pt x="82" y="20"/>
                  </a:lnTo>
                  <a:lnTo>
                    <a:pt x="82" y="18"/>
                  </a:lnTo>
                  <a:lnTo>
                    <a:pt x="81" y="18"/>
                  </a:lnTo>
                  <a:lnTo>
                    <a:pt x="81" y="17"/>
                  </a:lnTo>
                  <a:lnTo>
                    <a:pt x="81" y="15"/>
                  </a:lnTo>
                  <a:lnTo>
                    <a:pt x="80" y="15"/>
                  </a:lnTo>
                  <a:lnTo>
                    <a:pt x="80" y="13"/>
                  </a:lnTo>
                  <a:lnTo>
                    <a:pt x="78" y="13"/>
                  </a:lnTo>
                  <a:lnTo>
                    <a:pt x="78" y="12"/>
                  </a:lnTo>
                  <a:lnTo>
                    <a:pt x="77" y="12"/>
                  </a:lnTo>
                  <a:lnTo>
                    <a:pt x="77" y="9"/>
                  </a:lnTo>
                  <a:lnTo>
                    <a:pt x="76" y="9"/>
                  </a:lnTo>
                  <a:lnTo>
                    <a:pt x="76" y="6"/>
                  </a:lnTo>
                  <a:lnTo>
                    <a:pt x="76" y="4"/>
                  </a:lnTo>
                  <a:lnTo>
                    <a:pt x="75" y="4"/>
                  </a:lnTo>
                  <a:lnTo>
                    <a:pt x="75" y="3"/>
                  </a:lnTo>
                  <a:lnTo>
                    <a:pt x="74" y="3"/>
                  </a:lnTo>
                  <a:lnTo>
                    <a:pt x="74" y="1"/>
                  </a:lnTo>
                  <a:lnTo>
                    <a:pt x="73" y="1"/>
                  </a:lnTo>
                  <a:lnTo>
                    <a:pt x="73" y="0"/>
                  </a:lnTo>
                  <a:lnTo>
                    <a:pt x="72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46" name="Freeform 145">
              <a:extLst>
                <a:ext uri="{FF2B5EF4-FFF2-40B4-BE49-F238E27FC236}">
                  <a16:creationId xmlns:a16="http://schemas.microsoft.com/office/drawing/2014/main" id="{0882626A-922D-85B7-6547-AA043CEDCB3C}"/>
                </a:ext>
              </a:extLst>
            </p:cNvPr>
            <p:cNvSpPr>
              <a:spLocks/>
            </p:cNvSpPr>
            <p:nvPr/>
          </p:nvSpPr>
          <p:spPr bwMode="auto">
            <a:xfrm>
              <a:off x="5773" y="4173"/>
              <a:ext cx="38" cy="14"/>
            </a:xfrm>
            <a:custGeom>
              <a:avLst/>
              <a:gdLst>
                <a:gd name="T0" fmla="*/ 113 w 113"/>
                <a:gd name="T1" fmla="*/ 41 h 43"/>
                <a:gd name="T2" fmla="*/ 112 w 113"/>
                <a:gd name="T3" fmla="*/ 39 h 43"/>
                <a:gd name="T4" fmla="*/ 111 w 113"/>
                <a:gd name="T5" fmla="*/ 37 h 43"/>
                <a:gd name="T6" fmla="*/ 110 w 113"/>
                <a:gd name="T7" fmla="*/ 35 h 43"/>
                <a:gd name="T8" fmla="*/ 109 w 113"/>
                <a:gd name="T9" fmla="*/ 34 h 43"/>
                <a:gd name="T10" fmla="*/ 109 w 113"/>
                <a:gd name="T11" fmla="*/ 29 h 43"/>
                <a:gd name="T12" fmla="*/ 108 w 113"/>
                <a:gd name="T13" fmla="*/ 27 h 43"/>
                <a:gd name="T14" fmla="*/ 107 w 113"/>
                <a:gd name="T15" fmla="*/ 26 h 43"/>
                <a:gd name="T16" fmla="*/ 106 w 113"/>
                <a:gd name="T17" fmla="*/ 23 h 43"/>
                <a:gd name="T18" fmla="*/ 105 w 113"/>
                <a:gd name="T19" fmla="*/ 22 h 43"/>
                <a:gd name="T20" fmla="*/ 104 w 113"/>
                <a:gd name="T21" fmla="*/ 20 h 43"/>
                <a:gd name="T22" fmla="*/ 103 w 113"/>
                <a:gd name="T23" fmla="*/ 18 h 43"/>
                <a:gd name="T24" fmla="*/ 102 w 113"/>
                <a:gd name="T25" fmla="*/ 17 h 43"/>
                <a:gd name="T26" fmla="*/ 100 w 113"/>
                <a:gd name="T27" fmla="*/ 15 h 43"/>
                <a:gd name="T28" fmla="*/ 99 w 113"/>
                <a:gd name="T29" fmla="*/ 14 h 43"/>
                <a:gd name="T30" fmla="*/ 98 w 113"/>
                <a:gd name="T31" fmla="*/ 9 h 43"/>
                <a:gd name="T32" fmla="*/ 97 w 113"/>
                <a:gd name="T33" fmla="*/ 8 h 43"/>
                <a:gd name="T34" fmla="*/ 96 w 113"/>
                <a:gd name="T35" fmla="*/ 6 h 43"/>
                <a:gd name="T36" fmla="*/ 96 w 113"/>
                <a:gd name="T37" fmla="*/ 3 h 43"/>
                <a:gd name="T38" fmla="*/ 95 w 113"/>
                <a:gd name="T39" fmla="*/ 1 h 43"/>
                <a:gd name="T40" fmla="*/ 94 w 113"/>
                <a:gd name="T41" fmla="*/ 0 h 43"/>
                <a:gd name="T42" fmla="*/ 0 w 113"/>
                <a:gd name="T43" fmla="*/ 1 h 43"/>
                <a:gd name="T44" fmla="*/ 2 w 113"/>
                <a:gd name="T45" fmla="*/ 1 h 43"/>
                <a:gd name="T46" fmla="*/ 3 w 113"/>
                <a:gd name="T47" fmla="*/ 2 h 43"/>
                <a:gd name="T48" fmla="*/ 4 w 113"/>
                <a:gd name="T49" fmla="*/ 3 h 43"/>
                <a:gd name="T50" fmla="*/ 6 w 113"/>
                <a:gd name="T51" fmla="*/ 4 h 43"/>
                <a:gd name="T52" fmla="*/ 7 w 113"/>
                <a:gd name="T53" fmla="*/ 5 h 43"/>
                <a:gd name="T54" fmla="*/ 8 w 113"/>
                <a:gd name="T55" fmla="*/ 6 h 43"/>
                <a:gd name="T56" fmla="*/ 9 w 113"/>
                <a:gd name="T57" fmla="*/ 7 h 43"/>
                <a:gd name="T58" fmla="*/ 10 w 113"/>
                <a:gd name="T59" fmla="*/ 8 h 43"/>
                <a:gd name="T60" fmla="*/ 11 w 113"/>
                <a:gd name="T61" fmla="*/ 9 h 43"/>
                <a:gd name="T62" fmla="*/ 12 w 113"/>
                <a:gd name="T63" fmla="*/ 10 h 43"/>
                <a:gd name="T64" fmla="*/ 13 w 113"/>
                <a:gd name="T65" fmla="*/ 13 h 43"/>
                <a:gd name="T66" fmla="*/ 14 w 113"/>
                <a:gd name="T67" fmla="*/ 14 h 43"/>
                <a:gd name="T68" fmla="*/ 15 w 113"/>
                <a:gd name="T69" fmla="*/ 15 h 43"/>
                <a:gd name="T70" fmla="*/ 16 w 113"/>
                <a:gd name="T71" fmla="*/ 17 h 43"/>
                <a:gd name="T72" fmla="*/ 17 w 113"/>
                <a:gd name="T73" fmla="*/ 18 h 43"/>
                <a:gd name="T74" fmla="*/ 18 w 113"/>
                <a:gd name="T75" fmla="*/ 19 h 43"/>
                <a:gd name="T76" fmla="*/ 19 w 113"/>
                <a:gd name="T77" fmla="*/ 20 h 43"/>
                <a:gd name="T78" fmla="*/ 20 w 113"/>
                <a:gd name="T79" fmla="*/ 21 h 43"/>
                <a:gd name="T80" fmla="*/ 21 w 113"/>
                <a:gd name="T81" fmla="*/ 22 h 43"/>
                <a:gd name="T82" fmla="*/ 22 w 113"/>
                <a:gd name="T83" fmla="*/ 23 h 43"/>
                <a:gd name="T84" fmla="*/ 23 w 113"/>
                <a:gd name="T85" fmla="*/ 24 h 43"/>
                <a:gd name="T86" fmla="*/ 25 w 113"/>
                <a:gd name="T87" fmla="*/ 25 h 43"/>
                <a:gd name="T88" fmla="*/ 26 w 113"/>
                <a:gd name="T89" fmla="*/ 26 h 43"/>
                <a:gd name="T90" fmla="*/ 28 w 113"/>
                <a:gd name="T91" fmla="*/ 26 h 43"/>
                <a:gd name="T92" fmla="*/ 29 w 113"/>
                <a:gd name="T93" fmla="*/ 27 h 43"/>
                <a:gd name="T94" fmla="*/ 29 w 113"/>
                <a:gd name="T95" fmla="*/ 29 h 43"/>
                <a:gd name="T96" fmla="*/ 30 w 113"/>
                <a:gd name="T97" fmla="*/ 30 h 43"/>
                <a:gd name="T98" fmla="*/ 31 w 113"/>
                <a:gd name="T99" fmla="*/ 32 h 43"/>
                <a:gd name="T100" fmla="*/ 32 w 113"/>
                <a:gd name="T101" fmla="*/ 33 h 43"/>
                <a:gd name="T102" fmla="*/ 33 w 113"/>
                <a:gd name="T103" fmla="*/ 34 h 43"/>
                <a:gd name="T104" fmla="*/ 34 w 113"/>
                <a:gd name="T105" fmla="*/ 35 h 43"/>
                <a:gd name="T106" fmla="*/ 35 w 113"/>
                <a:gd name="T107" fmla="*/ 36 h 43"/>
                <a:gd name="T108" fmla="*/ 36 w 113"/>
                <a:gd name="T109" fmla="*/ 37 h 43"/>
                <a:gd name="T110" fmla="*/ 37 w 113"/>
                <a:gd name="T111" fmla="*/ 38 h 43"/>
                <a:gd name="T112" fmla="*/ 38 w 113"/>
                <a:gd name="T113" fmla="*/ 39 h 43"/>
                <a:gd name="T114" fmla="*/ 39 w 113"/>
                <a:gd name="T115" fmla="*/ 40 h 43"/>
                <a:gd name="T116" fmla="*/ 40 w 113"/>
                <a:gd name="T117" fmla="*/ 41 h 43"/>
                <a:gd name="T118" fmla="*/ 41 w 113"/>
                <a:gd name="T119" fmla="*/ 42 h 43"/>
                <a:gd name="T120" fmla="*/ 113 w 113"/>
                <a:gd name="T121" fmla="*/ 43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13" h="43">
                  <a:moveTo>
                    <a:pt x="113" y="43"/>
                  </a:moveTo>
                  <a:lnTo>
                    <a:pt x="113" y="41"/>
                  </a:lnTo>
                  <a:lnTo>
                    <a:pt x="113" y="39"/>
                  </a:lnTo>
                  <a:lnTo>
                    <a:pt x="112" y="39"/>
                  </a:lnTo>
                  <a:lnTo>
                    <a:pt x="112" y="37"/>
                  </a:lnTo>
                  <a:lnTo>
                    <a:pt x="111" y="37"/>
                  </a:lnTo>
                  <a:lnTo>
                    <a:pt x="111" y="35"/>
                  </a:lnTo>
                  <a:lnTo>
                    <a:pt x="110" y="35"/>
                  </a:lnTo>
                  <a:lnTo>
                    <a:pt x="110" y="34"/>
                  </a:lnTo>
                  <a:lnTo>
                    <a:pt x="109" y="34"/>
                  </a:lnTo>
                  <a:lnTo>
                    <a:pt x="109" y="32"/>
                  </a:lnTo>
                  <a:lnTo>
                    <a:pt x="109" y="29"/>
                  </a:lnTo>
                  <a:lnTo>
                    <a:pt x="108" y="29"/>
                  </a:lnTo>
                  <a:lnTo>
                    <a:pt x="108" y="27"/>
                  </a:lnTo>
                  <a:lnTo>
                    <a:pt x="107" y="27"/>
                  </a:lnTo>
                  <a:lnTo>
                    <a:pt x="107" y="26"/>
                  </a:lnTo>
                  <a:lnTo>
                    <a:pt x="106" y="26"/>
                  </a:lnTo>
                  <a:lnTo>
                    <a:pt x="106" y="23"/>
                  </a:lnTo>
                  <a:lnTo>
                    <a:pt x="105" y="23"/>
                  </a:lnTo>
                  <a:lnTo>
                    <a:pt x="105" y="22"/>
                  </a:lnTo>
                  <a:lnTo>
                    <a:pt x="104" y="22"/>
                  </a:lnTo>
                  <a:lnTo>
                    <a:pt x="104" y="20"/>
                  </a:lnTo>
                  <a:lnTo>
                    <a:pt x="103" y="20"/>
                  </a:lnTo>
                  <a:lnTo>
                    <a:pt x="103" y="18"/>
                  </a:lnTo>
                  <a:lnTo>
                    <a:pt x="102" y="18"/>
                  </a:lnTo>
                  <a:lnTo>
                    <a:pt x="102" y="17"/>
                  </a:lnTo>
                  <a:lnTo>
                    <a:pt x="100" y="17"/>
                  </a:lnTo>
                  <a:lnTo>
                    <a:pt x="100" y="15"/>
                  </a:lnTo>
                  <a:lnTo>
                    <a:pt x="100" y="14"/>
                  </a:lnTo>
                  <a:lnTo>
                    <a:pt x="99" y="14"/>
                  </a:lnTo>
                  <a:lnTo>
                    <a:pt x="99" y="9"/>
                  </a:lnTo>
                  <a:lnTo>
                    <a:pt x="98" y="9"/>
                  </a:lnTo>
                  <a:lnTo>
                    <a:pt x="98" y="8"/>
                  </a:lnTo>
                  <a:lnTo>
                    <a:pt x="97" y="8"/>
                  </a:lnTo>
                  <a:lnTo>
                    <a:pt x="97" y="6"/>
                  </a:lnTo>
                  <a:lnTo>
                    <a:pt x="96" y="6"/>
                  </a:lnTo>
                  <a:lnTo>
                    <a:pt x="96" y="5"/>
                  </a:lnTo>
                  <a:lnTo>
                    <a:pt x="96" y="3"/>
                  </a:lnTo>
                  <a:lnTo>
                    <a:pt x="95" y="3"/>
                  </a:lnTo>
                  <a:lnTo>
                    <a:pt x="95" y="1"/>
                  </a:lnTo>
                  <a:lnTo>
                    <a:pt x="94" y="1"/>
                  </a:lnTo>
                  <a:lnTo>
                    <a:pt x="94" y="0"/>
                  </a:lnTo>
                  <a:lnTo>
                    <a:pt x="0" y="0"/>
                  </a:lnTo>
                  <a:lnTo>
                    <a:pt x="0" y="1"/>
                  </a:lnTo>
                  <a:lnTo>
                    <a:pt x="1" y="1"/>
                  </a:lnTo>
                  <a:lnTo>
                    <a:pt x="2" y="1"/>
                  </a:lnTo>
                  <a:lnTo>
                    <a:pt x="2" y="2"/>
                  </a:lnTo>
                  <a:lnTo>
                    <a:pt x="3" y="2"/>
                  </a:lnTo>
                  <a:lnTo>
                    <a:pt x="3" y="3"/>
                  </a:lnTo>
                  <a:lnTo>
                    <a:pt x="4" y="3"/>
                  </a:lnTo>
                  <a:lnTo>
                    <a:pt x="4" y="4"/>
                  </a:lnTo>
                  <a:lnTo>
                    <a:pt x="6" y="4"/>
                  </a:lnTo>
                  <a:lnTo>
                    <a:pt x="6" y="5"/>
                  </a:lnTo>
                  <a:lnTo>
                    <a:pt x="7" y="5"/>
                  </a:lnTo>
                  <a:lnTo>
                    <a:pt x="8" y="5"/>
                  </a:lnTo>
                  <a:lnTo>
                    <a:pt x="8" y="6"/>
                  </a:lnTo>
                  <a:lnTo>
                    <a:pt x="8" y="7"/>
                  </a:lnTo>
                  <a:lnTo>
                    <a:pt x="9" y="7"/>
                  </a:lnTo>
                  <a:lnTo>
                    <a:pt x="9" y="8"/>
                  </a:lnTo>
                  <a:lnTo>
                    <a:pt x="10" y="8"/>
                  </a:lnTo>
                  <a:lnTo>
                    <a:pt x="10" y="9"/>
                  </a:lnTo>
                  <a:lnTo>
                    <a:pt x="11" y="9"/>
                  </a:lnTo>
                  <a:lnTo>
                    <a:pt x="12" y="9"/>
                  </a:lnTo>
                  <a:lnTo>
                    <a:pt x="12" y="10"/>
                  </a:lnTo>
                  <a:lnTo>
                    <a:pt x="12" y="13"/>
                  </a:lnTo>
                  <a:lnTo>
                    <a:pt x="13" y="13"/>
                  </a:lnTo>
                  <a:lnTo>
                    <a:pt x="13" y="14"/>
                  </a:lnTo>
                  <a:lnTo>
                    <a:pt x="14" y="14"/>
                  </a:lnTo>
                  <a:lnTo>
                    <a:pt x="15" y="14"/>
                  </a:lnTo>
                  <a:lnTo>
                    <a:pt x="15" y="15"/>
                  </a:lnTo>
                  <a:lnTo>
                    <a:pt x="16" y="15"/>
                  </a:lnTo>
                  <a:lnTo>
                    <a:pt x="16" y="17"/>
                  </a:lnTo>
                  <a:lnTo>
                    <a:pt x="16" y="18"/>
                  </a:lnTo>
                  <a:lnTo>
                    <a:pt x="17" y="18"/>
                  </a:lnTo>
                  <a:lnTo>
                    <a:pt x="18" y="18"/>
                  </a:lnTo>
                  <a:lnTo>
                    <a:pt x="18" y="19"/>
                  </a:lnTo>
                  <a:lnTo>
                    <a:pt x="19" y="19"/>
                  </a:lnTo>
                  <a:lnTo>
                    <a:pt x="19" y="20"/>
                  </a:lnTo>
                  <a:lnTo>
                    <a:pt x="20" y="20"/>
                  </a:lnTo>
                  <a:lnTo>
                    <a:pt x="20" y="21"/>
                  </a:lnTo>
                  <a:lnTo>
                    <a:pt x="20" y="22"/>
                  </a:lnTo>
                  <a:lnTo>
                    <a:pt x="21" y="22"/>
                  </a:lnTo>
                  <a:lnTo>
                    <a:pt x="22" y="22"/>
                  </a:lnTo>
                  <a:lnTo>
                    <a:pt x="22" y="23"/>
                  </a:lnTo>
                  <a:lnTo>
                    <a:pt x="23" y="23"/>
                  </a:lnTo>
                  <a:lnTo>
                    <a:pt x="23" y="24"/>
                  </a:lnTo>
                  <a:lnTo>
                    <a:pt x="25" y="24"/>
                  </a:lnTo>
                  <a:lnTo>
                    <a:pt x="25" y="25"/>
                  </a:lnTo>
                  <a:lnTo>
                    <a:pt x="26" y="25"/>
                  </a:lnTo>
                  <a:lnTo>
                    <a:pt x="26" y="26"/>
                  </a:lnTo>
                  <a:lnTo>
                    <a:pt x="27" y="26"/>
                  </a:lnTo>
                  <a:lnTo>
                    <a:pt x="28" y="26"/>
                  </a:lnTo>
                  <a:lnTo>
                    <a:pt x="28" y="27"/>
                  </a:lnTo>
                  <a:lnTo>
                    <a:pt x="29" y="27"/>
                  </a:lnTo>
                  <a:lnTo>
                    <a:pt x="29" y="28"/>
                  </a:lnTo>
                  <a:lnTo>
                    <a:pt x="29" y="29"/>
                  </a:lnTo>
                  <a:lnTo>
                    <a:pt x="30" y="29"/>
                  </a:lnTo>
                  <a:lnTo>
                    <a:pt x="30" y="30"/>
                  </a:lnTo>
                  <a:lnTo>
                    <a:pt x="31" y="30"/>
                  </a:lnTo>
                  <a:lnTo>
                    <a:pt x="31" y="32"/>
                  </a:lnTo>
                  <a:lnTo>
                    <a:pt x="32" y="32"/>
                  </a:lnTo>
                  <a:lnTo>
                    <a:pt x="32" y="33"/>
                  </a:lnTo>
                  <a:lnTo>
                    <a:pt x="33" y="33"/>
                  </a:lnTo>
                  <a:lnTo>
                    <a:pt x="33" y="34"/>
                  </a:lnTo>
                  <a:lnTo>
                    <a:pt x="33" y="35"/>
                  </a:lnTo>
                  <a:lnTo>
                    <a:pt x="34" y="35"/>
                  </a:lnTo>
                  <a:lnTo>
                    <a:pt x="34" y="36"/>
                  </a:lnTo>
                  <a:lnTo>
                    <a:pt x="35" y="36"/>
                  </a:lnTo>
                  <a:lnTo>
                    <a:pt x="35" y="37"/>
                  </a:lnTo>
                  <a:lnTo>
                    <a:pt x="36" y="37"/>
                  </a:lnTo>
                  <a:lnTo>
                    <a:pt x="36" y="38"/>
                  </a:lnTo>
                  <a:lnTo>
                    <a:pt x="37" y="38"/>
                  </a:lnTo>
                  <a:lnTo>
                    <a:pt x="37" y="39"/>
                  </a:lnTo>
                  <a:lnTo>
                    <a:pt x="38" y="39"/>
                  </a:lnTo>
                  <a:lnTo>
                    <a:pt x="38" y="40"/>
                  </a:lnTo>
                  <a:lnTo>
                    <a:pt x="39" y="40"/>
                  </a:lnTo>
                  <a:lnTo>
                    <a:pt x="39" y="41"/>
                  </a:lnTo>
                  <a:lnTo>
                    <a:pt x="40" y="41"/>
                  </a:lnTo>
                  <a:lnTo>
                    <a:pt x="40" y="42"/>
                  </a:lnTo>
                  <a:lnTo>
                    <a:pt x="41" y="42"/>
                  </a:lnTo>
                  <a:lnTo>
                    <a:pt x="41" y="43"/>
                  </a:lnTo>
                  <a:lnTo>
                    <a:pt x="113" y="4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47" name="Freeform 146">
              <a:extLst>
                <a:ext uri="{FF2B5EF4-FFF2-40B4-BE49-F238E27FC236}">
                  <a16:creationId xmlns:a16="http://schemas.microsoft.com/office/drawing/2014/main" id="{06EEA55A-295E-927B-CCF8-46FAAFF13EBC}"/>
                </a:ext>
              </a:extLst>
            </p:cNvPr>
            <p:cNvSpPr>
              <a:spLocks/>
            </p:cNvSpPr>
            <p:nvPr/>
          </p:nvSpPr>
          <p:spPr bwMode="auto">
            <a:xfrm>
              <a:off x="5800" y="4201"/>
              <a:ext cx="24" cy="14"/>
            </a:xfrm>
            <a:custGeom>
              <a:avLst/>
              <a:gdLst>
                <a:gd name="T0" fmla="*/ 53 w 73"/>
                <a:gd name="T1" fmla="*/ 0 h 43"/>
                <a:gd name="T2" fmla="*/ 1 w 73"/>
                <a:gd name="T3" fmla="*/ 0 h 43"/>
                <a:gd name="T4" fmla="*/ 3 w 73"/>
                <a:gd name="T5" fmla="*/ 1 h 43"/>
                <a:gd name="T6" fmla="*/ 4 w 73"/>
                <a:gd name="T7" fmla="*/ 2 h 43"/>
                <a:gd name="T8" fmla="*/ 5 w 73"/>
                <a:gd name="T9" fmla="*/ 4 h 43"/>
                <a:gd name="T10" fmla="*/ 6 w 73"/>
                <a:gd name="T11" fmla="*/ 5 h 43"/>
                <a:gd name="T12" fmla="*/ 8 w 73"/>
                <a:gd name="T13" fmla="*/ 5 h 43"/>
                <a:gd name="T14" fmla="*/ 8 w 73"/>
                <a:gd name="T15" fmla="*/ 8 h 43"/>
                <a:gd name="T16" fmla="*/ 9 w 73"/>
                <a:gd name="T17" fmla="*/ 9 h 43"/>
                <a:gd name="T18" fmla="*/ 11 w 73"/>
                <a:gd name="T19" fmla="*/ 9 h 43"/>
                <a:gd name="T20" fmla="*/ 12 w 73"/>
                <a:gd name="T21" fmla="*/ 10 h 43"/>
                <a:gd name="T22" fmla="*/ 12 w 73"/>
                <a:gd name="T23" fmla="*/ 13 h 43"/>
                <a:gd name="T24" fmla="*/ 14 w 73"/>
                <a:gd name="T25" fmla="*/ 13 h 43"/>
                <a:gd name="T26" fmla="*/ 15 w 73"/>
                <a:gd name="T27" fmla="*/ 14 h 43"/>
                <a:gd name="T28" fmla="*/ 16 w 73"/>
                <a:gd name="T29" fmla="*/ 15 h 43"/>
                <a:gd name="T30" fmla="*/ 16 w 73"/>
                <a:gd name="T31" fmla="*/ 17 h 43"/>
                <a:gd name="T32" fmla="*/ 18 w 73"/>
                <a:gd name="T33" fmla="*/ 17 h 43"/>
                <a:gd name="T34" fmla="*/ 19 w 73"/>
                <a:gd name="T35" fmla="*/ 18 h 43"/>
                <a:gd name="T36" fmla="*/ 20 w 73"/>
                <a:gd name="T37" fmla="*/ 19 h 43"/>
                <a:gd name="T38" fmla="*/ 20 w 73"/>
                <a:gd name="T39" fmla="*/ 21 h 43"/>
                <a:gd name="T40" fmla="*/ 23 w 73"/>
                <a:gd name="T41" fmla="*/ 21 h 43"/>
                <a:gd name="T42" fmla="*/ 24 w 73"/>
                <a:gd name="T43" fmla="*/ 23 h 43"/>
                <a:gd name="T44" fmla="*/ 25 w 73"/>
                <a:gd name="T45" fmla="*/ 24 h 43"/>
                <a:gd name="T46" fmla="*/ 26 w 73"/>
                <a:gd name="T47" fmla="*/ 25 h 43"/>
                <a:gd name="T48" fmla="*/ 27 w 73"/>
                <a:gd name="T49" fmla="*/ 26 h 43"/>
                <a:gd name="T50" fmla="*/ 28 w 73"/>
                <a:gd name="T51" fmla="*/ 27 h 43"/>
                <a:gd name="T52" fmla="*/ 29 w 73"/>
                <a:gd name="T53" fmla="*/ 29 h 43"/>
                <a:gd name="T54" fmla="*/ 30 w 73"/>
                <a:gd name="T55" fmla="*/ 30 h 43"/>
                <a:gd name="T56" fmla="*/ 31 w 73"/>
                <a:gd name="T57" fmla="*/ 31 h 43"/>
                <a:gd name="T58" fmla="*/ 32 w 73"/>
                <a:gd name="T59" fmla="*/ 32 h 43"/>
                <a:gd name="T60" fmla="*/ 33 w 73"/>
                <a:gd name="T61" fmla="*/ 33 h 43"/>
                <a:gd name="T62" fmla="*/ 34 w 73"/>
                <a:gd name="T63" fmla="*/ 34 h 43"/>
                <a:gd name="T64" fmla="*/ 35 w 73"/>
                <a:gd name="T65" fmla="*/ 35 h 43"/>
                <a:gd name="T66" fmla="*/ 36 w 73"/>
                <a:gd name="T67" fmla="*/ 36 h 43"/>
                <a:gd name="T68" fmla="*/ 37 w 73"/>
                <a:gd name="T69" fmla="*/ 37 h 43"/>
                <a:gd name="T70" fmla="*/ 38 w 73"/>
                <a:gd name="T71" fmla="*/ 38 h 43"/>
                <a:gd name="T72" fmla="*/ 39 w 73"/>
                <a:gd name="T73" fmla="*/ 39 h 43"/>
                <a:gd name="T74" fmla="*/ 41 w 73"/>
                <a:gd name="T75" fmla="*/ 40 h 43"/>
                <a:gd name="T76" fmla="*/ 42 w 73"/>
                <a:gd name="T77" fmla="*/ 41 h 43"/>
                <a:gd name="T78" fmla="*/ 73 w 73"/>
                <a:gd name="T79" fmla="*/ 43 h 43"/>
                <a:gd name="T80" fmla="*/ 72 w 73"/>
                <a:gd name="T81" fmla="*/ 41 h 43"/>
                <a:gd name="T82" fmla="*/ 71 w 73"/>
                <a:gd name="T83" fmla="*/ 39 h 43"/>
                <a:gd name="T84" fmla="*/ 70 w 73"/>
                <a:gd name="T85" fmla="*/ 37 h 43"/>
                <a:gd name="T86" fmla="*/ 70 w 73"/>
                <a:gd name="T87" fmla="*/ 34 h 43"/>
                <a:gd name="T88" fmla="*/ 69 w 73"/>
                <a:gd name="T89" fmla="*/ 32 h 43"/>
                <a:gd name="T90" fmla="*/ 68 w 73"/>
                <a:gd name="T91" fmla="*/ 30 h 43"/>
                <a:gd name="T92" fmla="*/ 67 w 73"/>
                <a:gd name="T93" fmla="*/ 28 h 43"/>
                <a:gd name="T94" fmla="*/ 66 w 73"/>
                <a:gd name="T95" fmla="*/ 26 h 43"/>
                <a:gd name="T96" fmla="*/ 65 w 73"/>
                <a:gd name="T97" fmla="*/ 24 h 43"/>
                <a:gd name="T98" fmla="*/ 63 w 73"/>
                <a:gd name="T99" fmla="*/ 21 h 43"/>
                <a:gd name="T100" fmla="*/ 62 w 73"/>
                <a:gd name="T101" fmla="*/ 20 h 43"/>
                <a:gd name="T102" fmla="*/ 62 w 73"/>
                <a:gd name="T103" fmla="*/ 16 h 43"/>
                <a:gd name="T104" fmla="*/ 61 w 73"/>
                <a:gd name="T105" fmla="*/ 14 h 43"/>
                <a:gd name="T106" fmla="*/ 60 w 73"/>
                <a:gd name="T107" fmla="*/ 13 h 43"/>
                <a:gd name="T108" fmla="*/ 58 w 73"/>
                <a:gd name="T109" fmla="*/ 11 h 43"/>
                <a:gd name="T110" fmla="*/ 57 w 73"/>
                <a:gd name="T111" fmla="*/ 9 h 43"/>
                <a:gd name="T112" fmla="*/ 56 w 73"/>
                <a:gd name="T113" fmla="*/ 8 h 43"/>
                <a:gd name="T114" fmla="*/ 55 w 73"/>
                <a:gd name="T115" fmla="*/ 5 h 43"/>
                <a:gd name="T116" fmla="*/ 54 w 73"/>
                <a:gd name="T117" fmla="*/ 2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73" h="43">
                  <a:moveTo>
                    <a:pt x="54" y="0"/>
                  </a:moveTo>
                  <a:lnTo>
                    <a:pt x="53" y="0"/>
                  </a:lnTo>
                  <a:lnTo>
                    <a:pt x="0" y="0"/>
                  </a:lnTo>
                  <a:lnTo>
                    <a:pt x="1" y="0"/>
                  </a:lnTo>
                  <a:lnTo>
                    <a:pt x="3" y="0"/>
                  </a:lnTo>
                  <a:lnTo>
                    <a:pt x="3" y="1"/>
                  </a:lnTo>
                  <a:lnTo>
                    <a:pt x="4" y="1"/>
                  </a:lnTo>
                  <a:lnTo>
                    <a:pt x="4" y="2"/>
                  </a:lnTo>
                  <a:lnTo>
                    <a:pt x="5" y="2"/>
                  </a:lnTo>
                  <a:lnTo>
                    <a:pt x="5" y="4"/>
                  </a:lnTo>
                  <a:lnTo>
                    <a:pt x="6" y="4"/>
                  </a:lnTo>
                  <a:lnTo>
                    <a:pt x="6" y="5"/>
                  </a:lnTo>
                  <a:lnTo>
                    <a:pt x="7" y="5"/>
                  </a:lnTo>
                  <a:lnTo>
                    <a:pt x="8" y="5"/>
                  </a:lnTo>
                  <a:lnTo>
                    <a:pt x="8" y="7"/>
                  </a:lnTo>
                  <a:lnTo>
                    <a:pt x="8" y="8"/>
                  </a:lnTo>
                  <a:lnTo>
                    <a:pt x="9" y="8"/>
                  </a:lnTo>
                  <a:lnTo>
                    <a:pt x="9" y="9"/>
                  </a:lnTo>
                  <a:lnTo>
                    <a:pt x="10" y="9"/>
                  </a:lnTo>
                  <a:lnTo>
                    <a:pt x="11" y="9"/>
                  </a:lnTo>
                  <a:lnTo>
                    <a:pt x="11" y="10"/>
                  </a:lnTo>
                  <a:lnTo>
                    <a:pt x="12" y="10"/>
                  </a:lnTo>
                  <a:lnTo>
                    <a:pt x="12" y="11"/>
                  </a:lnTo>
                  <a:lnTo>
                    <a:pt x="12" y="13"/>
                  </a:lnTo>
                  <a:lnTo>
                    <a:pt x="13" y="13"/>
                  </a:lnTo>
                  <a:lnTo>
                    <a:pt x="14" y="13"/>
                  </a:lnTo>
                  <a:lnTo>
                    <a:pt x="14" y="14"/>
                  </a:lnTo>
                  <a:lnTo>
                    <a:pt x="15" y="14"/>
                  </a:lnTo>
                  <a:lnTo>
                    <a:pt x="15" y="15"/>
                  </a:lnTo>
                  <a:lnTo>
                    <a:pt x="16" y="15"/>
                  </a:lnTo>
                  <a:lnTo>
                    <a:pt x="16" y="16"/>
                  </a:lnTo>
                  <a:lnTo>
                    <a:pt x="16" y="17"/>
                  </a:lnTo>
                  <a:lnTo>
                    <a:pt x="17" y="17"/>
                  </a:lnTo>
                  <a:lnTo>
                    <a:pt x="18" y="17"/>
                  </a:lnTo>
                  <a:lnTo>
                    <a:pt x="18" y="18"/>
                  </a:lnTo>
                  <a:lnTo>
                    <a:pt x="19" y="18"/>
                  </a:lnTo>
                  <a:lnTo>
                    <a:pt x="19" y="19"/>
                  </a:lnTo>
                  <a:lnTo>
                    <a:pt x="20" y="19"/>
                  </a:lnTo>
                  <a:lnTo>
                    <a:pt x="20" y="20"/>
                  </a:lnTo>
                  <a:lnTo>
                    <a:pt x="20" y="21"/>
                  </a:lnTo>
                  <a:lnTo>
                    <a:pt x="22" y="21"/>
                  </a:lnTo>
                  <a:lnTo>
                    <a:pt x="23" y="21"/>
                  </a:lnTo>
                  <a:lnTo>
                    <a:pt x="23" y="23"/>
                  </a:lnTo>
                  <a:lnTo>
                    <a:pt x="24" y="23"/>
                  </a:lnTo>
                  <a:lnTo>
                    <a:pt x="24" y="24"/>
                  </a:lnTo>
                  <a:lnTo>
                    <a:pt x="25" y="24"/>
                  </a:lnTo>
                  <a:lnTo>
                    <a:pt x="25" y="25"/>
                  </a:lnTo>
                  <a:lnTo>
                    <a:pt x="26" y="25"/>
                  </a:lnTo>
                  <a:lnTo>
                    <a:pt x="26" y="26"/>
                  </a:lnTo>
                  <a:lnTo>
                    <a:pt x="27" y="26"/>
                  </a:lnTo>
                  <a:lnTo>
                    <a:pt x="27" y="27"/>
                  </a:lnTo>
                  <a:lnTo>
                    <a:pt x="28" y="27"/>
                  </a:lnTo>
                  <a:lnTo>
                    <a:pt x="28" y="29"/>
                  </a:lnTo>
                  <a:lnTo>
                    <a:pt x="29" y="29"/>
                  </a:lnTo>
                  <a:lnTo>
                    <a:pt x="29" y="30"/>
                  </a:lnTo>
                  <a:lnTo>
                    <a:pt x="30" y="30"/>
                  </a:lnTo>
                  <a:lnTo>
                    <a:pt x="30" y="31"/>
                  </a:lnTo>
                  <a:lnTo>
                    <a:pt x="31" y="31"/>
                  </a:lnTo>
                  <a:lnTo>
                    <a:pt x="31" y="32"/>
                  </a:lnTo>
                  <a:lnTo>
                    <a:pt x="32" y="32"/>
                  </a:lnTo>
                  <a:lnTo>
                    <a:pt x="32" y="33"/>
                  </a:lnTo>
                  <a:lnTo>
                    <a:pt x="33" y="33"/>
                  </a:lnTo>
                  <a:lnTo>
                    <a:pt x="33" y="34"/>
                  </a:lnTo>
                  <a:lnTo>
                    <a:pt x="34" y="34"/>
                  </a:lnTo>
                  <a:lnTo>
                    <a:pt x="34" y="35"/>
                  </a:lnTo>
                  <a:lnTo>
                    <a:pt x="35" y="35"/>
                  </a:lnTo>
                  <a:lnTo>
                    <a:pt x="35" y="36"/>
                  </a:lnTo>
                  <a:lnTo>
                    <a:pt x="36" y="36"/>
                  </a:lnTo>
                  <a:lnTo>
                    <a:pt x="36" y="37"/>
                  </a:lnTo>
                  <a:lnTo>
                    <a:pt x="37" y="37"/>
                  </a:lnTo>
                  <a:lnTo>
                    <a:pt x="37" y="38"/>
                  </a:lnTo>
                  <a:lnTo>
                    <a:pt x="38" y="38"/>
                  </a:lnTo>
                  <a:lnTo>
                    <a:pt x="38" y="39"/>
                  </a:lnTo>
                  <a:lnTo>
                    <a:pt x="39" y="39"/>
                  </a:lnTo>
                  <a:lnTo>
                    <a:pt x="39" y="40"/>
                  </a:lnTo>
                  <a:lnTo>
                    <a:pt x="41" y="40"/>
                  </a:lnTo>
                  <a:lnTo>
                    <a:pt x="41" y="41"/>
                  </a:lnTo>
                  <a:lnTo>
                    <a:pt x="42" y="41"/>
                  </a:lnTo>
                  <a:lnTo>
                    <a:pt x="42" y="43"/>
                  </a:lnTo>
                  <a:lnTo>
                    <a:pt x="73" y="43"/>
                  </a:lnTo>
                  <a:lnTo>
                    <a:pt x="73" y="41"/>
                  </a:lnTo>
                  <a:lnTo>
                    <a:pt x="72" y="41"/>
                  </a:lnTo>
                  <a:lnTo>
                    <a:pt x="72" y="39"/>
                  </a:lnTo>
                  <a:lnTo>
                    <a:pt x="71" y="39"/>
                  </a:lnTo>
                  <a:lnTo>
                    <a:pt x="71" y="37"/>
                  </a:lnTo>
                  <a:lnTo>
                    <a:pt x="70" y="37"/>
                  </a:lnTo>
                  <a:lnTo>
                    <a:pt x="70" y="35"/>
                  </a:lnTo>
                  <a:lnTo>
                    <a:pt x="70" y="34"/>
                  </a:lnTo>
                  <a:lnTo>
                    <a:pt x="69" y="34"/>
                  </a:lnTo>
                  <a:lnTo>
                    <a:pt x="69" y="32"/>
                  </a:lnTo>
                  <a:lnTo>
                    <a:pt x="68" y="32"/>
                  </a:lnTo>
                  <a:lnTo>
                    <a:pt x="68" y="30"/>
                  </a:lnTo>
                  <a:lnTo>
                    <a:pt x="67" y="30"/>
                  </a:lnTo>
                  <a:lnTo>
                    <a:pt x="67" y="28"/>
                  </a:lnTo>
                  <a:lnTo>
                    <a:pt x="66" y="28"/>
                  </a:lnTo>
                  <a:lnTo>
                    <a:pt x="66" y="26"/>
                  </a:lnTo>
                  <a:lnTo>
                    <a:pt x="66" y="24"/>
                  </a:lnTo>
                  <a:lnTo>
                    <a:pt x="65" y="24"/>
                  </a:lnTo>
                  <a:lnTo>
                    <a:pt x="65" y="21"/>
                  </a:lnTo>
                  <a:lnTo>
                    <a:pt x="63" y="21"/>
                  </a:lnTo>
                  <a:lnTo>
                    <a:pt x="63" y="20"/>
                  </a:lnTo>
                  <a:lnTo>
                    <a:pt x="62" y="20"/>
                  </a:lnTo>
                  <a:lnTo>
                    <a:pt x="62" y="17"/>
                  </a:lnTo>
                  <a:lnTo>
                    <a:pt x="62" y="16"/>
                  </a:lnTo>
                  <a:lnTo>
                    <a:pt x="61" y="16"/>
                  </a:lnTo>
                  <a:lnTo>
                    <a:pt x="61" y="14"/>
                  </a:lnTo>
                  <a:lnTo>
                    <a:pt x="60" y="14"/>
                  </a:lnTo>
                  <a:lnTo>
                    <a:pt x="60" y="13"/>
                  </a:lnTo>
                  <a:lnTo>
                    <a:pt x="58" y="13"/>
                  </a:lnTo>
                  <a:lnTo>
                    <a:pt x="58" y="11"/>
                  </a:lnTo>
                  <a:lnTo>
                    <a:pt x="57" y="11"/>
                  </a:lnTo>
                  <a:lnTo>
                    <a:pt x="57" y="9"/>
                  </a:lnTo>
                  <a:lnTo>
                    <a:pt x="57" y="8"/>
                  </a:lnTo>
                  <a:lnTo>
                    <a:pt x="56" y="8"/>
                  </a:lnTo>
                  <a:lnTo>
                    <a:pt x="56" y="5"/>
                  </a:lnTo>
                  <a:lnTo>
                    <a:pt x="55" y="5"/>
                  </a:lnTo>
                  <a:lnTo>
                    <a:pt x="55" y="2"/>
                  </a:lnTo>
                  <a:lnTo>
                    <a:pt x="54" y="2"/>
                  </a:lnTo>
                  <a:lnTo>
                    <a:pt x="54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48" name="Freeform 147">
              <a:extLst>
                <a:ext uri="{FF2B5EF4-FFF2-40B4-BE49-F238E27FC236}">
                  <a16:creationId xmlns:a16="http://schemas.microsoft.com/office/drawing/2014/main" id="{AADE5ED4-939E-D9CE-D650-3885506F7D9C}"/>
                </a:ext>
              </a:extLst>
            </p:cNvPr>
            <p:cNvSpPr>
              <a:spLocks/>
            </p:cNvSpPr>
            <p:nvPr/>
          </p:nvSpPr>
          <p:spPr bwMode="auto">
            <a:xfrm>
              <a:off x="5814" y="4215"/>
              <a:ext cx="15" cy="14"/>
            </a:xfrm>
            <a:custGeom>
              <a:avLst/>
              <a:gdLst>
                <a:gd name="T0" fmla="*/ 0 w 46"/>
                <a:gd name="T1" fmla="*/ 0 h 42"/>
                <a:gd name="T2" fmla="*/ 1 w 46"/>
                <a:gd name="T3" fmla="*/ 1 h 42"/>
                <a:gd name="T4" fmla="*/ 3 w 46"/>
                <a:gd name="T5" fmla="*/ 3 h 42"/>
                <a:gd name="T6" fmla="*/ 4 w 46"/>
                <a:gd name="T7" fmla="*/ 4 h 42"/>
                <a:gd name="T8" fmla="*/ 5 w 46"/>
                <a:gd name="T9" fmla="*/ 5 h 42"/>
                <a:gd name="T10" fmla="*/ 6 w 46"/>
                <a:gd name="T11" fmla="*/ 6 h 42"/>
                <a:gd name="T12" fmla="*/ 7 w 46"/>
                <a:gd name="T13" fmla="*/ 7 h 42"/>
                <a:gd name="T14" fmla="*/ 8 w 46"/>
                <a:gd name="T15" fmla="*/ 8 h 42"/>
                <a:gd name="T16" fmla="*/ 9 w 46"/>
                <a:gd name="T17" fmla="*/ 9 h 42"/>
                <a:gd name="T18" fmla="*/ 10 w 46"/>
                <a:gd name="T19" fmla="*/ 10 h 42"/>
                <a:gd name="T20" fmla="*/ 11 w 46"/>
                <a:gd name="T21" fmla="*/ 11 h 42"/>
                <a:gd name="T22" fmla="*/ 12 w 46"/>
                <a:gd name="T23" fmla="*/ 12 h 42"/>
                <a:gd name="T24" fmla="*/ 13 w 46"/>
                <a:gd name="T25" fmla="*/ 13 h 42"/>
                <a:gd name="T26" fmla="*/ 14 w 46"/>
                <a:gd name="T27" fmla="*/ 14 h 42"/>
                <a:gd name="T28" fmla="*/ 15 w 46"/>
                <a:gd name="T29" fmla="*/ 15 h 42"/>
                <a:gd name="T30" fmla="*/ 16 w 46"/>
                <a:gd name="T31" fmla="*/ 16 h 42"/>
                <a:gd name="T32" fmla="*/ 18 w 46"/>
                <a:gd name="T33" fmla="*/ 17 h 42"/>
                <a:gd name="T34" fmla="*/ 19 w 46"/>
                <a:gd name="T35" fmla="*/ 19 h 42"/>
                <a:gd name="T36" fmla="*/ 20 w 46"/>
                <a:gd name="T37" fmla="*/ 20 h 42"/>
                <a:gd name="T38" fmla="*/ 21 w 46"/>
                <a:gd name="T39" fmla="*/ 21 h 42"/>
                <a:gd name="T40" fmla="*/ 23 w 46"/>
                <a:gd name="T41" fmla="*/ 23 h 42"/>
                <a:gd name="T42" fmla="*/ 24 w 46"/>
                <a:gd name="T43" fmla="*/ 25 h 42"/>
                <a:gd name="T44" fmla="*/ 25 w 46"/>
                <a:gd name="T45" fmla="*/ 26 h 42"/>
                <a:gd name="T46" fmla="*/ 26 w 46"/>
                <a:gd name="T47" fmla="*/ 27 h 42"/>
                <a:gd name="T48" fmla="*/ 27 w 46"/>
                <a:gd name="T49" fmla="*/ 28 h 42"/>
                <a:gd name="T50" fmla="*/ 28 w 46"/>
                <a:gd name="T51" fmla="*/ 29 h 42"/>
                <a:gd name="T52" fmla="*/ 29 w 46"/>
                <a:gd name="T53" fmla="*/ 30 h 42"/>
                <a:gd name="T54" fmla="*/ 30 w 46"/>
                <a:gd name="T55" fmla="*/ 31 h 42"/>
                <a:gd name="T56" fmla="*/ 31 w 46"/>
                <a:gd name="T57" fmla="*/ 32 h 42"/>
                <a:gd name="T58" fmla="*/ 32 w 46"/>
                <a:gd name="T59" fmla="*/ 33 h 42"/>
                <a:gd name="T60" fmla="*/ 33 w 46"/>
                <a:gd name="T61" fmla="*/ 34 h 42"/>
                <a:gd name="T62" fmla="*/ 34 w 46"/>
                <a:gd name="T63" fmla="*/ 35 h 42"/>
                <a:gd name="T64" fmla="*/ 35 w 46"/>
                <a:gd name="T65" fmla="*/ 36 h 42"/>
                <a:gd name="T66" fmla="*/ 37 w 46"/>
                <a:gd name="T67" fmla="*/ 38 h 42"/>
                <a:gd name="T68" fmla="*/ 38 w 46"/>
                <a:gd name="T69" fmla="*/ 39 h 42"/>
                <a:gd name="T70" fmla="*/ 39 w 46"/>
                <a:gd name="T71" fmla="*/ 40 h 42"/>
                <a:gd name="T72" fmla="*/ 40 w 46"/>
                <a:gd name="T73" fmla="*/ 41 h 42"/>
                <a:gd name="T74" fmla="*/ 41 w 46"/>
                <a:gd name="T75" fmla="*/ 42 h 42"/>
                <a:gd name="T76" fmla="*/ 45 w 46"/>
                <a:gd name="T77" fmla="*/ 41 h 42"/>
                <a:gd name="T78" fmla="*/ 45 w 46"/>
                <a:gd name="T79" fmla="*/ 39 h 42"/>
                <a:gd name="T80" fmla="*/ 46 w 46"/>
                <a:gd name="T81" fmla="*/ 33 h 42"/>
                <a:gd name="T82" fmla="*/ 45 w 46"/>
                <a:gd name="T83" fmla="*/ 31 h 42"/>
                <a:gd name="T84" fmla="*/ 44 w 46"/>
                <a:gd name="T85" fmla="*/ 29 h 42"/>
                <a:gd name="T86" fmla="*/ 43 w 46"/>
                <a:gd name="T87" fmla="*/ 27 h 42"/>
                <a:gd name="T88" fmla="*/ 41 w 46"/>
                <a:gd name="T89" fmla="*/ 25 h 42"/>
                <a:gd name="T90" fmla="*/ 41 w 46"/>
                <a:gd name="T91" fmla="*/ 21 h 42"/>
                <a:gd name="T92" fmla="*/ 40 w 46"/>
                <a:gd name="T93" fmla="*/ 17 h 42"/>
                <a:gd name="T94" fmla="*/ 39 w 46"/>
                <a:gd name="T95" fmla="*/ 16 h 42"/>
                <a:gd name="T96" fmla="*/ 38 w 46"/>
                <a:gd name="T97" fmla="*/ 14 h 42"/>
                <a:gd name="T98" fmla="*/ 37 w 46"/>
                <a:gd name="T99" fmla="*/ 12 h 42"/>
                <a:gd name="T100" fmla="*/ 35 w 46"/>
                <a:gd name="T101" fmla="*/ 10 h 42"/>
                <a:gd name="T102" fmla="*/ 34 w 46"/>
                <a:gd name="T103" fmla="*/ 8 h 42"/>
                <a:gd name="T104" fmla="*/ 33 w 46"/>
                <a:gd name="T105" fmla="*/ 6 h 42"/>
                <a:gd name="T106" fmla="*/ 32 w 46"/>
                <a:gd name="T107" fmla="*/ 4 h 42"/>
                <a:gd name="T108" fmla="*/ 32 w 46"/>
                <a:gd name="T109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46" h="42">
                  <a:moveTo>
                    <a:pt x="31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1" y="1"/>
                  </a:lnTo>
                  <a:lnTo>
                    <a:pt x="3" y="1"/>
                  </a:lnTo>
                  <a:lnTo>
                    <a:pt x="3" y="3"/>
                  </a:lnTo>
                  <a:lnTo>
                    <a:pt x="3" y="4"/>
                  </a:lnTo>
                  <a:lnTo>
                    <a:pt x="4" y="4"/>
                  </a:lnTo>
                  <a:lnTo>
                    <a:pt x="4" y="5"/>
                  </a:lnTo>
                  <a:lnTo>
                    <a:pt x="5" y="5"/>
                  </a:lnTo>
                  <a:lnTo>
                    <a:pt x="5" y="6"/>
                  </a:lnTo>
                  <a:lnTo>
                    <a:pt x="6" y="6"/>
                  </a:lnTo>
                  <a:lnTo>
                    <a:pt x="6" y="7"/>
                  </a:lnTo>
                  <a:lnTo>
                    <a:pt x="7" y="7"/>
                  </a:lnTo>
                  <a:lnTo>
                    <a:pt x="7" y="8"/>
                  </a:lnTo>
                  <a:lnTo>
                    <a:pt x="8" y="8"/>
                  </a:lnTo>
                  <a:lnTo>
                    <a:pt x="8" y="9"/>
                  </a:lnTo>
                  <a:lnTo>
                    <a:pt x="9" y="9"/>
                  </a:lnTo>
                  <a:lnTo>
                    <a:pt x="9" y="10"/>
                  </a:lnTo>
                  <a:lnTo>
                    <a:pt x="10" y="10"/>
                  </a:lnTo>
                  <a:lnTo>
                    <a:pt x="10" y="11"/>
                  </a:lnTo>
                  <a:lnTo>
                    <a:pt x="11" y="11"/>
                  </a:lnTo>
                  <a:lnTo>
                    <a:pt x="11" y="12"/>
                  </a:lnTo>
                  <a:lnTo>
                    <a:pt x="12" y="12"/>
                  </a:lnTo>
                  <a:lnTo>
                    <a:pt x="12" y="13"/>
                  </a:lnTo>
                  <a:lnTo>
                    <a:pt x="13" y="13"/>
                  </a:lnTo>
                  <a:lnTo>
                    <a:pt x="13" y="14"/>
                  </a:lnTo>
                  <a:lnTo>
                    <a:pt x="14" y="14"/>
                  </a:lnTo>
                  <a:lnTo>
                    <a:pt x="14" y="15"/>
                  </a:lnTo>
                  <a:lnTo>
                    <a:pt x="15" y="15"/>
                  </a:lnTo>
                  <a:lnTo>
                    <a:pt x="15" y="16"/>
                  </a:lnTo>
                  <a:lnTo>
                    <a:pt x="16" y="16"/>
                  </a:lnTo>
                  <a:lnTo>
                    <a:pt x="16" y="17"/>
                  </a:lnTo>
                  <a:lnTo>
                    <a:pt x="18" y="17"/>
                  </a:lnTo>
                  <a:lnTo>
                    <a:pt x="18" y="19"/>
                  </a:lnTo>
                  <a:lnTo>
                    <a:pt x="19" y="19"/>
                  </a:lnTo>
                  <a:lnTo>
                    <a:pt x="19" y="20"/>
                  </a:lnTo>
                  <a:lnTo>
                    <a:pt x="20" y="20"/>
                  </a:lnTo>
                  <a:lnTo>
                    <a:pt x="20" y="21"/>
                  </a:lnTo>
                  <a:lnTo>
                    <a:pt x="21" y="21"/>
                  </a:lnTo>
                  <a:lnTo>
                    <a:pt x="21" y="23"/>
                  </a:lnTo>
                  <a:lnTo>
                    <a:pt x="23" y="23"/>
                  </a:lnTo>
                  <a:lnTo>
                    <a:pt x="23" y="25"/>
                  </a:lnTo>
                  <a:lnTo>
                    <a:pt x="24" y="25"/>
                  </a:lnTo>
                  <a:lnTo>
                    <a:pt x="24" y="26"/>
                  </a:lnTo>
                  <a:lnTo>
                    <a:pt x="25" y="26"/>
                  </a:lnTo>
                  <a:lnTo>
                    <a:pt x="25" y="27"/>
                  </a:lnTo>
                  <a:lnTo>
                    <a:pt x="26" y="27"/>
                  </a:lnTo>
                  <a:lnTo>
                    <a:pt x="26" y="28"/>
                  </a:lnTo>
                  <a:lnTo>
                    <a:pt x="27" y="28"/>
                  </a:lnTo>
                  <a:lnTo>
                    <a:pt x="27" y="29"/>
                  </a:lnTo>
                  <a:lnTo>
                    <a:pt x="28" y="29"/>
                  </a:lnTo>
                  <a:lnTo>
                    <a:pt x="28" y="30"/>
                  </a:lnTo>
                  <a:lnTo>
                    <a:pt x="29" y="30"/>
                  </a:lnTo>
                  <a:lnTo>
                    <a:pt x="29" y="31"/>
                  </a:lnTo>
                  <a:lnTo>
                    <a:pt x="30" y="31"/>
                  </a:lnTo>
                  <a:lnTo>
                    <a:pt x="30" y="32"/>
                  </a:lnTo>
                  <a:lnTo>
                    <a:pt x="31" y="32"/>
                  </a:lnTo>
                  <a:lnTo>
                    <a:pt x="31" y="33"/>
                  </a:lnTo>
                  <a:lnTo>
                    <a:pt x="32" y="33"/>
                  </a:lnTo>
                  <a:lnTo>
                    <a:pt x="32" y="34"/>
                  </a:lnTo>
                  <a:lnTo>
                    <a:pt x="33" y="34"/>
                  </a:lnTo>
                  <a:lnTo>
                    <a:pt x="33" y="35"/>
                  </a:lnTo>
                  <a:lnTo>
                    <a:pt x="34" y="35"/>
                  </a:lnTo>
                  <a:lnTo>
                    <a:pt x="34" y="36"/>
                  </a:lnTo>
                  <a:lnTo>
                    <a:pt x="35" y="36"/>
                  </a:lnTo>
                  <a:lnTo>
                    <a:pt x="35" y="38"/>
                  </a:lnTo>
                  <a:lnTo>
                    <a:pt x="37" y="38"/>
                  </a:lnTo>
                  <a:lnTo>
                    <a:pt x="37" y="39"/>
                  </a:lnTo>
                  <a:lnTo>
                    <a:pt x="38" y="39"/>
                  </a:lnTo>
                  <a:lnTo>
                    <a:pt x="38" y="40"/>
                  </a:lnTo>
                  <a:lnTo>
                    <a:pt x="39" y="40"/>
                  </a:lnTo>
                  <a:lnTo>
                    <a:pt x="39" y="41"/>
                  </a:lnTo>
                  <a:lnTo>
                    <a:pt x="40" y="41"/>
                  </a:lnTo>
                  <a:lnTo>
                    <a:pt x="40" y="42"/>
                  </a:lnTo>
                  <a:lnTo>
                    <a:pt x="41" y="42"/>
                  </a:lnTo>
                  <a:lnTo>
                    <a:pt x="41" y="41"/>
                  </a:lnTo>
                  <a:lnTo>
                    <a:pt x="45" y="41"/>
                  </a:lnTo>
                  <a:lnTo>
                    <a:pt x="45" y="40"/>
                  </a:lnTo>
                  <a:lnTo>
                    <a:pt x="45" y="39"/>
                  </a:lnTo>
                  <a:lnTo>
                    <a:pt x="46" y="39"/>
                  </a:lnTo>
                  <a:lnTo>
                    <a:pt x="46" y="33"/>
                  </a:lnTo>
                  <a:lnTo>
                    <a:pt x="45" y="33"/>
                  </a:lnTo>
                  <a:lnTo>
                    <a:pt x="45" y="31"/>
                  </a:lnTo>
                  <a:lnTo>
                    <a:pt x="45" y="29"/>
                  </a:lnTo>
                  <a:lnTo>
                    <a:pt x="44" y="29"/>
                  </a:lnTo>
                  <a:lnTo>
                    <a:pt x="44" y="27"/>
                  </a:lnTo>
                  <a:lnTo>
                    <a:pt x="43" y="27"/>
                  </a:lnTo>
                  <a:lnTo>
                    <a:pt x="43" y="25"/>
                  </a:lnTo>
                  <a:lnTo>
                    <a:pt x="41" y="25"/>
                  </a:lnTo>
                  <a:lnTo>
                    <a:pt x="41" y="22"/>
                  </a:lnTo>
                  <a:lnTo>
                    <a:pt x="41" y="21"/>
                  </a:lnTo>
                  <a:lnTo>
                    <a:pt x="40" y="21"/>
                  </a:lnTo>
                  <a:lnTo>
                    <a:pt x="40" y="17"/>
                  </a:lnTo>
                  <a:lnTo>
                    <a:pt x="39" y="17"/>
                  </a:lnTo>
                  <a:lnTo>
                    <a:pt x="39" y="16"/>
                  </a:lnTo>
                  <a:lnTo>
                    <a:pt x="38" y="16"/>
                  </a:lnTo>
                  <a:lnTo>
                    <a:pt x="38" y="14"/>
                  </a:lnTo>
                  <a:lnTo>
                    <a:pt x="37" y="14"/>
                  </a:lnTo>
                  <a:lnTo>
                    <a:pt x="37" y="12"/>
                  </a:lnTo>
                  <a:lnTo>
                    <a:pt x="37" y="10"/>
                  </a:lnTo>
                  <a:lnTo>
                    <a:pt x="35" y="10"/>
                  </a:lnTo>
                  <a:lnTo>
                    <a:pt x="35" y="8"/>
                  </a:lnTo>
                  <a:lnTo>
                    <a:pt x="34" y="8"/>
                  </a:lnTo>
                  <a:lnTo>
                    <a:pt x="34" y="6"/>
                  </a:lnTo>
                  <a:lnTo>
                    <a:pt x="33" y="6"/>
                  </a:lnTo>
                  <a:lnTo>
                    <a:pt x="33" y="4"/>
                  </a:lnTo>
                  <a:lnTo>
                    <a:pt x="32" y="4"/>
                  </a:lnTo>
                  <a:lnTo>
                    <a:pt x="32" y="2"/>
                  </a:lnTo>
                  <a:lnTo>
                    <a:pt x="32" y="0"/>
                  </a:lnTo>
                  <a:lnTo>
                    <a:pt x="31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49" name="Freeform 148">
              <a:extLst>
                <a:ext uri="{FF2B5EF4-FFF2-40B4-BE49-F238E27FC236}">
                  <a16:creationId xmlns:a16="http://schemas.microsoft.com/office/drawing/2014/main" id="{15B06ADC-FF51-206E-B694-624B734E134B}"/>
                </a:ext>
              </a:extLst>
            </p:cNvPr>
            <p:cNvSpPr>
              <a:spLocks/>
            </p:cNvSpPr>
            <p:nvPr/>
          </p:nvSpPr>
          <p:spPr bwMode="auto">
            <a:xfrm>
              <a:off x="5763" y="4099"/>
              <a:ext cx="1" cy="0"/>
            </a:xfrm>
            <a:custGeom>
              <a:avLst/>
              <a:gdLst>
                <a:gd name="T0" fmla="*/ 1 w 1"/>
                <a:gd name="T1" fmla="*/ 0 w 1"/>
                <a:gd name="T2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lnTo>
                    <a:pt x="0" y="0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50" name="Freeform 149">
              <a:extLst>
                <a:ext uri="{FF2B5EF4-FFF2-40B4-BE49-F238E27FC236}">
                  <a16:creationId xmlns:a16="http://schemas.microsoft.com/office/drawing/2014/main" id="{297064B2-7C49-4284-A31A-12ACC8F70C58}"/>
                </a:ext>
              </a:extLst>
            </p:cNvPr>
            <p:cNvSpPr>
              <a:spLocks/>
            </p:cNvSpPr>
            <p:nvPr/>
          </p:nvSpPr>
          <p:spPr bwMode="auto">
            <a:xfrm>
              <a:off x="5744" y="4226"/>
              <a:ext cx="37" cy="50"/>
            </a:xfrm>
            <a:custGeom>
              <a:avLst/>
              <a:gdLst>
                <a:gd name="T0" fmla="*/ 20 w 113"/>
                <a:gd name="T1" fmla="*/ 27 h 148"/>
                <a:gd name="T2" fmla="*/ 23 w 113"/>
                <a:gd name="T3" fmla="*/ 31 h 148"/>
                <a:gd name="T4" fmla="*/ 25 w 113"/>
                <a:gd name="T5" fmla="*/ 35 h 148"/>
                <a:gd name="T6" fmla="*/ 27 w 113"/>
                <a:gd name="T7" fmla="*/ 40 h 148"/>
                <a:gd name="T8" fmla="*/ 29 w 113"/>
                <a:gd name="T9" fmla="*/ 46 h 148"/>
                <a:gd name="T10" fmla="*/ 32 w 113"/>
                <a:gd name="T11" fmla="*/ 49 h 148"/>
                <a:gd name="T12" fmla="*/ 34 w 113"/>
                <a:gd name="T13" fmla="*/ 54 h 148"/>
                <a:gd name="T14" fmla="*/ 37 w 113"/>
                <a:gd name="T15" fmla="*/ 59 h 148"/>
                <a:gd name="T16" fmla="*/ 40 w 113"/>
                <a:gd name="T17" fmla="*/ 63 h 148"/>
                <a:gd name="T18" fmla="*/ 42 w 113"/>
                <a:gd name="T19" fmla="*/ 67 h 148"/>
                <a:gd name="T20" fmla="*/ 44 w 113"/>
                <a:gd name="T21" fmla="*/ 72 h 148"/>
                <a:gd name="T22" fmla="*/ 46 w 113"/>
                <a:gd name="T23" fmla="*/ 77 h 148"/>
                <a:gd name="T24" fmla="*/ 49 w 113"/>
                <a:gd name="T25" fmla="*/ 81 h 148"/>
                <a:gd name="T26" fmla="*/ 51 w 113"/>
                <a:gd name="T27" fmla="*/ 85 h 148"/>
                <a:gd name="T28" fmla="*/ 54 w 113"/>
                <a:gd name="T29" fmla="*/ 91 h 148"/>
                <a:gd name="T30" fmla="*/ 57 w 113"/>
                <a:gd name="T31" fmla="*/ 95 h 148"/>
                <a:gd name="T32" fmla="*/ 59 w 113"/>
                <a:gd name="T33" fmla="*/ 101 h 148"/>
                <a:gd name="T34" fmla="*/ 62 w 113"/>
                <a:gd name="T35" fmla="*/ 104 h 148"/>
                <a:gd name="T36" fmla="*/ 64 w 113"/>
                <a:gd name="T37" fmla="*/ 109 h 148"/>
                <a:gd name="T38" fmla="*/ 66 w 113"/>
                <a:gd name="T39" fmla="*/ 114 h 148"/>
                <a:gd name="T40" fmla="*/ 68 w 113"/>
                <a:gd name="T41" fmla="*/ 118 h 148"/>
                <a:gd name="T42" fmla="*/ 70 w 113"/>
                <a:gd name="T43" fmla="*/ 124 h 148"/>
                <a:gd name="T44" fmla="*/ 75 w 113"/>
                <a:gd name="T45" fmla="*/ 127 h 148"/>
                <a:gd name="T46" fmla="*/ 77 w 113"/>
                <a:gd name="T47" fmla="*/ 132 h 148"/>
                <a:gd name="T48" fmla="*/ 79 w 113"/>
                <a:gd name="T49" fmla="*/ 137 h 148"/>
                <a:gd name="T50" fmla="*/ 82 w 113"/>
                <a:gd name="T51" fmla="*/ 142 h 148"/>
                <a:gd name="T52" fmla="*/ 84 w 113"/>
                <a:gd name="T53" fmla="*/ 147 h 148"/>
                <a:gd name="T54" fmla="*/ 92 w 113"/>
                <a:gd name="T55" fmla="*/ 123 h 148"/>
                <a:gd name="T56" fmla="*/ 89 w 113"/>
                <a:gd name="T57" fmla="*/ 118 h 148"/>
                <a:gd name="T58" fmla="*/ 87 w 113"/>
                <a:gd name="T59" fmla="*/ 114 h 148"/>
                <a:gd name="T60" fmla="*/ 85 w 113"/>
                <a:gd name="T61" fmla="*/ 108 h 148"/>
                <a:gd name="T62" fmla="*/ 83 w 113"/>
                <a:gd name="T63" fmla="*/ 104 h 148"/>
                <a:gd name="T64" fmla="*/ 80 w 113"/>
                <a:gd name="T65" fmla="*/ 101 h 148"/>
                <a:gd name="T66" fmla="*/ 78 w 113"/>
                <a:gd name="T67" fmla="*/ 95 h 148"/>
                <a:gd name="T68" fmla="*/ 75 w 113"/>
                <a:gd name="T69" fmla="*/ 91 h 148"/>
                <a:gd name="T70" fmla="*/ 72 w 113"/>
                <a:gd name="T71" fmla="*/ 85 h 148"/>
                <a:gd name="T72" fmla="*/ 69 w 113"/>
                <a:gd name="T73" fmla="*/ 81 h 148"/>
                <a:gd name="T74" fmla="*/ 67 w 113"/>
                <a:gd name="T75" fmla="*/ 76 h 148"/>
                <a:gd name="T76" fmla="*/ 65 w 113"/>
                <a:gd name="T77" fmla="*/ 70 h 148"/>
                <a:gd name="T78" fmla="*/ 62 w 113"/>
                <a:gd name="T79" fmla="*/ 67 h 148"/>
                <a:gd name="T80" fmla="*/ 60 w 113"/>
                <a:gd name="T81" fmla="*/ 63 h 148"/>
                <a:gd name="T82" fmla="*/ 58 w 113"/>
                <a:gd name="T83" fmla="*/ 57 h 148"/>
                <a:gd name="T84" fmla="*/ 56 w 113"/>
                <a:gd name="T85" fmla="*/ 52 h 148"/>
                <a:gd name="T86" fmla="*/ 53 w 113"/>
                <a:gd name="T87" fmla="*/ 47 h 148"/>
                <a:gd name="T88" fmla="*/ 49 w 113"/>
                <a:gd name="T89" fmla="*/ 44 h 148"/>
                <a:gd name="T90" fmla="*/ 47 w 113"/>
                <a:gd name="T91" fmla="*/ 38 h 148"/>
                <a:gd name="T92" fmla="*/ 45 w 113"/>
                <a:gd name="T93" fmla="*/ 34 h 148"/>
                <a:gd name="T94" fmla="*/ 43 w 113"/>
                <a:gd name="T95" fmla="*/ 29 h 148"/>
                <a:gd name="T96" fmla="*/ 41 w 113"/>
                <a:gd name="T97" fmla="*/ 24 h 148"/>
                <a:gd name="T98" fmla="*/ 38 w 113"/>
                <a:gd name="T99" fmla="*/ 20 h 148"/>
                <a:gd name="T100" fmla="*/ 36 w 113"/>
                <a:gd name="T101" fmla="*/ 16 h 148"/>
                <a:gd name="T102" fmla="*/ 33 w 113"/>
                <a:gd name="T103" fmla="*/ 11 h 148"/>
                <a:gd name="T104" fmla="*/ 30 w 113"/>
                <a:gd name="T105" fmla="*/ 7 h 148"/>
                <a:gd name="T106" fmla="*/ 28 w 113"/>
                <a:gd name="T107" fmla="*/ 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3" h="148">
                  <a:moveTo>
                    <a:pt x="27" y="0"/>
                  </a:moveTo>
                  <a:lnTo>
                    <a:pt x="0" y="0"/>
                  </a:lnTo>
                  <a:lnTo>
                    <a:pt x="0" y="148"/>
                  </a:lnTo>
                  <a:lnTo>
                    <a:pt x="20" y="148"/>
                  </a:lnTo>
                  <a:lnTo>
                    <a:pt x="20" y="27"/>
                  </a:lnTo>
                  <a:lnTo>
                    <a:pt x="21" y="27"/>
                  </a:lnTo>
                  <a:lnTo>
                    <a:pt x="21" y="29"/>
                  </a:lnTo>
                  <a:lnTo>
                    <a:pt x="22" y="29"/>
                  </a:lnTo>
                  <a:lnTo>
                    <a:pt x="22" y="31"/>
                  </a:lnTo>
                  <a:lnTo>
                    <a:pt x="23" y="31"/>
                  </a:lnTo>
                  <a:lnTo>
                    <a:pt x="23" y="33"/>
                  </a:lnTo>
                  <a:lnTo>
                    <a:pt x="24" y="33"/>
                  </a:lnTo>
                  <a:lnTo>
                    <a:pt x="24" y="34"/>
                  </a:lnTo>
                  <a:lnTo>
                    <a:pt x="24" y="35"/>
                  </a:lnTo>
                  <a:lnTo>
                    <a:pt x="25" y="35"/>
                  </a:lnTo>
                  <a:lnTo>
                    <a:pt x="25" y="37"/>
                  </a:lnTo>
                  <a:lnTo>
                    <a:pt x="26" y="37"/>
                  </a:lnTo>
                  <a:lnTo>
                    <a:pt x="26" y="38"/>
                  </a:lnTo>
                  <a:lnTo>
                    <a:pt x="27" y="38"/>
                  </a:lnTo>
                  <a:lnTo>
                    <a:pt x="27" y="40"/>
                  </a:lnTo>
                  <a:lnTo>
                    <a:pt x="28" y="40"/>
                  </a:lnTo>
                  <a:lnTo>
                    <a:pt x="28" y="43"/>
                  </a:lnTo>
                  <a:lnTo>
                    <a:pt x="28" y="44"/>
                  </a:lnTo>
                  <a:lnTo>
                    <a:pt x="29" y="44"/>
                  </a:lnTo>
                  <a:lnTo>
                    <a:pt x="29" y="46"/>
                  </a:lnTo>
                  <a:lnTo>
                    <a:pt x="30" y="46"/>
                  </a:lnTo>
                  <a:lnTo>
                    <a:pt x="30" y="47"/>
                  </a:lnTo>
                  <a:lnTo>
                    <a:pt x="31" y="47"/>
                  </a:lnTo>
                  <a:lnTo>
                    <a:pt x="31" y="49"/>
                  </a:lnTo>
                  <a:lnTo>
                    <a:pt x="32" y="49"/>
                  </a:lnTo>
                  <a:lnTo>
                    <a:pt x="32" y="50"/>
                  </a:lnTo>
                  <a:lnTo>
                    <a:pt x="33" y="50"/>
                  </a:lnTo>
                  <a:lnTo>
                    <a:pt x="33" y="52"/>
                  </a:lnTo>
                  <a:lnTo>
                    <a:pt x="34" y="52"/>
                  </a:lnTo>
                  <a:lnTo>
                    <a:pt x="34" y="54"/>
                  </a:lnTo>
                  <a:lnTo>
                    <a:pt x="36" y="54"/>
                  </a:lnTo>
                  <a:lnTo>
                    <a:pt x="36" y="55"/>
                  </a:lnTo>
                  <a:lnTo>
                    <a:pt x="37" y="55"/>
                  </a:lnTo>
                  <a:lnTo>
                    <a:pt x="37" y="57"/>
                  </a:lnTo>
                  <a:lnTo>
                    <a:pt x="37" y="59"/>
                  </a:lnTo>
                  <a:lnTo>
                    <a:pt x="38" y="59"/>
                  </a:lnTo>
                  <a:lnTo>
                    <a:pt x="38" y="60"/>
                  </a:lnTo>
                  <a:lnTo>
                    <a:pt x="39" y="60"/>
                  </a:lnTo>
                  <a:lnTo>
                    <a:pt x="39" y="63"/>
                  </a:lnTo>
                  <a:lnTo>
                    <a:pt x="40" y="63"/>
                  </a:lnTo>
                  <a:lnTo>
                    <a:pt x="40" y="64"/>
                  </a:lnTo>
                  <a:lnTo>
                    <a:pt x="41" y="64"/>
                  </a:lnTo>
                  <a:lnTo>
                    <a:pt x="41" y="65"/>
                  </a:lnTo>
                  <a:lnTo>
                    <a:pt x="41" y="67"/>
                  </a:lnTo>
                  <a:lnTo>
                    <a:pt x="42" y="67"/>
                  </a:lnTo>
                  <a:lnTo>
                    <a:pt x="42" y="68"/>
                  </a:lnTo>
                  <a:lnTo>
                    <a:pt x="43" y="68"/>
                  </a:lnTo>
                  <a:lnTo>
                    <a:pt x="43" y="70"/>
                  </a:lnTo>
                  <a:lnTo>
                    <a:pt x="44" y="70"/>
                  </a:lnTo>
                  <a:lnTo>
                    <a:pt x="44" y="72"/>
                  </a:lnTo>
                  <a:lnTo>
                    <a:pt x="45" y="72"/>
                  </a:lnTo>
                  <a:lnTo>
                    <a:pt x="45" y="74"/>
                  </a:lnTo>
                  <a:lnTo>
                    <a:pt x="45" y="76"/>
                  </a:lnTo>
                  <a:lnTo>
                    <a:pt x="46" y="76"/>
                  </a:lnTo>
                  <a:lnTo>
                    <a:pt x="46" y="77"/>
                  </a:lnTo>
                  <a:lnTo>
                    <a:pt x="47" y="77"/>
                  </a:lnTo>
                  <a:lnTo>
                    <a:pt x="47" y="79"/>
                  </a:lnTo>
                  <a:lnTo>
                    <a:pt x="48" y="79"/>
                  </a:lnTo>
                  <a:lnTo>
                    <a:pt x="48" y="81"/>
                  </a:lnTo>
                  <a:lnTo>
                    <a:pt x="49" y="81"/>
                  </a:lnTo>
                  <a:lnTo>
                    <a:pt x="49" y="82"/>
                  </a:lnTo>
                  <a:lnTo>
                    <a:pt x="49" y="84"/>
                  </a:lnTo>
                  <a:lnTo>
                    <a:pt x="50" y="84"/>
                  </a:lnTo>
                  <a:lnTo>
                    <a:pt x="50" y="85"/>
                  </a:lnTo>
                  <a:lnTo>
                    <a:pt x="51" y="85"/>
                  </a:lnTo>
                  <a:lnTo>
                    <a:pt x="51" y="87"/>
                  </a:lnTo>
                  <a:lnTo>
                    <a:pt x="53" y="87"/>
                  </a:lnTo>
                  <a:lnTo>
                    <a:pt x="53" y="89"/>
                  </a:lnTo>
                  <a:lnTo>
                    <a:pt x="53" y="91"/>
                  </a:lnTo>
                  <a:lnTo>
                    <a:pt x="54" y="91"/>
                  </a:lnTo>
                  <a:lnTo>
                    <a:pt x="54" y="93"/>
                  </a:lnTo>
                  <a:lnTo>
                    <a:pt x="56" y="93"/>
                  </a:lnTo>
                  <a:lnTo>
                    <a:pt x="56" y="94"/>
                  </a:lnTo>
                  <a:lnTo>
                    <a:pt x="57" y="94"/>
                  </a:lnTo>
                  <a:lnTo>
                    <a:pt x="57" y="95"/>
                  </a:lnTo>
                  <a:lnTo>
                    <a:pt x="58" y="95"/>
                  </a:lnTo>
                  <a:lnTo>
                    <a:pt x="58" y="97"/>
                  </a:lnTo>
                  <a:lnTo>
                    <a:pt x="58" y="98"/>
                  </a:lnTo>
                  <a:lnTo>
                    <a:pt x="59" y="98"/>
                  </a:lnTo>
                  <a:lnTo>
                    <a:pt x="59" y="101"/>
                  </a:lnTo>
                  <a:lnTo>
                    <a:pt x="60" y="101"/>
                  </a:lnTo>
                  <a:lnTo>
                    <a:pt x="60" y="102"/>
                  </a:lnTo>
                  <a:lnTo>
                    <a:pt x="61" y="102"/>
                  </a:lnTo>
                  <a:lnTo>
                    <a:pt x="61" y="104"/>
                  </a:lnTo>
                  <a:lnTo>
                    <a:pt x="62" y="104"/>
                  </a:lnTo>
                  <a:lnTo>
                    <a:pt x="62" y="106"/>
                  </a:lnTo>
                  <a:lnTo>
                    <a:pt x="62" y="107"/>
                  </a:lnTo>
                  <a:lnTo>
                    <a:pt x="63" y="107"/>
                  </a:lnTo>
                  <a:lnTo>
                    <a:pt x="63" y="109"/>
                  </a:lnTo>
                  <a:lnTo>
                    <a:pt x="64" y="109"/>
                  </a:lnTo>
                  <a:lnTo>
                    <a:pt x="64" y="110"/>
                  </a:lnTo>
                  <a:lnTo>
                    <a:pt x="65" y="110"/>
                  </a:lnTo>
                  <a:lnTo>
                    <a:pt x="65" y="112"/>
                  </a:lnTo>
                  <a:lnTo>
                    <a:pt x="66" y="112"/>
                  </a:lnTo>
                  <a:lnTo>
                    <a:pt x="66" y="114"/>
                  </a:lnTo>
                  <a:lnTo>
                    <a:pt x="66" y="115"/>
                  </a:lnTo>
                  <a:lnTo>
                    <a:pt x="67" y="115"/>
                  </a:lnTo>
                  <a:lnTo>
                    <a:pt x="67" y="117"/>
                  </a:lnTo>
                  <a:lnTo>
                    <a:pt x="68" y="117"/>
                  </a:lnTo>
                  <a:lnTo>
                    <a:pt x="68" y="118"/>
                  </a:lnTo>
                  <a:lnTo>
                    <a:pt x="69" y="118"/>
                  </a:lnTo>
                  <a:lnTo>
                    <a:pt x="69" y="121"/>
                  </a:lnTo>
                  <a:lnTo>
                    <a:pt x="70" y="121"/>
                  </a:lnTo>
                  <a:lnTo>
                    <a:pt x="70" y="123"/>
                  </a:lnTo>
                  <a:lnTo>
                    <a:pt x="70" y="124"/>
                  </a:lnTo>
                  <a:lnTo>
                    <a:pt x="72" y="124"/>
                  </a:lnTo>
                  <a:lnTo>
                    <a:pt x="72" y="125"/>
                  </a:lnTo>
                  <a:lnTo>
                    <a:pt x="73" y="125"/>
                  </a:lnTo>
                  <a:lnTo>
                    <a:pt x="73" y="127"/>
                  </a:lnTo>
                  <a:lnTo>
                    <a:pt x="75" y="127"/>
                  </a:lnTo>
                  <a:lnTo>
                    <a:pt x="75" y="128"/>
                  </a:lnTo>
                  <a:lnTo>
                    <a:pt x="75" y="130"/>
                  </a:lnTo>
                  <a:lnTo>
                    <a:pt x="76" y="130"/>
                  </a:lnTo>
                  <a:lnTo>
                    <a:pt x="76" y="132"/>
                  </a:lnTo>
                  <a:lnTo>
                    <a:pt x="77" y="132"/>
                  </a:lnTo>
                  <a:lnTo>
                    <a:pt x="77" y="134"/>
                  </a:lnTo>
                  <a:lnTo>
                    <a:pt x="78" y="134"/>
                  </a:lnTo>
                  <a:lnTo>
                    <a:pt x="78" y="135"/>
                  </a:lnTo>
                  <a:lnTo>
                    <a:pt x="79" y="135"/>
                  </a:lnTo>
                  <a:lnTo>
                    <a:pt x="79" y="137"/>
                  </a:lnTo>
                  <a:lnTo>
                    <a:pt x="79" y="140"/>
                  </a:lnTo>
                  <a:lnTo>
                    <a:pt x="80" y="140"/>
                  </a:lnTo>
                  <a:lnTo>
                    <a:pt x="81" y="140"/>
                  </a:lnTo>
                  <a:lnTo>
                    <a:pt x="81" y="142"/>
                  </a:lnTo>
                  <a:lnTo>
                    <a:pt x="82" y="142"/>
                  </a:lnTo>
                  <a:lnTo>
                    <a:pt x="82" y="144"/>
                  </a:lnTo>
                  <a:lnTo>
                    <a:pt x="83" y="144"/>
                  </a:lnTo>
                  <a:lnTo>
                    <a:pt x="83" y="145"/>
                  </a:lnTo>
                  <a:lnTo>
                    <a:pt x="83" y="147"/>
                  </a:lnTo>
                  <a:lnTo>
                    <a:pt x="84" y="147"/>
                  </a:lnTo>
                  <a:lnTo>
                    <a:pt x="84" y="148"/>
                  </a:lnTo>
                  <a:lnTo>
                    <a:pt x="113" y="148"/>
                  </a:lnTo>
                  <a:lnTo>
                    <a:pt x="113" y="0"/>
                  </a:lnTo>
                  <a:lnTo>
                    <a:pt x="92" y="0"/>
                  </a:lnTo>
                  <a:lnTo>
                    <a:pt x="92" y="123"/>
                  </a:lnTo>
                  <a:lnTo>
                    <a:pt x="91" y="123"/>
                  </a:lnTo>
                  <a:lnTo>
                    <a:pt x="91" y="121"/>
                  </a:lnTo>
                  <a:lnTo>
                    <a:pt x="90" y="121"/>
                  </a:lnTo>
                  <a:lnTo>
                    <a:pt x="90" y="118"/>
                  </a:lnTo>
                  <a:lnTo>
                    <a:pt x="89" y="118"/>
                  </a:lnTo>
                  <a:lnTo>
                    <a:pt x="89" y="117"/>
                  </a:lnTo>
                  <a:lnTo>
                    <a:pt x="88" y="117"/>
                  </a:lnTo>
                  <a:lnTo>
                    <a:pt x="88" y="115"/>
                  </a:lnTo>
                  <a:lnTo>
                    <a:pt x="87" y="115"/>
                  </a:lnTo>
                  <a:lnTo>
                    <a:pt x="87" y="114"/>
                  </a:lnTo>
                  <a:lnTo>
                    <a:pt x="87" y="112"/>
                  </a:lnTo>
                  <a:lnTo>
                    <a:pt x="86" y="112"/>
                  </a:lnTo>
                  <a:lnTo>
                    <a:pt x="86" y="110"/>
                  </a:lnTo>
                  <a:lnTo>
                    <a:pt x="85" y="110"/>
                  </a:lnTo>
                  <a:lnTo>
                    <a:pt x="85" y="108"/>
                  </a:lnTo>
                  <a:lnTo>
                    <a:pt x="84" y="108"/>
                  </a:lnTo>
                  <a:lnTo>
                    <a:pt x="84" y="107"/>
                  </a:lnTo>
                  <a:lnTo>
                    <a:pt x="83" y="107"/>
                  </a:lnTo>
                  <a:lnTo>
                    <a:pt x="83" y="106"/>
                  </a:lnTo>
                  <a:lnTo>
                    <a:pt x="83" y="104"/>
                  </a:lnTo>
                  <a:lnTo>
                    <a:pt x="82" y="104"/>
                  </a:lnTo>
                  <a:lnTo>
                    <a:pt x="82" y="102"/>
                  </a:lnTo>
                  <a:lnTo>
                    <a:pt x="81" y="102"/>
                  </a:lnTo>
                  <a:lnTo>
                    <a:pt x="81" y="101"/>
                  </a:lnTo>
                  <a:lnTo>
                    <a:pt x="80" y="101"/>
                  </a:lnTo>
                  <a:lnTo>
                    <a:pt x="80" y="98"/>
                  </a:lnTo>
                  <a:lnTo>
                    <a:pt x="79" y="98"/>
                  </a:lnTo>
                  <a:lnTo>
                    <a:pt x="79" y="97"/>
                  </a:lnTo>
                  <a:lnTo>
                    <a:pt x="79" y="95"/>
                  </a:lnTo>
                  <a:lnTo>
                    <a:pt x="78" y="95"/>
                  </a:lnTo>
                  <a:lnTo>
                    <a:pt x="78" y="93"/>
                  </a:lnTo>
                  <a:lnTo>
                    <a:pt x="77" y="93"/>
                  </a:lnTo>
                  <a:lnTo>
                    <a:pt x="76" y="93"/>
                  </a:lnTo>
                  <a:lnTo>
                    <a:pt x="76" y="91"/>
                  </a:lnTo>
                  <a:lnTo>
                    <a:pt x="75" y="91"/>
                  </a:lnTo>
                  <a:lnTo>
                    <a:pt x="75" y="89"/>
                  </a:lnTo>
                  <a:lnTo>
                    <a:pt x="75" y="87"/>
                  </a:lnTo>
                  <a:lnTo>
                    <a:pt x="73" y="87"/>
                  </a:lnTo>
                  <a:lnTo>
                    <a:pt x="73" y="85"/>
                  </a:lnTo>
                  <a:lnTo>
                    <a:pt x="72" y="85"/>
                  </a:lnTo>
                  <a:lnTo>
                    <a:pt x="72" y="84"/>
                  </a:lnTo>
                  <a:lnTo>
                    <a:pt x="70" y="84"/>
                  </a:lnTo>
                  <a:lnTo>
                    <a:pt x="70" y="82"/>
                  </a:lnTo>
                  <a:lnTo>
                    <a:pt x="70" y="81"/>
                  </a:lnTo>
                  <a:lnTo>
                    <a:pt x="69" y="81"/>
                  </a:lnTo>
                  <a:lnTo>
                    <a:pt x="69" y="78"/>
                  </a:lnTo>
                  <a:lnTo>
                    <a:pt x="68" y="78"/>
                  </a:lnTo>
                  <a:lnTo>
                    <a:pt x="68" y="77"/>
                  </a:lnTo>
                  <a:lnTo>
                    <a:pt x="67" y="77"/>
                  </a:lnTo>
                  <a:lnTo>
                    <a:pt x="67" y="76"/>
                  </a:lnTo>
                  <a:lnTo>
                    <a:pt x="66" y="76"/>
                  </a:lnTo>
                  <a:lnTo>
                    <a:pt x="66" y="74"/>
                  </a:lnTo>
                  <a:lnTo>
                    <a:pt x="66" y="72"/>
                  </a:lnTo>
                  <a:lnTo>
                    <a:pt x="65" y="72"/>
                  </a:lnTo>
                  <a:lnTo>
                    <a:pt x="65" y="70"/>
                  </a:lnTo>
                  <a:lnTo>
                    <a:pt x="64" y="70"/>
                  </a:lnTo>
                  <a:lnTo>
                    <a:pt x="64" y="68"/>
                  </a:lnTo>
                  <a:lnTo>
                    <a:pt x="63" y="68"/>
                  </a:lnTo>
                  <a:lnTo>
                    <a:pt x="63" y="67"/>
                  </a:lnTo>
                  <a:lnTo>
                    <a:pt x="62" y="67"/>
                  </a:lnTo>
                  <a:lnTo>
                    <a:pt x="62" y="65"/>
                  </a:lnTo>
                  <a:lnTo>
                    <a:pt x="62" y="64"/>
                  </a:lnTo>
                  <a:lnTo>
                    <a:pt x="61" y="64"/>
                  </a:lnTo>
                  <a:lnTo>
                    <a:pt x="61" y="63"/>
                  </a:lnTo>
                  <a:lnTo>
                    <a:pt x="60" y="63"/>
                  </a:lnTo>
                  <a:lnTo>
                    <a:pt x="60" y="60"/>
                  </a:lnTo>
                  <a:lnTo>
                    <a:pt x="59" y="60"/>
                  </a:lnTo>
                  <a:lnTo>
                    <a:pt x="59" y="59"/>
                  </a:lnTo>
                  <a:lnTo>
                    <a:pt x="58" y="59"/>
                  </a:lnTo>
                  <a:lnTo>
                    <a:pt x="58" y="57"/>
                  </a:lnTo>
                  <a:lnTo>
                    <a:pt x="58" y="55"/>
                  </a:lnTo>
                  <a:lnTo>
                    <a:pt x="57" y="55"/>
                  </a:lnTo>
                  <a:lnTo>
                    <a:pt x="57" y="54"/>
                  </a:lnTo>
                  <a:lnTo>
                    <a:pt x="56" y="54"/>
                  </a:lnTo>
                  <a:lnTo>
                    <a:pt x="56" y="52"/>
                  </a:lnTo>
                  <a:lnTo>
                    <a:pt x="54" y="52"/>
                  </a:lnTo>
                  <a:lnTo>
                    <a:pt x="54" y="50"/>
                  </a:lnTo>
                  <a:lnTo>
                    <a:pt x="53" y="50"/>
                  </a:lnTo>
                  <a:lnTo>
                    <a:pt x="53" y="48"/>
                  </a:lnTo>
                  <a:lnTo>
                    <a:pt x="53" y="47"/>
                  </a:lnTo>
                  <a:lnTo>
                    <a:pt x="51" y="47"/>
                  </a:lnTo>
                  <a:lnTo>
                    <a:pt x="51" y="46"/>
                  </a:lnTo>
                  <a:lnTo>
                    <a:pt x="50" y="46"/>
                  </a:lnTo>
                  <a:lnTo>
                    <a:pt x="50" y="44"/>
                  </a:lnTo>
                  <a:lnTo>
                    <a:pt x="49" y="44"/>
                  </a:lnTo>
                  <a:lnTo>
                    <a:pt x="49" y="43"/>
                  </a:lnTo>
                  <a:lnTo>
                    <a:pt x="49" y="40"/>
                  </a:lnTo>
                  <a:lnTo>
                    <a:pt x="48" y="40"/>
                  </a:lnTo>
                  <a:lnTo>
                    <a:pt x="48" y="38"/>
                  </a:lnTo>
                  <a:lnTo>
                    <a:pt x="47" y="38"/>
                  </a:lnTo>
                  <a:lnTo>
                    <a:pt x="47" y="37"/>
                  </a:lnTo>
                  <a:lnTo>
                    <a:pt x="46" y="37"/>
                  </a:lnTo>
                  <a:lnTo>
                    <a:pt x="46" y="35"/>
                  </a:lnTo>
                  <a:lnTo>
                    <a:pt x="45" y="35"/>
                  </a:lnTo>
                  <a:lnTo>
                    <a:pt x="45" y="34"/>
                  </a:lnTo>
                  <a:lnTo>
                    <a:pt x="45" y="33"/>
                  </a:lnTo>
                  <a:lnTo>
                    <a:pt x="44" y="33"/>
                  </a:lnTo>
                  <a:lnTo>
                    <a:pt x="44" y="31"/>
                  </a:lnTo>
                  <a:lnTo>
                    <a:pt x="43" y="31"/>
                  </a:lnTo>
                  <a:lnTo>
                    <a:pt x="43" y="29"/>
                  </a:lnTo>
                  <a:lnTo>
                    <a:pt x="42" y="29"/>
                  </a:lnTo>
                  <a:lnTo>
                    <a:pt x="42" y="27"/>
                  </a:lnTo>
                  <a:lnTo>
                    <a:pt x="41" y="27"/>
                  </a:lnTo>
                  <a:lnTo>
                    <a:pt x="41" y="26"/>
                  </a:lnTo>
                  <a:lnTo>
                    <a:pt x="41" y="24"/>
                  </a:lnTo>
                  <a:lnTo>
                    <a:pt x="40" y="24"/>
                  </a:lnTo>
                  <a:lnTo>
                    <a:pt x="40" y="21"/>
                  </a:lnTo>
                  <a:lnTo>
                    <a:pt x="39" y="21"/>
                  </a:lnTo>
                  <a:lnTo>
                    <a:pt x="39" y="20"/>
                  </a:lnTo>
                  <a:lnTo>
                    <a:pt x="38" y="20"/>
                  </a:lnTo>
                  <a:lnTo>
                    <a:pt x="38" y="18"/>
                  </a:lnTo>
                  <a:lnTo>
                    <a:pt x="37" y="18"/>
                  </a:lnTo>
                  <a:lnTo>
                    <a:pt x="37" y="17"/>
                  </a:lnTo>
                  <a:lnTo>
                    <a:pt x="37" y="16"/>
                  </a:lnTo>
                  <a:lnTo>
                    <a:pt x="36" y="16"/>
                  </a:lnTo>
                  <a:lnTo>
                    <a:pt x="36" y="14"/>
                  </a:lnTo>
                  <a:lnTo>
                    <a:pt x="34" y="14"/>
                  </a:lnTo>
                  <a:lnTo>
                    <a:pt x="34" y="13"/>
                  </a:lnTo>
                  <a:lnTo>
                    <a:pt x="33" y="13"/>
                  </a:lnTo>
                  <a:lnTo>
                    <a:pt x="33" y="11"/>
                  </a:lnTo>
                  <a:lnTo>
                    <a:pt x="32" y="11"/>
                  </a:lnTo>
                  <a:lnTo>
                    <a:pt x="32" y="9"/>
                  </a:lnTo>
                  <a:lnTo>
                    <a:pt x="31" y="9"/>
                  </a:lnTo>
                  <a:lnTo>
                    <a:pt x="31" y="7"/>
                  </a:lnTo>
                  <a:lnTo>
                    <a:pt x="30" y="7"/>
                  </a:lnTo>
                  <a:lnTo>
                    <a:pt x="30" y="5"/>
                  </a:lnTo>
                  <a:lnTo>
                    <a:pt x="29" y="5"/>
                  </a:lnTo>
                  <a:lnTo>
                    <a:pt x="28" y="5"/>
                  </a:lnTo>
                  <a:lnTo>
                    <a:pt x="28" y="2"/>
                  </a:lnTo>
                  <a:lnTo>
                    <a:pt x="28" y="0"/>
                  </a:lnTo>
                  <a:lnTo>
                    <a:pt x="27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51" name="Rectangle 150">
              <a:extLst>
                <a:ext uri="{FF2B5EF4-FFF2-40B4-BE49-F238E27FC236}">
                  <a16:creationId xmlns:a16="http://schemas.microsoft.com/office/drawing/2014/main" id="{C65059ED-6DA5-2ABA-3EBA-F36BC041E17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51" y="4237"/>
              <a:ext cx="1" cy="1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52" name="Rectangle 151">
              <a:extLst>
                <a:ext uri="{FF2B5EF4-FFF2-40B4-BE49-F238E27FC236}">
                  <a16:creationId xmlns:a16="http://schemas.microsoft.com/office/drawing/2014/main" id="{0114B485-5CEF-02C4-90BB-8C23D5903FD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74" y="4265"/>
              <a:ext cx="1" cy="1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</p:grpSp>
    </p:spTree>
    <p:extLst>
      <p:ext uri="{BB962C8B-B14F-4D97-AF65-F5344CB8AC3E}">
        <p14:creationId xmlns:p14="http://schemas.microsoft.com/office/powerpoint/2010/main" val="316547843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rance-carte.potx" id="{20FAF63A-D04C-4891-9724-8C842BDF2D05}" vid="{C56BCB96-C9AA-41FB-89B8-965C1F627BD5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</TotalTime>
  <Words>4</Words>
  <Application>Microsoft Office PowerPoint</Application>
  <PresentationFormat>Widescreen</PresentationFormat>
  <Paragraphs>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Thème Office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Tramp</dc:creator>
  <cp:lastModifiedBy>Marmion</cp:lastModifiedBy>
  <cp:revision>45</cp:revision>
  <dcterms:created xsi:type="dcterms:W3CDTF">2018-10-12T15:58:02Z</dcterms:created>
  <dcterms:modified xsi:type="dcterms:W3CDTF">2025-02-28T11:00:40Z</dcterms:modified>
</cp:coreProperties>
</file>